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6" r:id="rId3"/>
    <p:sldId id="27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97" r:id="rId24"/>
    <p:sldId id="313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3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>
      <p:cViewPr>
        <p:scale>
          <a:sx n="66" d="100"/>
          <a:sy n="66" d="100"/>
        </p:scale>
        <p:origin x="-2244" y="-10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47B-E103-4582-8699-E757EA69F0C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A224-635F-41A6-ADAA-AF3616265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08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47B-E103-4582-8699-E757EA69F0C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A224-635F-41A6-ADAA-AF3616265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57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47B-E103-4582-8699-E757EA69F0C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A224-635F-41A6-ADAA-AF3616265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5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47B-E103-4582-8699-E757EA69F0C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A224-635F-41A6-ADAA-AF3616265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4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47B-E103-4582-8699-E757EA69F0C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A224-635F-41A6-ADAA-AF3616265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6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47B-E103-4582-8699-E757EA69F0C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A224-635F-41A6-ADAA-AF3616265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83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47B-E103-4582-8699-E757EA69F0C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A224-635F-41A6-ADAA-AF3616265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9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47B-E103-4582-8699-E757EA69F0C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A224-635F-41A6-ADAA-AF3616265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1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47B-E103-4582-8699-E757EA69F0C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A224-635F-41A6-ADAA-AF3616265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50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47B-E103-4582-8699-E757EA69F0C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A224-635F-41A6-ADAA-AF3616265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7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47B-E103-4582-8699-E757EA69F0C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A224-635F-41A6-ADAA-AF3616265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3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C647B-E103-4582-8699-E757EA69F0C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AA224-635F-41A6-ADAA-AF3616265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0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5.png"/><Relationship Id="rId18" Type="http://schemas.openxmlformats.org/officeDocument/2006/relationships/oleObject" Target="!OLE_LINK15" TargetMode="External"/><Relationship Id="rId3" Type="http://schemas.openxmlformats.org/officeDocument/2006/relationships/oleObject" Target="Macintosh%20HD:Users:kmeath:Downloads:2011-2012%203%2021%2012%20TGEG%20Pilot%20Student%20Survey%20English.doc!OLE_LINK7" TargetMode="External"/><Relationship Id="rId21" Type="http://schemas.openxmlformats.org/officeDocument/2006/relationships/image" Target="../media/image63.png"/><Relationship Id="rId7" Type="http://schemas.openxmlformats.org/officeDocument/2006/relationships/oleObject" Target="Macintosh%20HD:Users:kmeath:Downloads:2011-2012%203%2021%2012%20TGEG%20Pilot%20Student%20Survey%20English.doc!OLE_LINK9" TargetMode="External"/><Relationship Id="rId12" Type="http://schemas.openxmlformats.org/officeDocument/2006/relationships/image" Target="../media/image59.png"/><Relationship Id="rId17" Type="http://schemas.openxmlformats.org/officeDocument/2006/relationships/image" Target="../media/image61.png"/><Relationship Id="rId25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6" Type="http://schemas.openxmlformats.org/officeDocument/2006/relationships/oleObject" Target="!OLE_LINK14" TargetMode="External"/><Relationship Id="rId20" Type="http://schemas.openxmlformats.org/officeDocument/2006/relationships/oleObject" Target="!OLE_LINK16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png"/><Relationship Id="rId11" Type="http://schemas.openxmlformats.org/officeDocument/2006/relationships/oleObject" Target="Macintosh%20HD:Users:kmeath:Downloads:2011-2012%203%2021%2012%20TGEG%20Pilot%20Student%20Survey%20English.doc!OLE_LINK11" TargetMode="External"/><Relationship Id="rId24" Type="http://schemas.openxmlformats.org/officeDocument/2006/relationships/image" Target="../media/image66.png"/><Relationship Id="rId5" Type="http://schemas.openxmlformats.org/officeDocument/2006/relationships/oleObject" Target="Macintosh%20HD:Users:kmeath:Downloads:2011-2012%203%2021%2012%20TGEG%20Pilot%20Student%20Survey%20English.doc!OLE_LINK8" TargetMode="External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10" Type="http://schemas.openxmlformats.org/officeDocument/2006/relationships/image" Target="../media/image58.png"/><Relationship Id="rId19" Type="http://schemas.openxmlformats.org/officeDocument/2006/relationships/image" Target="../media/image62.png"/><Relationship Id="rId4" Type="http://schemas.openxmlformats.org/officeDocument/2006/relationships/image" Target="../media/image55.png"/><Relationship Id="rId9" Type="http://schemas.openxmlformats.org/officeDocument/2006/relationships/oleObject" Target="Macintosh%20HD:Users:kmeath:Downloads:2011-2012%203%2021%2012%20TGEG%20Pilot%20Student%20Survey%20English.doc!OLE_LINK10" TargetMode="External"/><Relationship Id="rId14" Type="http://schemas.openxmlformats.org/officeDocument/2006/relationships/oleObject" Target="!OLE_LINK13" TargetMode="External"/><Relationship Id="rId22" Type="http://schemas.openxmlformats.org/officeDocument/2006/relationships/oleObject" Target="!OLE_LINK17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7" Type="http://schemas.openxmlformats.org/officeDocument/2006/relationships/image" Target="../media/image72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0" descr="texas grow eat go logo learn 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533400"/>
            <a:ext cx="2667000" cy="346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 4"/>
          <p:cNvSpPr/>
          <p:nvPr/>
        </p:nvSpPr>
        <p:spPr>
          <a:xfrm>
            <a:off x="2286000" y="3048000"/>
            <a:ext cx="6673442" cy="3572159"/>
          </a:xfrm>
          <a:prstGeom prst="cloud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1313543">
            <a:off x="2808489" y="3862387"/>
            <a:ext cx="56284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Goudy Stout" pitchFamily="18" charset="0"/>
              </a:rPr>
              <a:t>SURVEY 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  <a:latin typeface="Goudy Stout" pitchFamily="18" charset="0"/>
              </a:rPr>
              <a:t>TIME!</a:t>
            </a:r>
            <a:endParaRPr lang="en-US" sz="5400" dirty="0">
              <a:solidFill>
                <a:schemeClr val="bg1"/>
              </a:solidFill>
              <a:latin typeface="Goudy Stou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2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/>
              <a:t>Collard Greens</a:t>
            </a:r>
            <a:endParaRPr lang="en-US" sz="8800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9864"/>
            <a:ext cx="3748087" cy="280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8" y="1524000"/>
            <a:ext cx="4100732" cy="315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/>
              <a:t>Sweet Potatoes</a:t>
            </a:r>
            <a:endParaRPr lang="en-US" sz="88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" y="1447800"/>
            <a:ext cx="406923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7244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4" y="2286000"/>
            <a:ext cx="3792511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smtClean="0"/>
              <a:t>Radishes</a:t>
            </a:r>
            <a:endParaRPr lang="en-US" sz="8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1352550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83110"/>
            <a:ext cx="3596776" cy="269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smtClean="0"/>
              <a:t>Cabbage</a:t>
            </a:r>
            <a:endParaRPr lang="en-US" sz="8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1524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423680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smtClean="0"/>
              <a:t>Swiss Chard</a:t>
            </a:r>
            <a:endParaRPr lang="en-US" sz="8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5" y="1752600"/>
            <a:ext cx="3200400" cy="436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00400"/>
            <a:ext cx="3900487" cy="259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6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/>
              <a:t>Tomatoes</a:t>
            </a:r>
            <a:endParaRPr lang="en-US" sz="8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311150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4267200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4892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901440"/>
            <a:ext cx="2438400" cy="2828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199" y="4038600"/>
            <a:ext cx="314532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Broccoli</a:t>
            </a:r>
            <a:endParaRPr lang="en-US" sz="8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295400"/>
            <a:ext cx="55626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86200"/>
            <a:ext cx="442967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6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dirty="0" smtClean="0"/>
              <a:t>Beets</a:t>
            </a:r>
            <a:endParaRPr lang="en-US" sz="8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08051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83" y="3429000"/>
            <a:ext cx="4349894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6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Green or Red Bell Peppers</a:t>
            </a:r>
            <a:endParaRPr lang="en-US" sz="4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2" y="1524000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4114800"/>
            <a:ext cx="4616702" cy="307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4333875" cy="300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>
            <a:off x="6510337" y="2362200"/>
            <a:ext cx="576263" cy="13716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smtClean="0"/>
              <a:t>Squash</a:t>
            </a:r>
            <a:endParaRPr lang="en-US" sz="8800" b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60" y="1219200"/>
            <a:ext cx="294431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"/>
            <a:ext cx="1740817" cy="260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81400"/>
            <a:ext cx="2277794" cy="282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2318672" cy="272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33537"/>
            <a:ext cx="22955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6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64291" cy="244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Up Arrow 8"/>
          <p:cNvSpPr/>
          <p:nvPr/>
        </p:nvSpPr>
        <p:spPr>
          <a:xfrm>
            <a:off x="5568272" y="3581400"/>
            <a:ext cx="2667000" cy="205740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Do you like CORN?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0418" name="Picture 2" descr="D:\LGEG Program Planning Materials\Learn Grow Eat Go 2014 PostTest (17970)_Page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t="21711" r="50000" b="69776"/>
          <a:stretch/>
        </p:blipFill>
        <p:spPr bwMode="auto">
          <a:xfrm>
            <a:off x="609600" y="762000"/>
            <a:ext cx="7625672" cy="18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19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/>
              <a:t>Green Beans</a:t>
            </a:r>
            <a:endParaRPr lang="en-US" sz="88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752600"/>
            <a:ext cx="52578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00400"/>
            <a:ext cx="4252912" cy="334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6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/>
              <a:t>Sugar Snap Peas</a:t>
            </a:r>
            <a:endParaRPr lang="en-US" sz="8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24200"/>
            <a:ext cx="3687746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685925"/>
            <a:ext cx="3993473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6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/>
              <a:t>Bok Choy</a:t>
            </a:r>
            <a:endParaRPr lang="en-US" sz="8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599"/>
            <a:ext cx="3048000" cy="379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5" y="2895600"/>
            <a:ext cx="4973949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6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4307" y="332547"/>
            <a:ext cx="7863979" cy="11430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Moderate or Vigorous Activities</a:t>
            </a:r>
            <a:endParaRPr lang="en-US" sz="5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97878" y="1482804"/>
            <a:ext cx="54318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YESTERDAY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3800" y="4928774"/>
            <a:ext cx="778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Hiking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641637" y="4928774"/>
            <a:ext cx="889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Playing tag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872200" y="4928774"/>
            <a:ext cx="1128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Dancing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6200" y="6367046"/>
            <a:ext cx="1493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Skateboarding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1505761" y="6367046"/>
            <a:ext cx="118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Bicycling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2623814" y="6367046"/>
            <a:ext cx="135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Shoveling dirt</a:t>
            </a:r>
            <a:endParaRPr lang="en-US" sz="1600" dirty="0"/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583954"/>
              </p:ext>
            </p:extLst>
          </p:nvPr>
        </p:nvGraphicFramePr>
        <p:xfrm>
          <a:off x="479242" y="4010063"/>
          <a:ext cx="738267" cy="853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1" name="Document" r:id="rId3" imgW="571500" imgH="660400" progId="Word.Document.12">
                  <p:link updateAutomatic="1"/>
                </p:oleObj>
              </mc:Choice>
              <mc:Fallback>
                <p:oleObj name="Document" r:id="rId3" imgW="571500" imgH="660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42" y="4010063"/>
                        <a:ext cx="738267" cy="853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587538"/>
              </p:ext>
            </p:extLst>
          </p:nvPr>
        </p:nvGraphicFramePr>
        <p:xfrm>
          <a:off x="1379864" y="4199643"/>
          <a:ext cx="1194352" cy="663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2" name="Document" r:id="rId5" imgW="1028700" imgH="571500" progId="Word.Document.12">
                  <p:link updateAutomatic="1"/>
                </p:oleObj>
              </mc:Choice>
              <mc:Fallback>
                <p:oleObj name="Document" r:id="rId5" imgW="1028700" imgH="5715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864" y="4199643"/>
                        <a:ext cx="1194352" cy="6635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95140"/>
              </p:ext>
            </p:extLst>
          </p:nvPr>
        </p:nvGraphicFramePr>
        <p:xfrm>
          <a:off x="2967416" y="3945523"/>
          <a:ext cx="668795" cy="917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3" name="Document" r:id="rId7" imgW="546100" imgH="749300" progId="Word.Document.12">
                  <p:link updateAutomatic="1"/>
                </p:oleObj>
              </mc:Choice>
              <mc:Fallback>
                <p:oleObj name="Document" r:id="rId7" imgW="546100" imgH="7493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7416" y="3945523"/>
                        <a:ext cx="668795" cy="917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749702"/>
              </p:ext>
            </p:extLst>
          </p:nvPr>
        </p:nvGraphicFramePr>
        <p:xfrm>
          <a:off x="433800" y="5557103"/>
          <a:ext cx="789915" cy="730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4" name="Document" r:id="rId9" imgW="838200" imgH="774700" progId="Word.Document.12">
                  <p:link updateAutomatic="1"/>
                </p:oleObj>
              </mc:Choice>
              <mc:Fallback>
                <p:oleObj name="Document" r:id="rId9" imgW="838200" imgH="7747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800" y="5557103"/>
                        <a:ext cx="789915" cy="7300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150059"/>
              </p:ext>
            </p:extLst>
          </p:nvPr>
        </p:nvGraphicFramePr>
        <p:xfrm>
          <a:off x="1691274" y="5521945"/>
          <a:ext cx="789916" cy="76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5" name="Document" r:id="rId11" imgW="812800" imgH="787400" progId="Word.Document.12">
                  <p:link updateAutomatic="1"/>
                </p:oleObj>
              </mc:Choice>
              <mc:Fallback>
                <p:oleObj name="Document" r:id="rId11" imgW="812800" imgH="787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274" y="5521945"/>
                        <a:ext cx="789916" cy="765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72" y="5623647"/>
            <a:ext cx="952020" cy="66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575827" y="4982734"/>
            <a:ext cx="1095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Playing basketball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5876164" y="4989278"/>
            <a:ext cx="899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Jumping Rope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7540612" y="4953000"/>
            <a:ext cx="97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Running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4267200" y="6367046"/>
            <a:ext cx="1095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Soccer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5791200" y="6367046"/>
            <a:ext cx="106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Swimming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7267678" y="624166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Pushing wheelbarrow</a:t>
            </a:r>
            <a:endParaRPr lang="en-US" sz="1600" dirty="0"/>
          </a:p>
        </p:txBody>
      </p:sp>
      <p:graphicFrame>
        <p:nvGraphicFramePr>
          <p:cNvPr id="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9002122"/>
              </p:ext>
            </p:extLst>
          </p:nvPr>
        </p:nvGraphicFramePr>
        <p:xfrm>
          <a:off x="4426705" y="4040880"/>
          <a:ext cx="1083718" cy="909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6" name="Document" r:id="rId14" imgW="711200" imgH="596900" progId="Word.Document.12">
                  <p:link updateAutomatic="1"/>
                </p:oleObj>
              </mc:Choice>
              <mc:Fallback>
                <p:oleObj name="Document" r:id="rId14" imgW="711200" imgH="5969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6705" y="4040880"/>
                        <a:ext cx="1083718" cy="909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452480"/>
              </p:ext>
            </p:extLst>
          </p:nvPr>
        </p:nvGraphicFramePr>
        <p:xfrm>
          <a:off x="6001003" y="4148268"/>
          <a:ext cx="1039415" cy="903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7" name="Document" r:id="rId16" imgW="774700" imgH="673100" progId="Word.Document.12">
                  <p:link updateAutomatic="1"/>
                </p:oleObj>
              </mc:Choice>
              <mc:Fallback>
                <p:oleObj name="Document" r:id="rId16" imgW="774700" imgH="6731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1003" y="4148268"/>
                        <a:ext cx="1039415" cy="9030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735662"/>
              </p:ext>
            </p:extLst>
          </p:nvPr>
        </p:nvGraphicFramePr>
        <p:xfrm>
          <a:off x="7491109" y="4170218"/>
          <a:ext cx="1192091" cy="830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8" name="Document" r:id="rId18" imgW="838200" imgH="584200" progId="Word.Document.12">
                  <p:link updateAutomatic="1"/>
                </p:oleObj>
              </mc:Choice>
              <mc:Fallback>
                <p:oleObj name="Document" r:id="rId18" imgW="838200" imgH="5842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1109" y="4170218"/>
                        <a:ext cx="1192091" cy="830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567895"/>
              </p:ext>
            </p:extLst>
          </p:nvPr>
        </p:nvGraphicFramePr>
        <p:xfrm>
          <a:off x="4397742" y="5518819"/>
          <a:ext cx="725838" cy="749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9" name="Document" r:id="rId20" imgW="787400" imgH="812800" progId="Word.Document.12">
                  <p:link updateAutomatic="1"/>
                </p:oleObj>
              </mc:Choice>
              <mc:Fallback>
                <p:oleObj name="Document" r:id="rId20" imgW="787400" imgH="8128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742" y="5518819"/>
                        <a:ext cx="725838" cy="749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65782"/>
              </p:ext>
            </p:extLst>
          </p:nvPr>
        </p:nvGraphicFramePr>
        <p:xfrm>
          <a:off x="6016789" y="5486400"/>
          <a:ext cx="781671" cy="781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50" name="Document" r:id="rId22" imgW="749300" imgH="749300" progId="Word.Document.12">
                  <p:link updateAutomatic="1"/>
                </p:oleObj>
              </mc:Choice>
              <mc:Fallback>
                <p:oleObj name="Document" r:id="rId22" imgW="749300" imgH="7493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789" y="5486400"/>
                        <a:ext cx="781671" cy="781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92" y="5529060"/>
            <a:ext cx="713194" cy="73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460" name="Picture 236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7" t="29166" r="5543" b="47222"/>
          <a:stretch/>
        </p:blipFill>
        <p:spPr bwMode="auto">
          <a:xfrm>
            <a:off x="-12323" y="2473548"/>
            <a:ext cx="9176300" cy="141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4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381000"/>
            <a:ext cx="58674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YESTERDAY</a:t>
            </a:r>
            <a:endParaRPr lang="en-US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6323" name="Picture 3" descr="C:\Documents and Settings\cnemec\Local Settings\Temporary Internet Files\Content.IE5\7GMS9DGU\MM900284014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9" y="4800600"/>
            <a:ext cx="1724025" cy="19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C:\Documents and Settings\cnemec\Local Settings\Temporary Internet Files\Content.IE5\UM355JXE\MC90021306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600" y="5042770"/>
            <a:ext cx="1805026" cy="149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t="51786" r="7188" b="17460"/>
          <a:stretch/>
        </p:blipFill>
        <p:spPr bwMode="auto">
          <a:xfrm>
            <a:off x="159429" y="1981200"/>
            <a:ext cx="8984571" cy="192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773" y="4694470"/>
            <a:ext cx="1795882" cy="18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Documents and Settings\cnemec\Local Settings\Temporary Internet Files\Content.IE5\LG6SFJYX\MC90028646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83" y="3202169"/>
            <a:ext cx="1848917" cy="149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Documents and Settings\cnemec\Local Settings\Temporary Internet Files\Content.IE5\47OF9GYV\MC900431592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75327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61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Would you rather have…</a:t>
            </a:r>
            <a:endParaRPr lang="en-US" b="1" dirty="0"/>
          </a:p>
        </p:txBody>
      </p:sp>
      <p:pic>
        <p:nvPicPr>
          <p:cNvPr id="54274" name="Picture 2" descr="C:\Users\rusty.hohlt\AppData\Local\Microsoft\Windows\Temporary Internet Files\Content.IE5\OOMNU62T\Orange-Juic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0" y="3447365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OR</a:t>
            </a:r>
            <a:endParaRPr lang="en-US" sz="3600" b="1" dirty="0"/>
          </a:p>
        </p:txBody>
      </p:sp>
      <p:pic>
        <p:nvPicPr>
          <p:cNvPr id="54275" name="Picture 3" descr="C:\Users\rusty.hohlt\AppData\Local\Microsoft\Windows\Temporary Internet Files\Content.IE5\1O0E6PSW\mineral-33734_64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80148"/>
            <a:ext cx="2087002" cy="417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36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Would you rather have…</a:t>
            </a:r>
            <a:endParaRPr lang="en-US" b="1" dirty="0"/>
          </a:p>
        </p:txBody>
      </p:sp>
      <p:pic>
        <p:nvPicPr>
          <p:cNvPr id="54274" name="Picture 2" descr="C:\Users\rusty.hohlt\AppData\Local\Microsoft\Windows\Temporary Internet Files\Content.IE5\OOMNU62T\Orange-Juic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5926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0" y="3447365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OR</a:t>
            </a:r>
            <a:endParaRPr lang="en-US" sz="3600" b="1" dirty="0"/>
          </a:p>
        </p:txBody>
      </p:sp>
      <p:pic>
        <p:nvPicPr>
          <p:cNvPr id="55298" name="Picture 2" descr="C:\Users\rusty.hohlt\AppData\Local\Microsoft\Windows\Temporary Internet Files\Content.IE5\1O0E6PSW\Soda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0620"/>
            <a:ext cx="1905000" cy="29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60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Would you rather have…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62400" y="3447365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OR</a:t>
            </a:r>
            <a:endParaRPr lang="en-US" sz="3600" b="1" dirty="0"/>
          </a:p>
        </p:txBody>
      </p:sp>
      <p:pic>
        <p:nvPicPr>
          <p:cNvPr id="6" name="Picture 3" descr="C:\Users\rusty.hohlt\AppData\Local\Microsoft\Windows\Temporary Internet Files\Content.IE5\1O0E6PSW\mineral-33734_64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80148"/>
            <a:ext cx="2087002" cy="417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C:\Users\rusty.hohlt\AppData\Local\Microsoft\Windows\Temporary Internet Files\Content.IE5\1O0E6PSW\Rheumatoid-Arthritis-Diet-sports-drink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46798"/>
            <a:ext cx="2699600" cy="489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9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381000"/>
            <a:ext cx="58674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YESTERDAY</a:t>
            </a:r>
            <a:endParaRPr lang="en-US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82755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Did you eat any orange vegetables like carrots, squash, or sweet potatoes?</a:t>
            </a:r>
            <a:endParaRPr lang="en-US" sz="20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60" y="2819400"/>
            <a:ext cx="294431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2766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55" y="3429000"/>
            <a:ext cx="3433419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29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381000"/>
            <a:ext cx="58674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YESTERDAY</a:t>
            </a:r>
            <a:endParaRPr lang="en-US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82755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Did you eat a salad made from lettuce, or any green vegetables like spinach, collard greens, Swiss chard, green beans, sugar snap peas, broccoli, or other greens?</a:t>
            </a:r>
            <a:endParaRPr lang="en-US" sz="20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223753"/>
            <a:ext cx="49530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352800"/>
            <a:ext cx="2438400" cy="162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0"/>
          <a:stretch/>
        </p:blipFill>
        <p:spPr bwMode="auto">
          <a:xfrm>
            <a:off x="6172200" y="2588757"/>
            <a:ext cx="2253343" cy="315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0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/>
              <a:t>Corn</a:t>
            </a:r>
            <a:endParaRPr lang="en-US" sz="7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09408"/>
            <a:ext cx="4178691" cy="313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00387"/>
            <a:ext cx="363064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 flipH="1">
            <a:off x="6477000" y="2362200"/>
            <a:ext cx="304800" cy="1905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78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381000"/>
            <a:ext cx="58674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YESTERDAY</a:t>
            </a:r>
            <a:endParaRPr lang="en-US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82755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Did you eat any beans like pinto, garbanzo or kidney beans?</a:t>
            </a:r>
            <a:endParaRPr lang="en-US" sz="2000" b="1" dirty="0"/>
          </a:p>
        </p:txBody>
      </p:sp>
      <p:pic>
        <p:nvPicPr>
          <p:cNvPr id="57346" name="Picture 2" descr="C:\Users\rusty.hohlt\AppData\Local\Microsoft\Windows\Temporary Internet Files\Content.IE5\1O0E6PSW\Red_Kidney_Bean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29" y="25146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2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381000"/>
            <a:ext cx="58674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YESTERDAY</a:t>
            </a:r>
            <a:endParaRPr lang="en-US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82755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Did you eat any other vegetables like tomatoes, asparagus, red cabbage, cauliflower, cucumbers, mushrooms, green and red bell peppers, eggplant, or celery?</a:t>
            </a:r>
            <a:endParaRPr lang="en-US" sz="20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677" y="2743200"/>
            <a:ext cx="2641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63398"/>
            <a:ext cx="429966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" y="3562252"/>
            <a:ext cx="2914748" cy="291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03" y="4724400"/>
            <a:ext cx="2837074" cy="18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76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381000"/>
            <a:ext cx="58674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YESTERDAY</a:t>
            </a:r>
            <a:endParaRPr lang="en-US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82755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Did you eat fruit? Fruits are all fresh, frozen, canned or dried fruits. DO NOT COUNT fruit juice.</a:t>
            </a:r>
            <a:endParaRPr lang="en-US" sz="2000" b="1" dirty="0"/>
          </a:p>
        </p:txBody>
      </p:sp>
      <p:pic>
        <p:nvPicPr>
          <p:cNvPr id="58371" name="Picture 3" descr="C:\Users\rusty.hohlt\AppData\Local\Microsoft\Windows\Temporary Internet Files\Content.IE5\09B3K64M\PngMedium-Orange-Fruit-5490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01996"/>
            <a:ext cx="1598000" cy="177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C:\Users\rusty.hohlt\AppData\Local\Microsoft\Windows\Temporary Internet Files\Content.IE5\1O0E6PSW\grapes-fruit-15769-large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32" y="4403663"/>
            <a:ext cx="1863097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C:\Users\rusty.hohlt\AppData\Local\Microsoft\Windows\Temporary Internet Files\Content.IE5\OOMNU62T\PngMedium-Strawbery-Fruit-5480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22005"/>
            <a:ext cx="1655400" cy="207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C:\Users\rusty.hohlt\AppData\Local\Microsoft\Windows\Temporary Internet Files\Content.IE5\UKG79OJW\orange-fruit-5643-large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88886"/>
            <a:ext cx="259080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7" descr="C:\Users\rusty.hohlt\AppData\Local\Microsoft\Windows\Temporary Internet Files\Content.IE5\09B3K64M\2782819852_98c73fafdd_z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28232"/>
            <a:ext cx="3048000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14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LGEG Program Planning Materials\Learn Grow Eat Go 2014 PostTest (17970)_Page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6" b="23272"/>
          <a:stretch/>
        </p:blipFill>
        <p:spPr bwMode="auto">
          <a:xfrm>
            <a:off x="-76200" y="1905000"/>
            <a:ext cx="936166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38100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the last year…</a:t>
            </a:r>
            <a:endParaRPr lang="en-US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9396" name="Picture 4" descr="D:\LGEG Graphics\kids plant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7" b="21618"/>
          <a:stretch/>
        </p:blipFill>
        <p:spPr bwMode="auto">
          <a:xfrm>
            <a:off x="1992086" y="4724400"/>
            <a:ext cx="5029200" cy="20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88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2438400"/>
            <a:ext cx="716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Question 11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245557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rusty.hohlt\AppData\Local\Microsoft\Windows\Temporary Internet Files\Content.IE5\1O0E6PSW\star2[1]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964"/>
            <a:ext cx="6705600" cy="63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685800"/>
            <a:ext cx="6934200" cy="51706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You’re done!</a:t>
            </a:r>
          </a:p>
          <a:p>
            <a:pPr algn="ctr"/>
            <a:endParaRPr lang="en-US" sz="6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GREAT JOB!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YOU!!!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802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smtClean="0"/>
              <a:t>Cauliflower</a:t>
            </a:r>
            <a:endParaRPr lang="en-US" sz="88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" y="12954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00400"/>
            <a:ext cx="4813443" cy="320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/>
              <a:t>Lettuce</a:t>
            </a:r>
            <a:endParaRPr lang="en-US" sz="8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33500"/>
            <a:ext cx="45720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09900"/>
            <a:ext cx="49530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6096000" y="2438400"/>
            <a:ext cx="952500" cy="1905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smtClean="0"/>
              <a:t>Carrots</a:t>
            </a:r>
            <a:endParaRPr lang="en-US" sz="88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78702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5206385" cy="402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202" y="1623793"/>
            <a:ext cx="3065681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smtClean="0"/>
              <a:t>Celery</a:t>
            </a:r>
            <a:endParaRPr lang="en-US" sz="88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429966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52800"/>
            <a:ext cx="4630424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smtClean="0"/>
              <a:t>Spinach</a:t>
            </a:r>
            <a:endParaRPr lang="en-US" sz="88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08418"/>
            <a:ext cx="4191000" cy="534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9925"/>
            <a:ext cx="3484846" cy="246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dirty="0" smtClean="0"/>
              <a:t>White Potatoes</a:t>
            </a:r>
            <a:endParaRPr lang="en-US" sz="8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30" y="1219200"/>
            <a:ext cx="376287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74201"/>
            <a:ext cx="2104292" cy="268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27512"/>
            <a:ext cx="3276600" cy="24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5260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E85318"/>
      </a:accent2>
      <a:accent3>
        <a:srgbClr val="9BBB59"/>
      </a:accent3>
      <a:accent4>
        <a:srgbClr val="947CB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219</Words>
  <Application>Microsoft Office PowerPoint</Application>
  <PresentationFormat>On-screen Show (4:3)</PresentationFormat>
  <Paragraphs>61</Paragraphs>
  <Slides>35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10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Office Theme</vt:lpstr>
      <vt:lpstr>Macintosh HD:Users:kmeath:Downloads:2011-2012 3 21 12 TGEG Pilot Student Survey English.doc!OLE_LINK7</vt:lpstr>
      <vt:lpstr>Macintosh HD:Users:kmeath:Downloads:2011-2012 3 21 12 TGEG Pilot Student Survey English.doc!OLE_LINK8</vt:lpstr>
      <vt:lpstr>Macintosh HD:Users:kmeath:Downloads:2011-2012 3 21 12 TGEG Pilot Student Survey English.doc!OLE_LINK9</vt:lpstr>
      <vt:lpstr>Macintosh HD:Users:kmeath:Downloads:2011-2012 3 21 12 TGEG Pilot Student Survey English.doc!OLE_LINK10</vt:lpstr>
      <vt:lpstr>Macintosh HD:Users:kmeath:Downloads:2011-2012 3 21 12 TGEG Pilot Student Survey English.doc!OLE_LINK11</vt:lpstr>
      <vt:lpstr>!OLE_LINK13</vt:lpstr>
      <vt:lpstr>!OLE_LINK14</vt:lpstr>
      <vt:lpstr>!OLE_LINK15</vt:lpstr>
      <vt:lpstr>!OLE_LINK16</vt:lpstr>
      <vt:lpstr>!OLE_LINK17</vt:lpstr>
      <vt:lpstr>PowerPoint Presentation</vt:lpstr>
      <vt:lpstr>PowerPoint Presentation</vt:lpstr>
      <vt:lpstr>Corn</vt:lpstr>
      <vt:lpstr>Cauliflower</vt:lpstr>
      <vt:lpstr>Lettuce</vt:lpstr>
      <vt:lpstr>Carrots</vt:lpstr>
      <vt:lpstr>Celery</vt:lpstr>
      <vt:lpstr>Spinach</vt:lpstr>
      <vt:lpstr>White Potatoes</vt:lpstr>
      <vt:lpstr>Collard Greens</vt:lpstr>
      <vt:lpstr>Sweet Potatoes</vt:lpstr>
      <vt:lpstr>Radishes</vt:lpstr>
      <vt:lpstr>Cabbage</vt:lpstr>
      <vt:lpstr>Swiss Chard</vt:lpstr>
      <vt:lpstr>Tomatoes</vt:lpstr>
      <vt:lpstr>Broccoli</vt:lpstr>
      <vt:lpstr>Beets</vt:lpstr>
      <vt:lpstr>Green or Red Bell Peppers</vt:lpstr>
      <vt:lpstr>Squash</vt:lpstr>
      <vt:lpstr>Green Beans</vt:lpstr>
      <vt:lpstr>Sugar Snap Peas</vt:lpstr>
      <vt:lpstr>Bok Choy</vt:lpstr>
      <vt:lpstr>Moderate or Vigorous Activities</vt:lpstr>
      <vt:lpstr>PowerPoint Presentation</vt:lpstr>
      <vt:lpstr>Would you rather have…</vt:lpstr>
      <vt:lpstr>Would you rather have…</vt:lpstr>
      <vt:lpstr>Would you rather have…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 School of Public Health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kmeath</dc:creator>
  <cp:lastModifiedBy>AITAdmin</cp:lastModifiedBy>
  <cp:revision>60</cp:revision>
  <dcterms:created xsi:type="dcterms:W3CDTF">2012-04-10T00:45:11Z</dcterms:created>
  <dcterms:modified xsi:type="dcterms:W3CDTF">2016-01-28T18:40:24Z</dcterms:modified>
</cp:coreProperties>
</file>