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76" r:id="rId1"/>
    <p:sldMasterId id="2147484191" r:id="rId2"/>
    <p:sldMasterId id="2147484367" r:id="rId3"/>
    <p:sldMasterId id="2147484385" r:id="rId4"/>
    <p:sldMasterId id="2147484403" r:id="rId5"/>
    <p:sldMasterId id="2147484421" r:id="rId6"/>
    <p:sldMasterId id="2147484463" r:id="rId7"/>
    <p:sldMasterId id="2147484480" r:id="rId8"/>
    <p:sldMasterId id="2147484494" r:id="rId9"/>
    <p:sldMasterId id="2147484512" r:id="rId10"/>
    <p:sldMasterId id="2147484877" r:id="rId11"/>
    <p:sldMasterId id="2147484891" r:id="rId12"/>
    <p:sldMasterId id="2147484908" r:id="rId13"/>
    <p:sldMasterId id="2147484922" r:id="rId14"/>
  </p:sldMasterIdLst>
  <p:notesMasterIdLst>
    <p:notesMasterId r:id="rId69"/>
  </p:notesMasterIdLst>
  <p:handoutMasterIdLst>
    <p:handoutMasterId r:id="rId70"/>
  </p:handoutMasterIdLst>
  <p:sldIdLst>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368" r:id="rId50"/>
    <p:sldId id="369" r:id="rId51"/>
    <p:sldId id="377" r:id="rId52"/>
    <p:sldId id="423" r:id="rId53"/>
    <p:sldId id="424" r:id="rId54"/>
    <p:sldId id="425" r:id="rId55"/>
    <p:sldId id="378" r:id="rId56"/>
    <p:sldId id="283" r:id="rId57"/>
    <p:sldId id="319" r:id="rId58"/>
    <p:sldId id="327" r:id="rId59"/>
    <p:sldId id="329" r:id="rId60"/>
    <p:sldId id="345" r:id="rId61"/>
    <p:sldId id="347" r:id="rId62"/>
    <p:sldId id="348" r:id="rId63"/>
    <p:sldId id="354" r:id="rId64"/>
    <p:sldId id="353" r:id="rId65"/>
    <p:sldId id="349" r:id="rId66"/>
    <p:sldId id="326" r:id="rId67"/>
    <p:sldId id="312" r:id="rId68"/>
  </p:sldIdLst>
  <p:sldSz cx="9144000" cy="6858000" type="screen4x3"/>
  <p:notesSz cx="7010400" cy="9296400"/>
  <p:embeddedFontLst>
    <p:embeddedFont>
      <p:font typeface="Calibri" panose="020F0502020204030204" pitchFamily="34" charset="0"/>
      <p:regular r:id="rId71"/>
      <p:bold r:id="rId72"/>
      <p:italic r:id="rId73"/>
      <p:boldItalic r:id="rId74"/>
    </p:embeddedFont>
    <p:embeddedFont>
      <p:font typeface="Albertus Medium" panose="020B0604020202020204" charset="0"/>
      <p:regular r:id="rId75"/>
    </p:embeddedFont>
    <p:embeddedFont>
      <p:font typeface="Arial Black" panose="020B0A04020102020204" pitchFamily="34" charset="0"/>
      <p:bold r:id="rId76"/>
    </p:embeddedFont>
    <p:embeddedFont>
      <p:font typeface="Trebuchet MS" panose="020B0603020202020204" pitchFamily="34" charset="0"/>
      <p:regular r:id="rId77"/>
      <p:bold r:id="rId78"/>
      <p:italic r:id="rId79"/>
      <p:boldItalic r:id="rId80"/>
    </p:embeddedFont>
    <p:embeddedFont>
      <p:font typeface="GoodDog Cool" panose="020B0604020202020204"/>
      <p:regular r:id="rId81"/>
    </p:embeddedFont>
    <p:embeddedFont>
      <p:font typeface="Love Ya Like A Sister" panose="020B0604020202020204" charset="0"/>
      <p:regular r:id="rId82"/>
    </p:embeddedFont>
    <p:embeddedFont>
      <p:font typeface="Candara" panose="020E0502030303020204" pitchFamily="34" charset="0"/>
      <p:regular r:id="rId83"/>
      <p:bold r:id="rId84"/>
      <p:italic r:id="rId85"/>
      <p:boldItalic r:id="rId86"/>
    </p:embeddedFont>
    <p:embeddedFont>
      <p:font typeface="Aharoni" panose="020B0604020202020204" charset="-79"/>
      <p:bold r:id="rId87"/>
    </p:embeddedFont>
    <p:embeddedFont>
      <p:font typeface="Georgia" panose="02040502050405020303" pitchFamily="18" charset="0"/>
      <p:regular r:id="rId88"/>
      <p:bold r:id="rId89"/>
      <p:italic r:id="rId90"/>
      <p:boldItalic r:id="rId91"/>
    </p:embeddedFont>
    <p:embeddedFont>
      <p:font typeface="MS PGothic" panose="020B0600070205080204" pitchFamily="34" charset="-128"/>
      <p:regular r:id="rId92"/>
    </p:embeddedFont>
    <p:embeddedFont>
      <p:font typeface="Webdings" panose="05030102010509060703" pitchFamily="18" charset="2"/>
      <p:regular r:id="rId93"/>
    </p:embeddedFont>
  </p:embeddedFont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200"/>
    <a:srgbClr val="009900"/>
    <a:srgbClr val="663300"/>
    <a:srgbClr val="0000CC"/>
    <a:srgbClr val="FF6600"/>
    <a:srgbClr val="0033CC"/>
    <a:srgbClr val="008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84" autoAdjust="0"/>
    <p:restoredTop sz="95033" autoAdjust="0"/>
  </p:normalViewPr>
  <p:slideViewPr>
    <p:cSldViewPr>
      <p:cViewPr varScale="1">
        <p:scale>
          <a:sx n="84" d="100"/>
          <a:sy n="84" d="100"/>
        </p:scale>
        <p:origin x="542" y="120"/>
      </p:cViewPr>
      <p:guideLst>
        <p:guide orient="horz" pos="2160"/>
        <p:guide pos="2880"/>
      </p:guideLst>
    </p:cSldViewPr>
  </p:slideViewPr>
  <p:outlineViewPr>
    <p:cViewPr>
      <p:scale>
        <a:sx n="33" d="100"/>
        <a:sy n="33" d="100"/>
      </p:scale>
      <p:origin x="0" y="-5971"/>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cs typeface="Arial" charset="0"/>
              </a:defRPr>
            </a:lvl1pPr>
          </a:lstStyle>
          <a:p>
            <a:pPr>
              <a:defRPr/>
            </a:pPr>
            <a:fld id="{38531676-F66A-40CA-AC95-5C5CA69A3175}" type="datetimeFigureOut">
              <a:rPr lang="en-US"/>
              <a:pPr>
                <a:defRPr/>
              </a:pPr>
              <a:t>1/20/2017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78417AC0-C6A9-4465-A880-25111DF24C78}" type="slidenum">
              <a:rPr lang="en-US" altLang="en-US"/>
              <a:pPr/>
              <a:t>‹#›</a:t>
            </a:fld>
            <a:endParaRPr lang="en-US" altLang="en-US"/>
          </a:p>
        </p:txBody>
      </p:sp>
    </p:spTree>
    <p:extLst>
      <p:ext uri="{BB962C8B-B14F-4D97-AF65-F5344CB8AC3E}">
        <p14:creationId xmlns:p14="http://schemas.microsoft.com/office/powerpoint/2010/main" val="2855341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a:cs typeface="Arial" charset="0"/>
              </a:defRPr>
            </a:lvl1pPr>
          </a:lstStyle>
          <a:p>
            <a:pPr>
              <a:defRPr/>
            </a:pPr>
            <a:fld id="{62506DC5-50C9-4CF3-A815-575A9A4928AA}" type="datetimeFigureOut">
              <a:rPr lang="en-US"/>
              <a:pPr>
                <a:defRPr/>
              </a:pPr>
              <a:t>1/20/2017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18DEF88F-ADD2-416A-831E-0697FC685FEF}" type="slidenum">
              <a:rPr lang="en-US" altLang="en-US"/>
              <a:pPr/>
              <a:t>‹#›</a:t>
            </a:fld>
            <a:endParaRPr lang="en-US" altLang="en-US"/>
          </a:p>
        </p:txBody>
      </p:sp>
    </p:spTree>
    <p:extLst>
      <p:ext uri="{BB962C8B-B14F-4D97-AF65-F5344CB8AC3E}">
        <p14:creationId xmlns:p14="http://schemas.microsoft.com/office/powerpoint/2010/main" val="2193757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17" indent="-280391" algn="ctr">
              <a:defRPr sz="1100">
                <a:solidFill>
                  <a:srgbClr val="333300"/>
                </a:solidFill>
                <a:latin typeface="Times New Roman" pitchFamily="18" charset="0"/>
              </a:defRPr>
            </a:lvl2pPr>
            <a:lvl3pPr marL="1121564" indent="-224312" algn="ctr">
              <a:defRPr sz="1100">
                <a:solidFill>
                  <a:srgbClr val="333300"/>
                </a:solidFill>
                <a:latin typeface="Times New Roman" pitchFamily="18" charset="0"/>
              </a:defRPr>
            </a:lvl3pPr>
            <a:lvl4pPr marL="1570189" indent="-224312" algn="ctr">
              <a:defRPr sz="1100">
                <a:solidFill>
                  <a:srgbClr val="333300"/>
                </a:solidFill>
                <a:latin typeface="Times New Roman" pitchFamily="18" charset="0"/>
              </a:defRPr>
            </a:lvl4pPr>
            <a:lvl5pPr marL="2018816" indent="-224312" algn="ctr">
              <a:defRPr sz="1100">
                <a:solidFill>
                  <a:srgbClr val="333300"/>
                </a:solidFill>
                <a:latin typeface="Times New Roman" pitchFamily="18" charset="0"/>
              </a:defRPr>
            </a:lvl5pPr>
            <a:lvl6pPr marL="2467441" indent="-224312" algn="ctr" eaLnBrk="0" fontAlgn="base" hangingPunct="0">
              <a:spcBef>
                <a:spcPct val="0"/>
              </a:spcBef>
              <a:spcAft>
                <a:spcPct val="0"/>
              </a:spcAft>
              <a:defRPr sz="1100">
                <a:solidFill>
                  <a:srgbClr val="333300"/>
                </a:solidFill>
                <a:latin typeface="Times New Roman" pitchFamily="18" charset="0"/>
              </a:defRPr>
            </a:lvl6pPr>
            <a:lvl7pPr marL="2916065" indent="-224312" algn="ctr" eaLnBrk="0" fontAlgn="base" hangingPunct="0">
              <a:spcBef>
                <a:spcPct val="0"/>
              </a:spcBef>
              <a:spcAft>
                <a:spcPct val="0"/>
              </a:spcAft>
              <a:defRPr sz="1100">
                <a:solidFill>
                  <a:srgbClr val="333300"/>
                </a:solidFill>
                <a:latin typeface="Times New Roman" pitchFamily="18" charset="0"/>
              </a:defRPr>
            </a:lvl7pPr>
            <a:lvl8pPr marL="3364692" indent="-224312" algn="ctr" eaLnBrk="0" fontAlgn="base" hangingPunct="0">
              <a:spcBef>
                <a:spcPct val="0"/>
              </a:spcBef>
              <a:spcAft>
                <a:spcPct val="0"/>
              </a:spcAft>
              <a:defRPr sz="1100">
                <a:solidFill>
                  <a:srgbClr val="333300"/>
                </a:solidFill>
                <a:latin typeface="Times New Roman" pitchFamily="18" charset="0"/>
              </a:defRPr>
            </a:lvl8pPr>
            <a:lvl9pPr marL="3813317" indent="-224312" algn="ctr" eaLnBrk="0" fontAlgn="base" hangingPunct="0">
              <a:spcBef>
                <a:spcPct val="0"/>
              </a:spcBef>
              <a:spcAft>
                <a:spcPct val="0"/>
              </a:spcAft>
              <a:defRPr sz="1100">
                <a:solidFill>
                  <a:srgbClr val="333300"/>
                </a:solidFill>
                <a:latin typeface="Times New Roman" pitchFamily="18" charset="0"/>
              </a:defRPr>
            </a:lvl9pPr>
          </a:lstStyle>
          <a:p>
            <a:pPr algn="r"/>
            <a:fld id="{5F54E29F-0093-4DF4-994B-B43C0C55AA6E}" type="slidenum">
              <a:rPr lang="en-US" altLang="en-US" sz="1200">
                <a:solidFill>
                  <a:srgbClr val="000000"/>
                </a:solidFill>
              </a:rPr>
              <a:pPr algn="r"/>
              <a:t>1</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xfrm>
            <a:off x="1143000" y="685800"/>
            <a:ext cx="4572000" cy="34290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There is a significant body of research showing the relationship between improving school performance, attendance, attachment and commitment, and the development of pro-social skills and leadership capacity related to </a:t>
            </a:r>
            <a:r>
              <a:rPr lang="en-US" i="1" u="sng" dirty="0"/>
              <a:t>increased physical activity and improved opportunities for project-based, hands-on or real life learning.</a:t>
            </a:r>
            <a:r>
              <a:rPr lang="en-US" dirty="0"/>
              <a:t>  LGEG is focused on getting children to participate in school activities where they can learn important science, math and language arts concepts and at the same time be more physically active, improve healthy eating habits and have fun.  LGEG activities promote leadership and responsibility in children  and, according to teacher surveys, have improved classroom participation. </a:t>
            </a:r>
            <a:endParaRPr lang="en-US" altLang="en-US" dirty="0" smtClean="0"/>
          </a:p>
        </p:txBody>
      </p:sp>
    </p:spTree>
    <p:extLst>
      <p:ext uri="{BB962C8B-B14F-4D97-AF65-F5344CB8AC3E}">
        <p14:creationId xmlns:p14="http://schemas.microsoft.com/office/powerpoint/2010/main" val="123056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DE2DF6CD-E0E6-4E3E-9AA9-E9615BE2CD15}" type="slidenum">
              <a:rPr lang="en-US" altLang="en-US" sz="1200">
                <a:solidFill>
                  <a:srgbClr val="000000"/>
                </a:solidFill>
              </a:rPr>
              <a:pPr algn="r"/>
              <a:t>10</a:t>
            </a:fld>
            <a:endParaRPr lang="en-US" altLang="en-US" sz="1200">
              <a:solidFill>
                <a:srgbClr val="000000"/>
              </a:solidFill>
            </a:endParaRPr>
          </a:p>
        </p:txBody>
      </p:sp>
      <p:sp>
        <p:nvSpPr>
          <p:cNvPr id="61443" name="Rectangle 2"/>
          <p:cNvSpPr>
            <a:spLocks noGrp="1" noRot="1" noChangeAspect="1" noChangeArrowheads="1" noTextEdit="1"/>
          </p:cNvSpPr>
          <p:nvPr>
            <p:ph type="sldImg"/>
          </p:nvPr>
        </p:nvSpPr>
        <p:spPr>
          <a:xfrm>
            <a:off x="1143000" y="685800"/>
            <a:ext cx="4572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4682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252DA381-EB15-4C2C-86A0-156C8D7EA787}" type="slidenum">
              <a:rPr lang="en-US" altLang="en-US" sz="1200">
                <a:solidFill>
                  <a:srgbClr val="000000"/>
                </a:solidFill>
              </a:rPr>
              <a:pPr algn="r"/>
              <a:t>11</a:t>
            </a:fld>
            <a:endParaRPr lang="en-US" altLang="en-US" sz="1200">
              <a:solidFill>
                <a:srgbClr val="000000"/>
              </a:solidFill>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3913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217939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0A46A47B-2EE7-4F13-9C1D-BA9E9F7205E2}" type="slidenum">
              <a:rPr lang="en-US" altLang="en-US" sz="1200">
                <a:solidFill>
                  <a:srgbClr val="000000"/>
                </a:solidFill>
              </a:rPr>
              <a:pPr algn="r"/>
              <a:t>13</a:t>
            </a:fld>
            <a:endParaRPr lang="en-US" altLang="en-US" sz="1200">
              <a:solidFill>
                <a:srgbClr val="000000"/>
              </a:solidFill>
            </a:endParaRPr>
          </a:p>
        </p:txBody>
      </p:sp>
      <p:sp>
        <p:nvSpPr>
          <p:cNvPr id="68611" name="Rectangle 2"/>
          <p:cNvSpPr>
            <a:spLocks noGrp="1" noRot="1" noChangeAspect="1" noChangeArrowheads="1" noTextEdit="1"/>
          </p:cNvSpPr>
          <p:nvPr>
            <p:ph type="sldImg"/>
          </p:nvPr>
        </p:nvSpPr>
        <p:spPr>
          <a:xfrm>
            <a:off x="1143000" y="685800"/>
            <a:ext cx="4572000" cy="34290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5425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26012CD2-5B18-45F9-8AB5-486E49D760FF}" type="slidenum">
              <a:rPr lang="en-US" altLang="en-US" sz="1200">
                <a:solidFill>
                  <a:srgbClr val="000000"/>
                </a:solidFill>
              </a:rPr>
              <a:pPr algn="r"/>
              <a:t>14</a:t>
            </a:fld>
            <a:endParaRPr lang="en-US" altLang="en-US" sz="1200">
              <a:solidFill>
                <a:srgbClr val="000000"/>
              </a:solidFill>
            </a:endParaRPr>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86651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3B4D1B69-17F7-4070-BD70-D0936D173C9D}" type="slidenum">
              <a:rPr lang="en-US" altLang="en-US" sz="1200">
                <a:solidFill>
                  <a:srgbClr val="000000"/>
                </a:solidFill>
              </a:rPr>
              <a:pPr algn="r"/>
              <a:t>15</a:t>
            </a:fld>
            <a:endParaRPr lang="en-US" altLang="en-US" sz="1200">
              <a:solidFill>
                <a:srgbClr val="000000"/>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0276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77192D47-6088-49BE-9D40-E27E766BFDB8}" type="slidenum">
              <a:rPr lang="en-US" altLang="en-US" sz="1200">
                <a:solidFill>
                  <a:srgbClr val="000000"/>
                </a:solidFill>
              </a:rPr>
              <a:pPr algn="r"/>
              <a:t>16</a:t>
            </a:fld>
            <a:endParaRPr lang="en-US" altLang="en-US" sz="1200">
              <a:solidFill>
                <a:srgbClr val="000000"/>
              </a:solidFill>
            </a:endParaRPr>
          </a:p>
        </p:txBody>
      </p:sp>
      <p:sp>
        <p:nvSpPr>
          <p:cNvPr id="75779" name="Rectangle 2"/>
          <p:cNvSpPr>
            <a:spLocks noGrp="1" noRot="1" noChangeAspect="1" noChangeArrowheads="1" noTextEdit="1"/>
          </p:cNvSpPr>
          <p:nvPr>
            <p:ph type="sldImg"/>
          </p:nvPr>
        </p:nvSpPr>
        <p:spPr>
          <a:xfrm>
            <a:off x="1143000" y="685800"/>
            <a:ext cx="4572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739967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67279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34459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EDF1CE56-6584-4AC4-B9A7-A2FDC02305B5}" type="slidenum">
              <a:rPr lang="en-US" altLang="en-US" sz="1200">
                <a:solidFill>
                  <a:srgbClr val="000000"/>
                </a:solidFill>
              </a:rPr>
              <a:pPr algn="r"/>
              <a:t>19</a:t>
            </a:fld>
            <a:endParaRPr lang="en-US" altLang="en-US" sz="1200">
              <a:solidFill>
                <a:srgbClr val="000000"/>
              </a:solidFill>
            </a:endParaRPr>
          </a:p>
        </p:txBody>
      </p:sp>
      <p:sp>
        <p:nvSpPr>
          <p:cNvPr id="82947" name="Rectangle 2"/>
          <p:cNvSpPr>
            <a:spLocks noGrp="1" noRot="1" noChangeAspect="1" noChangeArrowheads="1" noTextEdit="1"/>
          </p:cNvSpPr>
          <p:nvPr>
            <p:ph type="sldImg"/>
          </p:nvPr>
        </p:nvSpPr>
        <p:spPr>
          <a:xfrm>
            <a:off x="1143000" y="685800"/>
            <a:ext cx="4572000" cy="3429000"/>
          </a:xfrm>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4895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rgbClr val="333300"/>
                </a:solidFill>
                <a:latin typeface="Times New Roman" pitchFamily="18" charset="0"/>
              </a:defRPr>
            </a:lvl1pPr>
            <a:lvl2pPr marL="729057" indent="-280406">
              <a:defRPr sz="1300">
                <a:solidFill>
                  <a:srgbClr val="333300"/>
                </a:solidFill>
                <a:latin typeface="Times New Roman" pitchFamily="18" charset="0"/>
              </a:defRPr>
            </a:lvl2pPr>
            <a:lvl3pPr marL="1121626" indent="-224325">
              <a:defRPr sz="1300">
                <a:solidFill>
                  <a:srgbClr val="333300"/>
                </a:solidFill>
                <a:latin typeface="Times New Roman" pitchFamily="18" charset="0"/>
              </a:defRPr>
            </a:lvl3pPr>
            <a:lvl4pPr marL="1570276" indent="-224325">
              <a:defRPr sz="1300">
                <a:solidFill>
                  <a:srgbClr val="333300"/>
                </a:solidFill>
                <a:latin typeface="Times New Roman" pitchFamily="18" charset="0"/>
              </a:defRPr>
            </a:lvl4pPr>
            <a:lvl5pPr marL="2018927" indent="-224325">
              <a:defRPr sz="1300">
                <a:solidFill>
                  <a:srgbClr val="333300"/>
                </a:solidFill>
                <a:latin typeface="Times New Roman" pitchFamily="18" charset="0"/>
              </a:defRPr>
            </a:lvl5pPr>
            <a:lvl6pPr marL="2467577" indent="-224325" algn="ctr" eaLnBrk="0" fontAlgn="base" hangingPunct="0">
              <a:spcBef>
                <a:spcPct val="0"/>
              </a:spcBef>
              <a:spcAft>
                <a:spcPct val="0"/>
              </a:spcAft>
              <a:defRPr sz="1300">
                <a:solidFill>
                  <a:srgbClr val="333300"/>
                </a:solidFill>
                <a:latin typeface="Times New Roman" pitchFamily="18" charset="0"/>
              </a:defRPr>
            </a:lvl6pPr>
            <a:lvl7pPr marL="2916227" indent="-224325" algn="ctr" eaLnBrk="0" fontAlgn="base" hangingPunct="0">
              <a:spcBef>
                <a:spcPct val="0"/>
              </a:spcBef>
              <a:spcAft>
                <a:spcPct val="0"/>
              </a:spcAft>
              <a:defRPr sz="1300">
                <a:solidFill>
                  <a:srgbClr val="333300"/>
                </a:solidFill>
                <a:latin typeface="Times New Roman" pitchFamily="18" charset="0"/>
              </a:defRPr>
            </a:lvl7pPr>
            <a:lvl8pPr marL="3364878" indent="-224325" algn="ctr" eaLnBrk="0" fontAlgn="base" hangingPunct="0">
              <a:spcBef>
                <a:spcPct val="0"/>
              </a:spcBef>
              <a:spcAft>
                <a:spcPct val="0"/>
              </a:spcAft>
              <a:defRPr sz="1300">
                <a:solidFill>
                  <a:srgbClr val="333300"/>
                </a:solidFill>
                <a:latin typeface="Times New Roman" pitchFamily="18" charset="0"/>
              </a:defRPr>
            </a:lvl8pPr>
            <a:lvl9pPr marL="3813528" indent="-224325" algn="ctr" eaLnBrk="0" fontAlgn="base" hangingPunct="0">
              <a:spcBef>
                <a:spcPct val="0"/>
              </a:spcBef>
              <a:spcAft>
                <a:spcPct val="0"/>
              </a:spcAft>
              <a:defRPr sz="1300">
                <a:solidFill>
                  <a:srgbClr val="333300"/>
                </a:solidFill>
                <a:latin typeface="Times New Roman" pitchFamily="18" charset="0"/>
              </a:defRPr>
            </a:lvl9pPr>
          </a:lstStyle>
          <a:p>
            <a:fld id="{C48CC34B-87E2-403D-9001-079471270C9F}" type="slidenum">
              <a:rPr lang="en-US" altLang="en-US" sz="1200">
                <a:solidFill>
                  <a:srgbClr val="000000"/>
                </a:solidFill>
              </a:rPr>
              <a:pPr/>
              <a:t>2</a:t>
            </a:fld>
            <a:endParaRPr lang="en-US" altLang="en-US" sz="1200">
              <a:solidFill>
                <a:srgbClr val="000000"/>
              </a:solidFill>
            </a:endParaRPr>
          </a:p>
        </p:txBody>
      </p:sp>
      <p:sp>
        <p:nvSpPr>
          <p:cNvPr id="164867" name="Rectangle 2"/>
          <p:cNvSpPr>
            <a:spLocks noGrp="1" noRot="1" noChangeAspect="1" noChangeArrowheads="1" noTextEdit="1"/>
          </p:cNvSpPr>
          <p:nvPr>
            <p:ph type="sldImg"/>
          </p:nvPr>
        </p:nvSpPr>
        <p:spPr>
          <a:xfrm>
            <a:off x="1143000" y="685800"/>
            <a:ext cx="4572000" cy="34290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21516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956AABE3-F4C4-4E00-A829-C8159564CF84}" type="slidenum">
              <a:rPr lang="en-US" altLang="en-US" sz="1200">
                <a:solidFill>
                  <a:srgbClr val="000000"/>
                </a:solidFill>
              </a:rPr>
              <a:pPr algn="r"/>
              <a:t>20</a:t>
            </a:fld>
            <a:endParaRPr lang="en-US" altLang="en-US" sz="1200">
              <a:solidFill>
                <a:srgbClr val="000000"/>
              </a:solidFill>
            </a:endParaRPr>
          </a:p>
        </p:txBody>
      </p:sp>
      <p:sp>
        <p:nvSpPr>
          <p:cNvPr id="95235" name="Rectangle 2"/>
          <p:cNvSpPr>
            <a:spLocks noGrp="1" noRot="1" noChangeAspect="1" noChangeArrowheads="1" noTextEdit="1"/>
          </p:cNvSpPr>
          <p:nvPr>
            <p:ph type="sldImg"/>
          </p:nvPr>
        </p:nvSpPr>
        <p:spPr>
          <a:xfrm>
            <a:off x="1143000" y="685800"/>
            <a:ext cx="4572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14783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0276C622-2328-4A50-BA27-19388898C13D}" type="slidenum">
              <a:rPr lang="en-US" altLang="en-US" sz="1200">
                <a:solidFill>
                  <a:srgbClr val="000000"/>
                </a:solidFill>
              </a:rPr>
              <a:pPr algn="r"/>
              <a:t>21</a:t>
            </a:fld>
            <a:endParaRPr lang="en-US" altLang="en-US" sz="1200">
              <a:solidFill>
                <a:srgbClr val="000000"/>
              </a:solidFill>
            </a:endParaRPr>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89508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17007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444411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E7A8D591-CB29-49FC-B69D-9A77C4C78220}" type="slidenum">
              <a:rPr lang="en-US" altLang="en-US" sz="1200">
                <a:solidFill>
                  <a:srgbClr val="000000"/>
                </a:solidFill>
              </a:rPr>
              <a:pPr algn="r"/>
              <a:t>24</a:t>
            </a:fld>
            <a:endParaRPr lang="en-US" altLang="en-US" sz="1200">
              <a:solidFill>
                <a:srgbClr val="000000"/>
              </a:solidFill>
            </a:endParaRPr>
          </a:p>
        </p:txBody>
      </p:sp>
      <p:sp>
        <p:nvSpPr>
          <p:cNvPr id="102403" name="Rectangle 2"/>
          <p:cNvSpPr>
            <a:spLocks noGrp="1" noRot="1" noChangeAspect="1" noChangeArrowheads="1" noTextEdit="1"/>
          </p:cNvSpPr>
          <p:nvPr>
            <p:ph type="sldImg"/>
          </p:nvPr>
        </p:nvSpPr>
        <p:spPr>
          <a:xfrm>
            <a:off x="1143000" y="685800"/>
            <a:ext cx="4572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97021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32306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C190BB95-3796-437E-B5C7-1FFA0B37D6A2}" type="slidenum">
              <a:rPr lang="en-US" altLang="en-US" sz="1200" smtClean="0">
                <a:solidFill>
                  <a:prstClr val="black"/>
                </a:solidFill>
              </a:rPr>
              <a:pPr/>
              <a:t>26</a:t>
            </a:fld>
            <a:endParaRPr lang="en-US" altLang="en-US" sz="1200" smtClean="0">
              <a:solidFill>
                <a:prstClr val="black"/>
              </a:solidFill>
            </a:endParaRPr>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58872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01A4328F-D2DD-4553-967C-7397ABB33704}" type="slidenum">
              <a:rPr lang="en-US" altLang="en-US" sz="1200" smtClean="0">
                <a:solidFill>
                  <a:prstClr val="black"/>
                </a:solidFill>
              </a:rPr>
              <a:pPr/>
              <a:t>27</a:t>
            </a:fld>
            <a:endParaRPr lang="en-US" altLang="en-US" sz="1200" smtClean="0">
              <a:solidFill>
                <a:prstClr val="black"/>
              </a:solidFill>
            </a:endParaRPr>
          </a:p>
        </p:txBody>
      </p:sp>
      <p:sp>
        <p:nvSpPr>
          <p:cNvPr id="68611" name="Rectangle 2"/>
          <p:cNvSpPr>
            <a:spLocks noGrp="1" noRot="1" noChangeAspect="1" noChangeArrowheads="1" noTextEdit="1"/>
          </p:cNvSpPr>
          <p:nvPr>
            <p:ph type="sldImg"/>
          </p:nvPr>
        </p:nvSpPr>
        <p:spPr>
          <a:xfrm>
            <a:off x="1143000" y="685800"/>
            <a:ext cx="4572000" cy="3429000"/>
          </a:xfrm>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48555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58EE0B82-5392-4ECE-B111-029B57CF27C1}" type="slidenum">
              <a:rPr lang="en-US" altLang="en-US" sz="1200" smtClean="0">
                <a:solidFill>
                  <a:prstClr val="black"/>
                </a:solidFill>
              </a:rPr>
              <a:pPr/>
              <a:t>28</a:t>
            </a:fld>
            <a:endParaRPr lang="en-US" altLang="en-US" sz="1200" smtClean="0">
              <a:solidFill>
                <a:prstClr val="black"/>
              </a:solidFill>
            </a:endParaRPr>
          </a:p>
        </p:txBody>
      </p:sp>
      <p:sp>
        <p:nvSpPr>
          <p:cNvPr id="69635" name="Rectangle 2"/>
          <p:cNvSpPr>
            <a:spLocks noGrp="1" noRot="1" noChangeAspect="1" noChangeArrowheads="1" noTextEdit="1"/>
          </p:cNvSpPr>
          <p:nvPr>
            <p:ph type="sldImg"/>
          </p:nvPr>
        </p:nvSpPr>
        <p:spPr>
          <a:xfrm>
            <a:off x="1143000" y="685800"/>
            <a:ext cx="4572000" cy="3429000"/>
          </a:xfrm>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60944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5CE6DD39-EF2A-48B6-9C9A-CD3BAD4A90BB}" type="slidenum">
              <a:rPr lang="en-US" altLang="en-US" sz="1200">
                <a:solidFill>
                  <a:prstClr val="black"/>
                </a:solidFill>
              </a:rPr>
              <a:pPr/>
              <a:t>29</a:t>
            </a:fld>
            <a:endParaRPr lang="en-US" altLang="en-US" sz="1200">
              <a:solidFill>
                <a:prstClr val="black"/>
              </a:solidFill>
            </a:endParaRPr>
          </a:p>
        </p:txBody>
      </p:sp>
      <p:sp>
        <p:nvSpPr>
          <p:cNvPr id="72707" name="Rectangle 2"/>
          <p:cNvSpPr>
            <a:spLocks noGrp="1" noRot="1" noChangeAspect="1" noChangeArrowheads="1" noTextEdit="1"/>
          </p:cNvSpPr>
          <p:nvPr>
            <p:ph type="sldImg"/>
          </p:nvPr>
        </p:nvSpPr>
        <p:spPr>
          <a:xfrm>
            <a:off x="1143000" y="685800"/>
            <a:ext cx="4572000" cy="3429000"/>
          </a:xfrm>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0854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xfrm>
            <a:off x="1143000" y="685800"/>
            <a:ext cx="4572000" cy="3429000"/>
          </a:xfrm>
          <a:ln/>
        </p:spPr>
      </p:sp>
      <p:sp>
        <p:nvSpPr>
          <p:cNvPr id="436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BBF0CBF-8A88-483F-8FFE-4B875CF4E0F9}"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458661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336F1662-1955-41A8-9678-29783C1E55FF}" type="slidenum">
              <a:rPr lang="en-US" altLang="en-US" sz="1200">
                <a:solidFill>
                  <a:prstClr val="black"/>
                </a:solidFill>
              </a:rPr>
              <a:pPr/>
              <a:t>30</a:t>
            </a:fld>
            <a:endParaRPr lang="en-US" altLang="en-US" sz="1200">
              <a:solidFill>
                <a:prstClr val="black"/>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7499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407F5456-1BF6-4120-A4D5-25894ED628A9}" type="slidenum">
              <a:rPr lang="en-US" altLang="en-US" sz="1200">
                <a:solidFill>
                  <a:prstClr val="black"/>
                </a:solidFill>
              </a:rPr>
              <a:pPr/>
              <a:t>31</a:t>
            </a:fld>
            <a:endParaRPr lang="en-US" altLang="en-US" sz="1200">
              <a:solidFill>
                <a:prstClr val="black"/>
              </a:solidFill>
            </a:endParaRPr>
          </a:p>
        </p:txBody>
      </p:sp>
      <p:sp>
        <p:nvSpPr>
          <p:cNvPr id="74755" name="Rectangle 2"/>
          <p:cNvSpPr>
            <a:spLocks noGrp="1" noRot="1" noChangeAspect="1" noChangeArrowheads="1" noTextEdit="1"/>
          </p:cNvSpPr>
          <p:nvPr>
            <p:ph type="sldImg"/>
          </p:nvPr>
        </p:nvSpPr>
        <p:spPr>
          <a:xfrm>
            <a:off x="1143000" y="685800"/>
            <a:ext cx="4572000" cy="3429000"/>
          </a:xfrm>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88172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5164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569313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Show video</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806507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280564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0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19002D-8563-4D77-9E8C-F03AC9AB9BD6}" type="slidenum">
              <a:rPr lang="en-US" altLang="en-US">
                <a:solidFill>
                  <a:srgbClr val="000000"/>
                </a:solidFill>
              </a:rPr>
              <a:pPr eaLnBrk="1" hangingPunct="1"/>
              <a:t>36</a:t>
            </a:fld>
            <a:endParaRPr lang="en-US" altLang="en-US">
              <a:solidFill>
                <a:srgbClr val="000000"/>
              </a:solidFill>
            </a:endParaRPr>
          </a:p>
        </p:txBody>
      </p:sp>
    </p:spTree>
    <p:extLst>
      <p:ext uri="{BB962C8B-B14F-4D97-AF65-F5344CB8AC3E}">
        <p14:creationId xmlns:p14="http://schemas.microsoft.com/office/powerpoint/2010/main" val="3712282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Have groups participate in an activity</a:t>
            </a: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B6BBA1C-075B-4062-89B8-9741739C3231}" type="slidenum">
              <a:rPr lang="en-US" altLang="en-US">
                <a:solidFill>
                  <a:srgbClr val="000000"/>
                </a:solidFill>
              </a:rPr>
              <a:pPr eaLnBrk="1" hangingPunct="1"/>
              <a:t>37</a:t>
            </a:fld>
            <a:endParaRPr lang="en-US" altLang="en-US">
              <a:solidFill>
                <a:srgbClr val="000000"/>
              </a:solidFill>
            </a:endParaRPr>
          </a:p>
        </p:txBody>
      </p:sp>
    </p:spTree>
    <p:extLst>
      <p:ext uri="{BB962C8B-B14F-4D97-AF65-F5344CB8AC3E}">
        <p14:creationId xmlns:p14="http://schemas.microsoft.com/office/powerpoint/2010/main" val="1826199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Have groups participate in an activity</a:t>
            </a:r>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2969DE-5CE2-4560-9002-FD250A17F944}" type="slidenum">
              <a:rPr lang="en-US" altLang="en-US">
                <a:solidFill>
                  <a:srgbClr val="000000"/>
                </a:solidFill>
              </a:rPr>
              <a:pPr eaLnBrk="1" hangingPunct="1"/>
              <a:t>38</a:t>
            </a:fld>
            <a:endParaRPr lang="en-US" altLang="en-US">
              <a:solidFill>
                <a:srgbClr val="000000"/>
              </a:solidFill>
            </a:endParaRPr>
          </a:p>
        </p:txBody>
      </p:sp>
    </p:spTree>
    <p:extLst>
      <p:ext uri="{BB962C8B-B14F-4D97-AF65-F5344CB8AC3E}">
        <p14:creationId xmlns:p14="http://schemas.microsoft.com/office/powerpoint/2010/main" val="3032256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24763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B476E486-3B53-479F-BAE2-403BB32737AE}" type="slidenum">
              <a:rPr lang="en-US" altLang="en-US" sz="1200">
                <a:solidFill>
                  <a:srgbClr val="000000"/>
                </a:solidFill>
              </a:rPr>
              <a:pPr algn="r"/>
              <a:t>4</a:t>
            </a:fld>
            <a:endParaRPr lang="en-US" altLang="en-US" sz="1200">
              <a:solidFill>
                <a:srgbClr val="000000"/>
              </a:solidFill>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124519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271695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Pre-test</a:t>
            </a:r>
            <a:endParaRPr lang="en-US" dirty="0"/>
          </a:p>
        </p:txBody>
      </p:sp>
      <p:sp>
        <p:nvSpPr>
          <p:cNvPr id="4" name="Slide Number Placeholder 3"/>
          <p:cNvSpPr>
            <a:spLocks noGrp="1"/>
          </p:cNvSpPr>
          <p:nvPr>
            <p:ph type="sldNum" sz="quarter" idx="10"/>
          </p:nvPr>
        </p:nvSpPr>
        <p:spPr/>
        <p:txBody>
          <a:bodyPr/>
          <a:lstStyle/>
          <a:p>
            <a:fld id="{22268327-2DF3-4082-945D-A2C10BA0D564}"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752719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5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55650" indent="-290513" eaLnBrk="0" hangingPunct="0">
              <a:spcBef>
                <a:spcPct val="30000"/>
              </a:spcBef>
              <a:defRPr sz="1200">
                <a:solidFill>
                  <a:schemeClr val="tx1"/>
                </a:solidFill>
                <a:latin typeface="Calibri" panose="020F0502020204030204" pitchFamily="34" charset="0"/>
              </a:defRPr>
            </a:lvl2pPr>
            <a:lvl3pPr marL="1163638" indent="-231775" eaLnBrk="0" hangingPunct="0">
              <a:spcBef>
                <a:spcPct val="30000"/>
              </a:spcBef>
              <a:defRPr sz="1200">
                <a:solidFill>
                  <a:schemeClr val="tx1"/>
                </a:solidFill>
                <a:latin typeface="Calibri" panose="020F0502020204030204" pitchFamily="34" charset="0"/>
              </a:defRPr>
            </a:lvl3pPr>
            <a:lvl4pPr marL="1630363" indent="-231775" eaLnBrk="0" hangingPunct="0">
              <a:spcBef>
                <a:spcPct val="30000"/>
              </a:spcBef>
              <a:defRPr sz="1200">
                <a:solidFill>
                  <a:schemeClr val="tx1"/>
                </a:solidFill>
                <a:latin typeface="Calibri" panose="020F0502020204030204" pitchFamily="34" charset="0"/>
              </a:defRPr>
            </a:lvl4pPr>
            <a:lvl5pPr marL="2095500" indent="-231775" eaLnBrk="0" hangingPunct="0">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4D78600-4983-402B-9DA6-4B037A640E47}" type="slidenum">
              <a:rPr lang="en-US" altLang="en-US">
                <a:solidFill>
                  <a:srgbClr val="000000"/>
                </a:solidFill>
                <a:latin typeface="Candara" panose="020E0502030303020204" pitchFamily="34" charset="0"/>
                <a:ea typeface="MS PGothic" panose="020B0600070205080204" pitchFamily="34" charset="-128"/>
                <a:cs typeface="MS PGothic" panose="020B0600070205080204" pitchFamily="34" charset="-128"/>
              </a:rPr>
              <a:pPr eaLnBrk="1" hangingPunct="1">
                <a:spcBef>
                  <a:spcPct val="0"/>
                </a:spcBef>
              </a:pPr>
              <a:t>42</a:t>
            </a:fld>
            <a:endParaRPr lang="en-US" altLang="en-US">
              <a:solidFill>
                <a:srgbClr val="000000"/>
              </a:solidFill>
              <a:latin typeface="Candara" panose="020E0502030303020204" pitchFamily="34" charset="0"/>
              <a:ea typeface="MS PGothic" panose="020B0600070205080204" pitchFamily="34" charset="-128"/>
              <a:cs typeface="MS PGothic" panose="020B0600070205080204" pitchFamily="34" charset="-128"/>
            </a:endParaRPr>
          </a:p>
        </p:txBody>
      </p:sp>
    </p:spTree>
    <p:extLst>
      <p:ext uri="{BB962C8B-B14F-4D97-AF65-F5344CB8AC3E}">
        <p14:creationId xmlns:p14="http://schemas.microsoft.com/office/powerpoint/2010/main" val="1302978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1363" indent="-284163" eaLnBrk="0" hangingPunct="0">
              <a:defRPr>
                <a:solidFill>
                  <a:schemeClr val="tx1"/>
                </a:solidFill>
                <a:latin typeface="Calibri" panose="020F0502020204030204" pitchFamily="34" charset="0"/>
                <a:cs typeface="Arial" panose="020B0604020202020204" pitchFamily="34" charset="0"/>
              </a:defRPr>
            </a:lvl2pPr>
            <a:lvl3pPr marL="1141413" indent="-227013" eaLnBrk="0" hangingPunct="0">
              <a:defRPr>
                <a:solidFill>
                  <a:schemeClr val="tx1"/>
                </a:solidFill>
                <a:latin typeface="Calibri" panose="020F0502020204030204" pitchFamily="34" charset="0"/>
                <a:cs typeface="Arial" panose="020B0604020202020204" pitchFamily="34" charset="0"/>
              </a:defRPr>
            </a:lvl3pPr>
            <a:lvl4pPr marL="1598613" indent="-227013" eaLnBrk="0" hangingPunct="0">
              <a:defRPr>
                <a:solidFill>
                  <a:schemeClr val="tx1"/>
                </a:solidFill>
                <a:latin typeface="Calibri" panose="020F0502020204030204" pitchFamily="34" charset="0"/>
                <a:cs typeface="Arial" panose="020B0604020202020204" pitchFamily="34" charset="0"/>
              </a:defRPr>
            </a:lvl4pPr>
            <a:lvl5pPr marL="2055813" indent="-227013" eaLnBrk="0" hangingPunct="0">
              <a:defRPr>
                <a:solidFill>
                  <a:schemeClr val="tx1"/>
                </a:solidFill>
                <a:latin typeface="Calibri" panose="020F050202020403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CB4A379-DE97-49E9-BF13-E82937C694A5}" type="slidenum">
              <a:rPr lang="en-US" altLang="en-US">
                <a:latin typeface="Times New Roman" panose="02020603050405020304" pitchFamily="18" charset="0"/>
              </a:rPr>
              <a:pPr eaLnBrk="1" hangingPunct="1"/>
              <a:t>43</a:t>
            </a:fld>
            <a:endParaRPr lang="en-US" altLang="en-US">
              <a:latin typeface="Times New Roman" panose="02020603050405020304" pitchFamily="18" charset="0"/>
            </a:endParaRPr>
          </a:p>
        </p:txBody>
      </p:sp>
      <p:sp>
        <p:nvSpPr>
          <p:cNvPr id="316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54960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xfrm>
            <a:off x="3884027" y="8684926"/>
            <a:ext cx="2972421" cy="4575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22" tIns="44862" rIns="89722" bIns="44862"/>
          <a:lstStyle>
            <a:lvl1pPr algn="ctr" eaLnBrk="0" hangingPunct="0">
              <a:defRPr sz="1600">
                <a:solidFill>
                  <a:srgbClr val="333300"/>
                </a:solidFill>
                <a:latin typeface="Times New Roman" pitchFamily="18" charset="0"/>
              </a:defRPr>
            </a:lvl1pPr>
            <a:lvl2pPr marL="727500" indent="-278849" algn="ctr" eaLnBrk="0" hangingPunct="0">
              <a:defRPr sz="1600">
                <a:solidFill>
                  <a:srgbClr val="333300"/>
                </a:solidFill>
                <a:latin typeface="Times New Roman" pitchFamily="18" charset="0"/>
              </a:defRPr>
            </a:lvl2pPr>
            <a:lvl3pPr marL="1120069" indent="-222768" algn="ctr" eaLnBrk="0" hangingPunct="0">
              <a:defRPr sz="1600">
                <a:solidFill>
                  <a:srgbClr val="333300"/>
                </a:solidFill>
                <a:latin typeface="Times New Roman" pitchFamily="18" charset="0"/>
              </a:defRPr>
            </a:lvl3pPr>
            <a:lvl4pPr marL="1568719" indent="-222768" algn="ctr" eaLnBrk="0" hangingPunct="0">
              <a:defRPr sz="1600">
                <a:solidFill>
                  <a:srgbClr val="333300"/>
                </a:solidFill>
                <a:latin typeface="Times New Roman" pitchFamily="18" charset="0"/>
              </a:defRPr>
            </a:lvl4pPr>
            <a:lvl5pPr marL="2017369" indent="-222768" algn="ctr" eaLnBrk="0" hangingPunct="0">
              <a:defRPr sz="1600">
                <a:solidFill>
                  <a:srgbClr val="333300"/>
                </a:solidFill>
                <a:latin typeface="Times New Roman" pitchFamily="18" charset="0"/>
              </a:defRPr>
            </a:lvl5pPr>
            <a:lvl6pPr marL="2466020" indent="-222768" algn="ctr" eaLnBrk="0" fontAlgn="base" hangingPunct="0">
              <a:spcBef>
                <a:spcPct val="0"/>
              </a:spcBef>
              <a:spcAft>
                <a:spcPct val="0"/>
              </a:spcAft>
              <a:defRPr sz="1600">
                <a:solidFill>
                  <a:srgbClr val="333300"/>
                </a:solidFill>
                <a:latin typeface="Times New Roman" pitchFamily="18" charset="0"/>
              </a:defRPr>
            </a:lvl6pPr>
            <a:lvl7pPr marL="2914670" indent="-222768" algn="ctr" eaLnBrk="0" fontAlgn="base" hangingPunct="0">
              <a:spcBef>
                <a:spcPct val="0"/>
              </a:spcBef>
              <a:spcAft>
                <a:spcPct val="0"/>
              </a:spcAft>
              <a:defRPr sz="1600">
                <a:solidFill>
                  <a:srgbClr val="333300"/>
                </a:solidFill>
                <a:latin typeface="Times New Roman" pitchFamily="18" charset="0"/>
              </a:defRPr>
            </a:lvl7pPr>
            <a:lvl8pPr marL="3363320" indent="-222768" algn="ctr" eaLnBrk="0" fontAlgn="base" hangingPunct="0">
              <a:spcBef>
                <a:spcPct val="0"/>
              </a:spcBef>
              <a:spcAft>
                <a:spcPct val="0"/>
              </a:spcAft>
              <a:defRPr sz="1600">
                <a:solidFill>
                  <a:srgbClr val="333300"/>
                </a:solidFill>
                <a:latin typeface="Times New Roman" pitchFamily="18" charset="0"/>
              </a:defRPr>
            </a:lvl8pPr>
            <a:lvl9pPr marL="3811971" indent="-222768" algn="ctr" eaLnBrk="0" fontAlgn="base" hangingPunct="0">
              <a:spcBef>
                <a:spcPct val="0"/>
              </a:spcBef>
              <a:spcAft>
                <a:spcPct val="0"/>
              </a:spcAft>
              <a:defRPr sz="1600">
                <a:solidFill>
                  <a:srgbClr val="333300"/>
                </a:solidFill>
                <a:latin typeface="Times New Roman" pitchFamily="18" charset="0"/>
              </a:defRPr>
            </a:lvl9pPr>
          </a:lstStyle>
          <a:p>
            <a:pPr algn="r"/>
            <a:fld id="{8E6A52BA-AC10-418F-901E-B88029ABC609}" type="slidenum">
              <a:rPr lang="en-US" altLang="en-US" sz="1200">
                <a:solidFill>
                  <a:srgbClr val="000000"/>
                </a:solidFill>
              </a:rPr>
              <a:pPr algn="r"/>
              <a:t>5</a:t>
            </a:fld>
            <a:endParaRPr lang="en-US" altLang="en-US" sz="1200">
              <a:solidFill>
                <a:srgbClr val="000000"/>
              </a:solidFill>
            </a:endParaRPr>
          </a:p>
        </p:txBody>
      </p:sp>
      <p:sp>
        <p:nvSpPr>
          <p:cNvPr id="264195" name="Rectangle 2"/>
          <p:cNvSpPr>
            <a:spLocks noGrp="1" noRot="1" noChangeAspect="1" noChangeArrowheads="1" noTextEdit="1"/>
          </p:cNvSpPr>
          <p:nvPr>
            <p:ph type="sldImg"/>
          </p:nvPr>
        </p:nvSpPr>
        <p:spPr>
          <a:xfrm>
            <a:off x="1143000" y="685800"/>
            <a:ext cx="4572000" cy="3429000"/>
          </a:xfrm>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57862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421724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2945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8B28E243-9A58-4CD1-BD52-E49248ED29E8}" type="slidenum">
              <a:rPr lang="en-US" altLang="en-US" sz="1200">
                <a:solidFill>
                  <a:srgbClr val="000000"/>
                </a:solidFill>
              </a:rPr>
              <a:pPr algn="r"/>
              <a:t>8</a:t>
            </a:fld>
            <a:endParaRPr lang="en-US" altLang="en-US" sz="1200">
              <a:solidFill>
                <a:srgbClr val="000000"/>
              </a:solidFill>
            </a:endParaRPr>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smtClean="0"/>
              <a:t>Do know and show sombrero with</a:t>
            </a:r>
            <a:r>
              <a:rPr lang="en-US" altLang="en-US" baseline="0" dirty="0" smtClean="0"/>
              <a:t> participants</a:t>
            </a:r>
            <a:endParaRPr lang="en-US" altLang="en-US" dirty="0" smtClean="0"/>
          </a:p>
        </p:txBody>
      </p:sp>
    </p:spTree>
    <p:extLst>
      <p:ext uri="{BB962C8B-B14F-4D97-AF65-F5344CB8AC3E}">
        <p14:creationId xmlns:p14="http://schemas.microsoft.com/office/powerpoint/2010/main" val="98890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5A9D28D0-1227-4E44-A4C5-3BB2642F5C72}" type="slidenum">
              <a:rPr lang="en-US" altLang="en-US" sz="1200">
                <a:solidFill>
                  <a:srgbClr val="000000"/>
                </a:solidFill>
              </a:rPr>
              <a:pPr algn="r"/>
              <a:t>9</a:t>
            </a:fld>
            <a:endParaRPr lang="en-US" altLang="en-US" sz="1200">
              <a:solidFill>
                <a:srgbClr val="000000"/>
              </a:solidFill>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29994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userDrawn="1"/>
        </p:nvSpPr>
        <p:spPr>
          <a:xfrm>
            <a:off x="0" y="3124200"/>
            <a:ext cx="9144000" cy="48768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00" y="-15875"/>
            <a:ext cx="9982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665163"/>
            <a:ext cx="9144000" cy="5638801"/>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userDrawn="1"/>
        </p:nvSpPr>
        <p:spPr>
          <a:xfrm>
            <a:off x="0" y="1752600"/>
            <a:ext cx="9144000" cy="56388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userDrawn="1"/>
        </p:nvSpPr>
        <p:spPr>
          <a:xfrm>
            <a:off x="0" y="2819400"/>
            <a:ext cx="9144000" cy="56388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4" descr="C:\Users\Randy.Seagraves\AppData\Local\Microsoft\Windows\Temporary Internet Files\Content.IE5\V5DP3YK9\MC900446100[1].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7413" y="74613"/>
            <a:ext cx="2259013"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8"/>
          <p:cNvPicPr>
            <a:picLocks noChangeAspect="1" noChangeArrowheads="1"/>
          </p:cNvPicPr>
          <p:nvPr userDrawn="1"/>
        </p:nvPicPr>
        <p:blipFill>
          <a:blip r:embed="rId5">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6207125" y="5334000"/>
            <a:ext cx="2971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473795" y="5052599"/>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
        <p:nvSpPr>
          <p:cNvPr id="13" name="Date Placeholder 3"/>
          <p:cNvSpPr>
            <a:spLocks noGrp="1"/>
          </p:cNvSpPr>
          <p:nvPr>
            <p:ph type="dt" sz="half" idx="10"/>
          </p:nvPr>
        </p:nvSpPr>
        <p:spPr/>
        <p:txBody>
          <a:bodyPr/>
          <a:lstStyle>
            <a:lvl1pPr>
              <a:defRPr/>
            </a:lvl1pPr>
          </a:lstStyle>
          <a:p>
            <a:pPr>
              <a:defRPr/>
            </a:pPr>
            <a:fld id="{114DD394-D0A6-4FFA-A527-C6BEB7BC0EB9}" type="datetimeFigureOut">
              <a:rPr lang="en-US"/>
              <a:pPr>
                <a:defRPr/>
              </a:pPr>
              <a:t>1/20/2017</a:t>
            </a:fld>
            <a:endParaRPr lang="en-US"/>
          </a:p>
        </p:txBody>
      </p:sp>
      <p:sp>
        <p:nvSpPr>
          <p:cNvPr id="14" name="Footer Placeholder 4"/>
          <p:cNvSpPr>
            <a:spLocks noGrp="1"/>
          </p:cNvSpPr>
          <p:nvPr>
            <p:ph type="ftr" sz="quarter" idx="11"/>
          </p:nvPr>
        </p:nvSpPr>
        <p:spPr/>
        <p:txBody>
          <a:bodyPr/>
          <a:lstStyle>
            <a:lvl1pPr>
              <a:defRPr/>
            </a:lvl1pPr>
          </a:lstStyle>
          <a:p>
            <a:pPr>
              <a:defRPr/>
            </a:pPr>
            <a:endParaRPr lang="en-US"/>
          </a:p>
        </p:txBody>
      </p:sp>
      <p:sp>
        <p:nvSpPr>
          <p:cNvPr id="15" name="Slide Number Placeholder 5"/>
          <p:cNvSpPr>
            <a:spLocks noGrp="1"/>
          </p:cNvSpPr>
          <p:nvPr>
            <p:ph type="sldNum" sz="quarter" idx="12"/>
          </p:nvPr>
        </p:nvSpPr>
        <p:spPr/>
        <p:txBody>
          <a:bodyPr/>
          <a:lstStyle>
            <a:lvl1pPr>
              <a:defRPr/>
            </a:lvl1pPr>
          </a:lstStyle>
          <a:p>
            <a:fld id="{CE768E6E-C0C3-4397-9B70-C9627CABC995}" type="slidenum">
              <a:rPr lang="en-US" altLang="en-US"/>
              <a:pPr/>
              <a:t>‹#›</a:t>
            </a:fld>
            <a:endParaRPr lang="en-US" altLang="en-US"/>
          </a:p>
        </p:txBody>
      </p:sp>
    </p:spTree>
    <p:extLst>
      <p:ext uri="{BB962C8B-B14F-4D97-AF65-F5344CB8AC3E}">
        <p14:creationId xmlns:p14="http://schemas.microsoft.com/office/powerpoint/2010/main" val="133180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219200" y="1524000"/>
            <a:ext cx="61722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4"/>
          </p:nvPr>
        </p:nvSpPr>
        <p:spPr/>
        <p:txBody>
          <a:bodyPr/>
          <a:lstStyle>
            <a:lvl1pPr>
              <a:defRPr/>
            </a:lvl1pPr>
          </a:lstStyle>
          <a:p>
            <a:pPr>
              <a:defRPr/>
            </a:pPr>
            <a:fld id="{81531381-63C0-4A9E-9D74-9D64D492282B}" type="datetimeFigureOut">
              <a:rPr lang="en-US"/>
              <a:pPr>
                <a:defRPr/>
              </a:pPr>
              <a:t>1/20/2017</a:t>
            </a:fld>
            <a:endParaRPr lang="en-US"/>
          </a:p>
        </p:txBody>
      </p:sp>
      <p:sp>
        <p:nvSpPr>
          <p:cNvPr id="5" name="Footer Placeholder 3"/>
          <p:cNvSpPr>
            <a:spLocks noGrp="1"/>
          </p:cNvSpPr>
          <p:nvPr>
            <p:ph type="ftr" sz="quarter" idx="15"/>
          </p:nvPr>
        </p:nvSpPr>
        <p:spPr/>
        <p:txBody>
          <a:bodyPr/>
          <a:lstStyle>
            <a:lvl1pPr>
              <a:defRPr/>
            </a:lvl1pPr>
          </a:lstStyle>
          <a:p>
            <a:pPr>
              <a:defRPr/>
            </a:pPr>
            <a:endParaRPr lang="en-US"/>
          </a:p>
        </p:txBody>
      </p:sp>
      <p:sp>
        <p:nvSpPr>
          <p:cNvPr id="6" name="Slide Number Placeholder 4"/>
          <p:cNvSpPr>
            <a:spLocks noGrp="1"/>
          </p:cNvSpPr>
          <p:nvPr>
            <p:ph type="sldNum" sz="quarter" idx="16"/>
          </p:nvPr>
        </p:nvSpPr>
        <p:spPr/>
        <p:txBody>
          <a:bodyPr/>
          <a:lstStyle>
            <a:lvl1pPr>
              <a:defRPr/>
            </a:lvl1pPr>
          </a:lstStyle>
          <a:p>
            <a:fld id="{97FEB46D-EE56-43AE-B6C8-E20FAFD1C584}" type="slidenum">
              <a:rPr lang="en-US" altLang="en-US"/>
              <a:pPr/>
              <a:t>‹#›</a:t>
            </a:fld>
            <a:endParaRPr lang="en-US" altLang="en-US"/>
          </a:p>
        </p:txBody>
      </p:sp>
    </p:spTree>
    <p:extLst>
      <p:ext uri="{BB962C8B-B14F-4D97-AF65-F5344CB8AC3E}">
        <p14:creationId xmlns:p14="http://schemas.microsoft.com/office/powerpoint/2010/main" val="23932797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4"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fld id="{B519C8D2-56CA-4A32-8E7C-634273387EF8}" type="slidenum">
              <a:rPr lang="en-US" altLang="en-US"/>
              <a:pPr/>
              <a:t>‹#›</a:t>
            </a:fld>
            <a:endParaRPr lang="en-US" altLang="en-US"/>
          </a:p>
        </p:txBody>
      </p:sp>
    </p:spTree>
    <p:extLst>
      <p:ext uri="{BB962C8B-B14F-4D97-AF65-F5344CB8AC3E}">
        <p14:creationId xmlns:p14="http://schemas.microsoft.com/office/powerpoint/2010/main" val="3697402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3"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fld id="{F73F77DB-09FD-40CE-97EA-A8BD371DBFE1}" type="slidenum">
              <a:rPr lang="en-US" altLang="en-US"/>
              <a:pPr/>
              <a:t>‹#›</a:t>
            </a:fld>
            <a:endParaRPr lang="en-US" altLang="en-US"/>
          </a:p>
        </p:txBody>
      </p:sp>
    </p:spTree>
    <p:extLst>
      <p:ext uri="{BB962C8B-B14F-4D97-AF65-F5344CB8AC3E}">
        <p14:creationId xmlns:p14="http://schemas.microsoft.com/office/powerpoint/2010/main" val="40774298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8" y="273187"/>
            <a:ext cx="511104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fld id="{F47986EF-B1EA-4BFA-84A0-B3A3F67671EA}" type="slidenum">
              <a:rPr lang="en-US" altLang="en-US"/>
              <a:pPr/>
              <a:t>‹#›</a:t>
            </a:fld>
            <a:endParaRPr lang="en-US" altLang="en-US"/>
          </a:p>
        </p:txBody>
      </p:sp>
    </p:spTree>
    <p:extLst>
      <p:ext uri="{BB962C8B-B14F-4D97-AF65-F5344CB8AC3E}">
        <p14:creationId xmlns:p14="http://schemas.microsoft.com/office/powerpoint/2010/main" val="19228660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fld id="{82F691D4-EB7E-43E3-9861-8A46D9C286F8}" type="slidenum">
              <a:rPr lang="en-US" altLang="en-US"/>
              <a:pPr/>
              <a:t>‹#›</a:t>
            </a:fld>
            <a:endParaRPr lang="en-US" altLang="en-US"/>
          </a:p>
        </p:txBody>
      </p:sp>
    </p:spTree>
    <p:extLst>
      <p:ext uri="{BB962C8B-B14F-4D97-AF65-F5344CB8AC3E}">
        <p14:creationId xmlns:p14="http://schemas.microsoft.com/office/powerpoint/2010/main" val="42654426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fld id="{F4502379-49FA-4DCF-86D4-18DB3CA0E5DA}" type="slidenum">
              <a:rPr lang="en-US" altLang="en-US"/>
              <a:pPr/>
              <a:t>‹#›</a:t>
            </a:fld>
            <a:endParaRPr lang="en-US" altLang="en-US"/>
          </a:p>
        </p:txBody>
      </p:sp>
    </p:spTree>
    <p:extLst>
      <p:ext uri="{BB962C8B-B14F-4D97-AF65-F5344CB8AC3E}">
        <p14:creationId xmlns:p14="http://schemas.microsoft.com/office/powerpoint/2010/main" val="31876992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1" y="4572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1" y="4572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fld id="{451CCAFF-24B2-4622-B8ED-BF592FCBBBBD}" type="slidenum">
              <a:rPr lang="en-US" altLang="en-US"/>
              <a:pPr/>
              <a:t>‹#›</a:t>
            </a:fld>
            <a:endParaRPr lang="en-US" altLang="en-US"/>
          </a:p>
        </p:txBody>
      </p:sp>
    </p:spTree>
    <p:extLst>
      <p:ext uri="{BB962C8B-B14F-4D97-AF65-F5344CB8AC3E}">
        <p14:creationId xmlns:p14="http://schemas.microsoft.com/office/powerpoint/2010/main" val="12980239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69"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74"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74"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7"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1" hangingPunct="1">
              <a:defRPr/>
            </a:lvl1pPr>
          </a:lstStyle>
          <a:p>
            <a:fld id="{69F33952-B2E0-42A8-9ECC-C67B70A052CD}" type="slidenum">
              <a:rPr lang="en-US" altLang="en-US"/>
              <a:pPr/>
              <a:t>‹#›</a:t>
            </a:fld>
            <a:endParaRPr lang="en-US" altLang="en-US"/>
          </a:p>
        </p:txBody>
      </p:sp>
    </p:spTree>
    <p:extLst>
      <p:ext uri="{BB962C8B-B14F-4D97-AF65-F5344CB8AC3E}">
        <p14:creationId xmlns:p14="http://schemas.microsoft.com/office/powerpoint/2010/main" val="27226722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69"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fld id="{DE0AFE69-61D7-4155-8C99-0F956061816E}" type="slidenum">
              <a:rPr lang="en-US" altLang="en-US"/>
              <a:pPr/>
              <a:t>‹#›</a:t>
            </a:fld>
            <a:endParaRPr lang="en-US" altLang="en-US"/>
          </a:p>
        </p:txBody>
      </p:sp>
    </p:spTree>
    <p:extLst>
      <p:ext uri="{BB962C8B-B14F-4D97-AF65-F5344CB8AC3E}">
        <p14:creationId xmlns:p14="http://schemas.microsoft.com/office/powerpoint/2010/main" val="37821138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4572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4"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fld id="{EBE0CB0B-0A5C-4776-8CA5-CA93063C8A7B}" type="slidenum">
              <a:rPr lang="en-US" altLang="en-US"/>
              <a:pPr/>
              <a:t>‹#›</a:t>
            </a:fld>
            <a:endParaRPr lang="en-US" altLang="en-US"/>
          </a:p>
        </p:txBody>
      </p:sp>
    </p:spTree>
    <p:extLst>
      <p:ext uri="{BB962C8B-B14F-4D97-AF65-F5344CB8AC3E}">
        <p14:creationId xmlns:p14="http://schemas.microsoft.com/office/powerpoint/2010/main" val="14221449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69"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74"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74"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7"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1" hangingPunct="1">
              <a:defRPr/>
            </a:lvl1pPr>
          </a:lstStyle>
          <a:p>
            <a:fld id="{D081B0E6-8E93-419A-89B2-248AEC5280F3}" type="slidenum">
              <a:rPr lang="en-US" altLang="en-US"/>
              <a:pPr/>
              <a:t>‹#›</a:t>
            </a:fld>
            <a:endParaRPr lang="en-US" altLang="en-US"/>
          </a:p>
        </p:txBody>
      </p:sp>
    </p:spTree>
    <p:extLst>
      <p:ext uri="{BB962C8B-B14F-4D97-AF65-F5344CB8AC3E}">
        <p14:creationId xmlns:p14="http://schemas.microsoft.com/office/powerpoint/2010/main" val="848782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9C9137-53B5-4C0A-841A-5A369CE2CDE4}" type="datetimeFigureOut">
              <a:rPr lang="en-US"/>
              <a:pPr>
                <a:defRPr/>
              </a:pPr>
              <a:t>1/20/2017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8ECFE73-62C3-470C-BEA1-216458E06153}" type="slidenum">
              <a:rPr lang="en-US" altLang="en-US"/>
              <a:pPr/>
              <a:t>‹#›</a:t>
            </a:fld>
            <a:endParaRPr lang="en-US" altLang="en-US"/>
          </a:p>
        </p:txBody>
      </p:sp>
    </p:spTree>
    <p:extLst>
      <p:ext uri="{BB962C8B-B14F-4D97-AF65-F5344CB8AC3E}">
        <p14:creationId xmlns:p14="http://schemas.microsoft.com/office/powerpoint/2010/main" val="11689977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69"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74"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69"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44574"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8"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fld id="{8E01A6E6-9D54-42EA-B39F-C9B796EE7F83}" type="slidenum">
              <a:rPr lang="en-US" altLang="en-US"/>
              <a:pPr/>
              <a:t>‹#›</a:t>
            </a:fld>
            <a:endParaRPr lang="en-US" altLang="en-US"/>
          </a:p>
        </p:txBody>
      </p:sp>
    </p:spTree>
    <p:extLst>
      <p:ext uri="{BB962C8B-B14F-4D97-AF65-F5344CB8AC3E}">
        <p14:creationId xmlns:p14="http://schemas.microsoft.com/office/powerpoint/2010/main" val="2595421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B88ED8A3-9483-4D94-BACB-0D2F6B793B7F}"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2FB56B97-428C-47AB-BA0E-073EFA7D37B8}" type="slidenum">
              <a:rPr lang="en-US" altLang="en-US"/>
              <a:pPr/>
              <a:t>‹#›</a:t>
            </a:fld>
            <a:endParaRPr lang="en-US" altLang="en-US"/>
          </a:p>
        </p:txBody>
      </p:sp>
    </p:spTree>
    <p:extLst>
      <p:ext uri="{BB962C8B-B14F-4D97-AF65-F5344CB8AC3E}">
        <p14:creationId xmlns:p14="http://schemas.microsoft.com/office/powerpoint/2010/main" val="37812434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59D93C82-13BB-4084-A177-4672A19E4D98}"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BC79EFFA-E12B-48A6-946E-D58873810493}" type="slidenum">
              <a:rPr lang="en-US" altLang="en-US"/>
              <a:pPr/>
              <a:t>‹#›</a:t>
            </a:fld>
            <a:endParaRPr lang="en-US" altLang="en-US"/>
          </a:p>
        </p:txBody>
      </p:sp>
    </p:spTree>
    <p:extLst>
      <p:ext uri="{BB962C8B-B14F-4D97-AF65-F5344CB8AC3E}">
        <p14:creationId xmlns:p14="http://schemas.microsoft.com/office/powerpoint/2010/main" val="3658645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FA51442C-E86F-4614-AABC-0F6E8D5AC509}"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4834FE1A-457F-4D6A-958E-D910FD4C3E11}" type="slidenum">
              <a:rPr lang="en-US" altLang="en-US"/>
              <a:pPr/>
              <a:t>‹#›</a:t>
            </a:fld>
            <a:endParaRPr lang="en-US" altLang="en-US"/>
          </a:p>
        </p:txBody>
      </p:sp>
    </p:spTree>
    <p:extLst>
      <p:ext uri="{BB962C8B-B14F-4D97-AF65-F5344CB8AC3E}">
        <p14:creationId xmlns:p14="http://schemas.microsoft.com/office/powerpoint/2010/main" val="11673704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7B65106D-CE93-41B7-B612-46857C622DE9}"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FD3B63D3-4014-4332-BBE3-03E280F2A5C5}" type="slidenum">
              <a:rPr lang="en-US" altLang="en-US"/>
              <a:pPr/>
              <a:t>‹#›</a:t>
            </a:fld>
            <a:endParaRPr lang="en-US" altLang="en-US"/>
          </a:p>
        </p:txBody>
      </p:sp>
    </p:spTree>
    <p:extLst>
      <p:ext uri="{BB962C8B-B14F-4D97-AF65-F5344CB8AC3E}">
        <p14:creationId xmlns:p14="http://schemas.microsoft.com/office/powerpoint/2010/main" val="41459317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62CDA67A-EDB4-4471-9B42-058528E2B93B}" type="datetime1">
              <a:rPr lang="en-US"/>
              <a:pPr>
                <a:defRPr/>
              </a:pPr>
              <a:t>1/20/2017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fld id="{F4089713-7B1B-4250-8262-2544D5AA3720}" type="slidenum">
              <a:rPr lang="en-US" altLang="en-US"/>
              <a:pPr/>
              <a:t>‹#›</a:t>
            </a:fld>
            <a:endParaRPr lang="en-US" altLang="en-US"/>
          </a:p>
        </p:txBody>
      </p:sp>
    </p:spTree>
    <p:extLst>
      <p:ext uri="{BB962C8B-B14F-4D97-AF65-F5344CB8AC3E}">
        <p14:creationId xmlns:p14="http://schemas.microsoft.com/office/powerpoint/2010/main" val="1748221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37A47C7D-1CC4-416B-A57B-470AFE152F1F}" type="datetime1">
              <a:rPr lang="en-US"/>
              <a:pPr>
                <a:defRPr/>
              </a:pPr>
              <a:t>1/20/2017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anose="02020603050405020304" pitchFamily="18" charset="0"/>
              </a:defRPr>
            </a:lvl1pPr>
          </a:lstStyle>
          <a:p>
            <a:fld id="{FA83ABF3-51CF-4D71-A246-2A4F83100408}" type="slidenum">
              <a:rPr lang="en-US" altLang="en-US"/>
              <a:pPr/>
              <a:t>‹#›</a:t>
            </a:fld>
            <a:endParaRPr lang="en-US" altLang="en-US"/>
          </a:p>
        </p:txBody>
      </p:sp>
    </p:spTree>
    <p:extLst>
      <p:ext uri="{BB962C8B-B14F-4D97-AF65-F5344CB8AC3E}">
        <p14:creationId xmlns:p14="http://schemas.microsoft.com/office/powerpoint/2010/main" val="4145993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5257E06D-1C11-442B-A06D-87F0340EA587}" type="datetime1">
              <a:rPr lang="en-US"/>
              <a:pPr>
                <a:defRPr/>
              </a:pPr>
              <a:t>1/20/2017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panose="02020603050405020304" pitchFamily="18" charset="0"/>
              </a:defRPr>
            </a:lvl1pPr>
          </a:lstStyle>
          <a:p>
            <a:fld id="{9E9D4CCC-865F-44F8-893B-CA2DDBDB1A8B}" type="slidenum">
              <a:rPr lang="en-US" altLang="en-US"/>
              <a:pPr/>
              <a:t>‹#›</a:t>
            </a:fld>
            <a:endParaRPr lang="en-US" altLang="en-US"/>
          </a:p>
        </p:txBody>
      </p:sp>
    </p:spTree>
    <p:extLst>
      <p:ext uri="{BB962C8B-B14F-4D97-AF65-F5344CB8AC3E}">
        <p14:creationId xmlns:p14="http://schemas.microsoft.com/office/powerpoint/2010/main" val="25202485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2BAF5081-AC62-4D3C-A11D-8E851E5F6889}"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B806220C-D1B1-4316-B889-148D863243C7}" type="slidenum">
              <a:rPr lang="en-US" altLang="en-US"/>
              <a:pPr/>
              <a:t>‹#›</a:t>
            </a:fld>
            <a:endParaRPr lang="en-US" altLang="en-US"/>
          </a:p>
        </p:txBody>
      </p:sp>
    </p:spTree>
    <p:extLst>
      <p:ext uri="{BB962C8B-B14F-4D97-AF65-F5344CB8AC3E}">
        <p14:creationId xmlns:p14="http://schemas.microsoft.com/office/powerpoint/2010/main" val="3023778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9C391118-C8A4-4F9A-A471-A3071A5A0E46}"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8F69ADE8-0B30-4A0F-835C-AB134350CC78}" type="slidenum">
              <a:rPr lang="en-US" altLang="en-US"/>
              <a:pPr/>
              <a:t>‹#›</a:t>
            </a:fld>
            <a:endParaRPr lang="en-US" altLang="en-US"/>
          </a:p>
        </p:txBody>
      </p:sp>
    </p:spTree>
    <p:extLst>
      <p:ext uri="{BB962C8B-B14F-4D97-AF65-F5344CB8AC3E}">
        <p14:creationId xmlns:p14="http://schemas.microsoft.com/office/powerpoint/2010/main" val="2998159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54"/>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42"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3AD3CE-F68A-4EBF-B8D6-263AD736B92A}" type="datetimeFigureOut">
              <a:rPr lang="en-US"/>
              <a:pPr>
                <a:defRPr/>
              </a:pPr>
              <a:t>1/20/2017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012C560-6DDA-4F20-8B40-C2E056510D83}" type="slidenum">
              <a:rPr lang="en-US" altLang="en-US"/>
              <a:pPr/>
              <a:t>‹#›</a:t>
            </a:fld>
            <a:endParaRPr lang="en-US" altLang="en-US"/>
          </a:p>
        </p:txBody>
      </p:sp>
    </p:spTree>
    <p:extLst>
      <p:ext uri="{BB962C8B-B14F-4D97-AF65-F5344CB8AC3E}">
        <p14:creationId xmlns:p14="http://schemas.microsoft.com/office/powerpoint/2010/main" val="29757574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9AF020FF-B5E1-4AA7-869E-25AC9EA2A5C8}"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44CA12EE-00E4-42DE-8E1C-E87C61FC316F}" type="slidenum">
              <a:rPr lang="en-US" altLang="en-US"/>
              <a:pPr/>
              <a:t>‹#›</a:t>
            </a:fld>
            <a:endParaRPr lang="en-US" altLang="en-US"/>
          </a:p>
        </p:txBody>
      </p:sp>
    </p:spTree>
    <p:extLst>
      <p:ext uri="{BB962C8B-B14F-4D97-AF65-F5344CB8AC3E}">
        <p14:creationId xmlns:p14="http://schemas.microsoft.com/office/powerpoint/2010/main" val="37522266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E6981510-9F7A-4DE6-9D51-184792C9A9F5}"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430C09BA-FBFC-4A1D-BED6-9DF905DDE8F3}" type="slidenum">
              <a:rPr lang="en-US" altLang="en-US"/>
              <a:pPr/>
              <a:t>‹#›</a:t>
            </a:fld>
            <a:endParaRPr lang="en-US" altLang="en-US"/>
          </a:p>
        </p:txBody>
      </p:sp>
    </p:spTree>
    <p:extLst>
      <p:ext uri="{BB962C8B-B14F-4D97-AF65-F5344CB8AC3E}">
        <p14:creationId xmlns:p14="http://schemas.microsoft.com/office/powerpoint/2010/main" val="19202650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6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74"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74"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9"/>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13F9A2E3-4BB2-41EC-A727-DF154300C6E3}" type="slidenum">
              <a:rPr lang="en-US" altLang="en-US"/>
              <a:pPr/>
              <a:t>‹#›</a:t>
            </a:fld>
            <a:endParaRPr lang="en-US" altLang="en-US"/>
          </a:p>
        </p:txBody>
      </p:sp>
    </p:spTree>
    <p:extLst>
      <p:ext uri="{BB962C8B-B14F-4D97-AF65-F5344CB8AC3E}">
        <p14:creationId xmlns:p14="http://schemas.microsoft.com/office/powerpoint/2010/main" val="23452003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6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B128094F-2C32-44E2-AB17-B0304C3A64FC}" type="slidenum">
              <a:rPr lang="en-US" altLang="en-US"/>
              <a:pPr/>
              <a:t>‹#›</a:t>
            </a:fld>
            <a:endParaRPr lang="en-US" altLang="en-US"/>
          </a:p>
        </p:txBody>
      </p:sp>
    </p:spTree>
    <p:extLst>
      <p:ext uri="{BB962C8B-B14F-4D97-AF65-F5344CB8AC3E}">
        <p14:creationId xmlns:p14="http://schemas.microsoft.com/office/powerpoint/2010/main" val="3415664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53FEE9D-64AF-4BBD-B8EB-3A534361E5F5}" type="slidenum">
              <a:rPr lang="en-US" altLang="en-US"/>
              <a:pPr/>
              <a:t>‹#›</a:t>
            </a:fld>
            <a:endParaRPr lang="en-US" altLang="en-US"/>
          </a:p>
        </p:txBody>
      </p:sp>
    </p:spTree>
    <p:extLst>
      <p:ext uri="{BB962C8B-B14F-4D97-AF65-F5344CB8AC3E}">
        <p14:creationId xmlns:p14="http://schemas.microsoft.com/office/powerpoint/2010/main" val="28686460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1F47CBD6-A7BA-481E-A13F-B7C43F12CE72}" type="slidenum">
              <a:rPr lang="en-US" altLang="en-US"/>
              <a:pPr/>
              <a:t>‹#›</a:t>
            </a:fld>
            <a:endParaRPr lang="en-US" altLang="en-US"/>
          </a:p>
        </p:txBody>
      </p:sp>
    </p:spTree>
    <p:extLst>
      <p:ext uri="{BB962C8B-B14F-4D97-AF65-F5344CB8AC3E}">
        <p14:creationId xmlns:p14="http://schemas.microsoft.com/office/powerpoint/2010/main" val="12842343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8258BED4-CA9D-47EB-B32F-418B4B9ECC9E}" type="slidenum">
              <a:rPr lang="en-US" altLang="en-US"/>
              <a:pPr/>
              <a:t>‹#›</a:t>
            </a:fld>
            <a:endParaRPr lang="en-US" altLang="en-US"/>
          </a:p>
        </p:txBody>
      </p:sp>
    </p:spTree>
    <p:extLst>
      <p:ext uri="{BB962C8B-B14F-4D97-AF65-F5344CB8AC3E}">
        <p14:creationId xmlns:p14="http://schemas.microsoft.com/office/powerpoint/2010/main" val="19985243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04341CB-83D8-4D60-8869-26F28BB49924}" type="slidenum">
              <a:rPr lang="en-US" altLang="en-US"/>
              <a:pPr/>
              <a:t>‹#›</a:t>
            </a:fld>
            <a:endParaRPr lang="en-US" altLang="en-US"/>
          </a:p>
        </p:txBody>
      </p:sp>
    </p:spTree>
    <p:extLst>
      <p:ext uri="{BB962C8B-B14F-4D97-AF65-F5344CB8AC3E}">
        <p14:creationId xmlns:p14="http://schemas.microsoft.com/office/powerpoint/2010/main" val="20044533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24"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24"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59C98347-8934-4D3C-AE06-7344509B39CF}" type="slidenum">
              <a:rPr lang="en-US" altLang="en-US"/>
              <a:pPr/>
              <a:t>‹#›</a:t>
            </a:fld>
            <a:endParaRPr lang="en-US" altLang="en-US"/>
          </a:p>
        </p:txBody>
      </p:sp>
    </p:spTree>
    <p:extLst>
      <p:ext uri="{BB962C8B-B14F-4D97-AF65-F5344CB8AC3E}">
        <p14:creationId xmlns:p14="http://schemas.microsoft.com/office/powerpoint/2010/main" val="38495827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186C4FE-6659-44C4-9A67-1E28BC05714D}" type="slidenum">
              <a:rPr lang="en-US" altLang="en-US"/>
              <a:pPr/>
              <a:t>‹#›</a:t>
            </a:fld>
            <a:endParaRPr lang="en-US" altLang="en-US"/>
          </a:p>
        </p:txBody>
      </p:sp>
    </p:spTree>
    <p:extLst>
      <p:ext uri="{BB962C8B-B14F-4D97-AF65-F5344CB8AC3E}">
        <p14:creationId xmlns:p14="http://schemas.microsoft.com/office/powerpoint/2010/main" val="3460705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2" name="Picture 4" descr="C:\Users\Randy.Seagraves\AppData\Local\Microsoft\Windows\Temporary Internet Files\Content.IE5\V5DP3YK9\MC900446100[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33821"/>
          <a:stretch>
            <a:fillRect/>
          </a:stretch>
        </p:blipFill>
        <p:spPr bwMode="auto">
          <a:xfrm rot="16520413">
            <a:off x="6253163" y="2794000"/>
            <a:ext cx="2024062"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Users\Randy.Seagraves\AppData\Local\Microsoft\Windows\Temporary Internet Files\Content.IE5\V5DP3YK9\MC900446100[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22768"/>
          <a:stretch>
            <a:fillRect/>
          </a:stretch>
        </p:blipFill>
        <p:spPr bwMode="auto">
          <a:xfrm rot="15934940">
            <a:off x="1422400" y="2327275"/>
            <a:ext cx="2259012"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5800" y="5472113"/>
            <a:ext cx="102870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8"/>
          <p:cNvPicPr>
            <a:picLocks noChangeAspect="1" noChangeArrowheads="1"/>
          </p:cNvPicPr>
          <p:nvPr userDrawn="1"/>
        </p:nvPicPr>
        <p:blipFill>
          <a:blip r:embed="rId4">
            <a:clrChange>
              <a:clrFrom>
                <a:srgbClr val="FFFFFF"/>
              </a:clrFrom>
              <a:clrTo>
                <a:srgbClr val="FFFFFF">
                  <a:alpha val="0"/>
                </a:srgbClr>
              </a:clrTo>
            </a:clrChange>
            <a:grayscl/>
            <a:biLevel thresh="50000"/>
          </a:blip>
          <a:srcRect/>
          <a:stretch>
            <a:fillRect/>
          </a:stretch>
        </p:blipFill>
        <p:spPr bwMode="auto">
          <a:xfrm>
            <a:off x="6735763" y="5715000"/>
            <a:ext cx="2428875" cy="914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Randy.Seagraves\AppData\Local\Microsoft\Windows\Temporary Internet Files\Content.IE5\V5DP3YK9\MC900446100[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33676"/>
          <a:stretch>
            <a:fillRect/>
          </a:stretch>
        </p:blipFill>
        <p:spPr bwMode="auto">
          <a:xfrm rot="16520413" flipV="1">
            <a:off x="889000" y="2984500"/>
            <a:ext cx="20224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Randy.Seagraves\AppData\Local\Microsoft\Windows\Temporary Internet Files\Content.IE5\V5DP3YK9\MC900446100[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26230"/>
          <a:stretch>
            <a:fillRect/>
          </a:stretch>
        </p:blipFill>
        <p:spPr bwMode="auto">
          <a:xfrm rot="15602839" flipV="1">
            <a:off x="6188869" y="2378869"/>
            <a:ext cx="2022475"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165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E86AFF2C-757C-4CB1-A691-94EFE8240135}" type="slidenum">
              <a:rPr lang="en-US" altLang="en-US"/>
              <a:pPr/>
              <a:t>‹#›</a:t>
            </a:fld>
            <a:endParaRPr lang="en-US" altLang="en-US"/>
          </a:p>
        </p:txBody>
      </p:sp>
    </p:spTree>
    <p:extLst>
      <p:ext uri="{BB962C8B-B14F-4D97-AF65-F5344CB8AC3E}">
        <p14:creationId xmlns:p14="http://schemas.microsoft.com/office/powerpoint/2010/main" val="2416431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7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3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242CA41F-5299-4000-8AB0-3A6AF9EA310B}" type="slidenum">
              <a:rPr lang="en-US" altLang="en-US"/>
              <a:pPr/>
              <a:t>‹#›</a:t>
            </a:fld>
            <a:endParaRPr lang="en-US" altLang="en-US"/>
          </a:p>
        </p:txBody>
      </p:sp>
    </p:spTree>
    <p:extLst>
      <p:ext uri="{BB962C8B-B14F-4D97-AF65-F5344CB8AC3E}">
        <p14:creationId xmlns:p14="http://schemas.microsoft.com/office/powerpoint/2010/main" val="36080225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285CB71-9B16-4752-8A19-124F5B48FF81}" type="slidenum">
              <a:rPr lang="en-US" altLang="en-US"/>
              <a:pPr/>
              <a:t>‹#›</a:t>
            </a:fld>
            <a:endParaRPr lang="en-US" altLang="en-US"/>
          </a:p>
        </p:txBody>
      </p:sp>
    </p:spTree>
    <p:extLst>
      <p:ext uri="{BB962C8B-B14F-4D97-AF65-F5344CB8AC3E}">
        <p14:creationId xmlns:p14="http://schemas.microsoft.com/office/powerpoint/2010/main" val="11410546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1FCCA893-3B7A-4CED-91B7-464C9F02A344}" type="slidenum">
              <a:rPr lang="en-US" altLang="en-US"/>
              <a:pPr/>
              <a:t>‹#›</a:t>
            </a:fld>
            <a:endParaRPr lang="en-US" altLang="en-US"/>
          </a:p>
        </p:txBody>
      </p:sp>
    </p:spTree>
    <p:extLst>
      <p:ext uri="{BB962C8B-B14F-4D97-AF65-F5344CB8AC3E}">
        <p14:creationId xmlns:p14="http://schemas.microsoft.com/office/powerpoint/2010/main" val="869954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85" y="274740"/>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7D92984B-D249-478E-A976-689130961AC5}" type="slidenum">
              <a:rPr lang="en-US" altLang="en-US"/>
              <a:pPr/>
              <a:t>‹#›</a:t>
            </a:fld>
            <a:endParaRPr lang="en-US" altLang="en-US"/>
          </a:p>
        </p:txBody>
      </p:sp>
    </p:spTree>
    <p:extLst>
      <p:ext uri="{BB962C8B-B14F-4D97-AF65-F5344CB8AC3E}">
        <p14:creationId xmlns:p14="http://schemas.microsoft.com/office/powerpoint/2010/main" val="39991197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17"/>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F73E69D-9D56-4E8F-9C52-AEFE498DA210}" type="slidenum">
              <a:rPr lang="en-US" altLang="en-US"/>
              <a:pPr/>
              <a:t>‹#›</a:t>
            </a:fld>
            <a:endParaRPr lang="en-US" altLang="en-US"/>
          </a:p>
        </p:txBody>
      </p:sp>
    </p:spTree>
    <p:extLst>
      <p:ext uri="{BB962C8B-B14F-4D97-AF65-F5344CB8AC3E}">
        <p14:creationId xmlns:p14="http://schemas.microsoft.com/office/powerpoint/2010/main" val="449618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717"/>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717"/>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4BEFBFEF-6F8A-4C0D-8B6F-B8E8DC3154C6}" type="slidenum">
              <a:rPr lang="en-US" altLang="en-US"/>
              <a:pPr/>
              <a:t>‹#›</a:t>
            </a:fld>
            <a:endParaRPr lang="en-US" altLang="en-US"/>
          </a:p>
        </p:txBody>
      </p:sp>
    </p:spTree>
    <p:extLst>
      <p:ext uri="{BB962C8B-B14F-4D97-AF65-F5344CB8AC3E}">
        <p14:creationId xmlns:p14="http://schemas.microsoft.com/office/powerpoint/2010/main" val="28469101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17"/>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F59C8D58-3D4D-4C25-AF77-52A8AD654764}" type="slidenum">
              <a:rPr lang="en-US" altLang="en-US"/>
              <a:pPr/>
              <a:t>‹#›</a:t>
            </a:fld>
            <a:endParaRPr lang="en-US" altLang="en-US"/>
          </a:p>
        </p:txBody>
      </p:sp>
    </p:spTree>
    <p:extLst>
      <p:ext uri="{BB962C8B-B14F-4D97-AF65-F5344CB8AC3E}">
        <p14:creationId xmlns:p14="http://schemas.microsoft.com/office/powerpoint/2010/main" val="41162774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524123F-1AD1-4C16-BA58-FF4BFC0248C8}" type="slidenum">
              <a:rPr lang="en-US" altLang="en-US"/>
              <a:pPr/>
              <a:t>‹#›</a:t>
            </a:fld>
            <a:endParaRPr lang="en-US" altLang="en-US"/>
          </a:p>
        </p:txBody>
      </p:sp>
    </p:spTree>
    <p:extLst>
      <p:ext uri="{BB962C8B-B14F-4D97-AF65-F5344CB8AC3E}">
        <p14:creationId xmlns:p14="http://schemas.microsoft.com/office/powerpoint/2010/main" val="3549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561E3A1E-6716-43CF-A00B-402279397300}" type="slidenum">
              <a:rPr lang="en-US" altLang="en-US"/>
              <a:pPr/>
              <a:t>‹#›</a:t>
            </a:fld>
            <a:endParaRPr lang="en-US" altLang="en-US"/>
          </a:p>
        </p:txBody>
      </p:sp>
    </p:spTree>
    <p:extLst>
      <p:ext uri="{BB962C8B-B14F-4D97-AF65-F5344CB8AC3E}">
        <p14:creationId xmlns:p14="http://schemas.microsoft.com/office/powerpoint/2010/main" val="2759268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061A59-1E34-4B2E-86CC-38EA37C3074A}" type="datetimeFigureOut">
              <a:rPr lang="en-US"/>
              <a:pPr>
                <a:defRPr/>
              </a:pPr>
              <a:t>1/20/2017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8FEFA9-F8BC-4AE3-BE3E-9190C8D66617}" type="slidenum">
              <a:rPr lang="en-US" altLang="en-US"/>
              <a:pPr/>
              <a:t>‹#›</a:t>
            </a:fld>
            <a:endParaRPr lang="en-US" altLang="en-US"/>
          </a:p>
        </p:txBody>
      </p:sp>
    </p:spTree>
    <p:extLst>
      <p:ext uri="{BB962C8B-B14F-4D97-AF65-F5344CB8AC3E}">
        <p14:creationId xmlns:p14="http://schemas.microsoft.com/office/powerpoint/2010/main" val="8408229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9E8644B6-471B-49D3-8B53-9DEE94DA549C}" type="slidenum">
              <a:rPr lang="en-US" altLang="en-US"/>
              <a:pPr/>
              <a:t>‹#›</a:t>
            </a:fld>
            <a:endParaRPr lang="en-US" altLang="en-US"/>
          </a:p>
        </p:txBody>
      </p:sp>
    </p:spTree>
    <p:extLst>
      <p:ext uri="{BB962C8B-B14F-4D97-AF65-F5344CB8AC3E}">
        <p14:creationId xmlns:p14="http://schemas.microsoft.com/office/powerpoint/2010/main" val="9194460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B88ED8A3-9483-4D94-BACB-0D2F6B793B7F}"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7560CA11-B4F6-4EB3-9253-D81B0C727189}" type="slidenum">
              <a:rPr lang="en-US" altLang="en-US"/>
              <a:pPr/>
              <a:t>‹#›</a:t>
            </a:fld>
            <a:endParaRPr lang="en-US" altLang="en-US"/>
          </a:p>
        </p:txBody>
      </p:sp>
    </p:spTree>
    <p:extLst>
      <p:ext uri="{BB962C8B-B14F-4D97-AF65-F5344CB8AC3E}">
        <p14:creationId xmlns:p14="http://schemas.microsoft.com/office/powerpoint/2010/main" val="24874752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59D93C82-13BB-4084-A177-4672A19E4D98}"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A59007C8-D9FA-4C8F-8043-497F3FDC4FEE}" type="slidenum">
              <a:rPr lang="en-US" altLang="en-US"/>
              <a:pPr/>
              <a:t>‹#›</a:t>
            </a:fld>
            <a:endParaRPr lang="en-US" altLang="en-US"/>
          </a:p>
        </p:txBody>
      </p:sp>
    </p:spTree>
    <p:extLst>
      <p:ext uri="{BB962C8B-B14F-4D97-AF65-F5344CB8AC3E}">
        <p14:creationId xmlns:p14="http://schemas.microsoft.com/office/powerpoint/2010/main" val="15854392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FA51442C-E86F-4614-AABC-0F6E8D5AC509}"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7D3A7DFD-7B19-420A-8692-FB8CFA7714CF}" type="slidenum">
              <a:rPr lang="en-US" altLang="en-US"/>
              <a:pPr/>
              <a:t>‹#›</a:t>
            </a:fld>
            <a:endParaRPr lang="en-US" altLang="en-US"/>
          </a:p>
        </p:txBody>
      </p:sp>
    </p:spTree>
    <p:extLst>
      <p:ext uri="{BB962C8B-B14F-4D97-AF65-F5344CB8AC3E}">
        <p14:creationId xmlns:p14="http://schemas.microsoft.com/office/powerpoint/2010/main" val="37185068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7B65106D-CE93-41B7-B612-46857C622DE9}"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FC3AE803-DE87-4A51-B044-7F48C7404E8A}" type="slidenum">
              <a:rPr lang="en-US" altLang="en-US"/>
              <a:pPr/>
              <a:t>‹#›</a:t>
            </a:fld>
            <a:endParaRPr lang="en-US" altLang="en-US"/>
          </a:p>
        </p:txBody>
      </p:sp>
    </p:spTree>
    <p:extLst>
      <p:ext uri="{BB962C8B-B14F-4D97-AF65-F5344CB8AC3E}">
        <p14:creationId xmlns:p14="http://schemas.microsoft.com/office/powerpoint/2010/main" val="13943704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62CDA67A-EDB4-4471-9B42-058528E2B93B}" type="datetime1">
              <a:rPr lang="en-US"/>
              <a:pPr>
                <a:defRPr/>
              </a:pPr>
              <a:t>1/20/2017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fld id="{00EBDFEE-EF9E-4540-86F1-72B14E2041D3}" type="slidenum">
              <a:rPr lang="en-US" altLang="en-US"/>
              <a:pPr/>
              <a:t>‹#›</a:t>
            </a:fld>
            <a:endParaRPr lang="en-US" altLang="en-US"/>
          </a:p>
        </p:txBody>
      </p:sp>
    </p:spTree>
    <p:extLst>
      <p:ext uri="{BB962C8B-B14F-4D97-AF65-F5344CB8AC3E}">
        <p14:creationId xmlns:p14="http://schemas.microsoft.com/office/powerpoint/2010/main" val="20553043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37A47C7D-1CC4-416B-A57B-470AFE152F1F}" type="datetime1">
              <a:rPr lang="en-US"/>
              <a:pPr>
                <a:defRPr/>
              </a:pPr>
              <a:t>1/20/2017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anose="02020603050405020304" pitchFamily="18" charset="0"/>
              </a:defRPr>
            </a:lvl1pPr>
          </a:lstStyle>
          <a:p>
            <a:fld id="{082DA70B-9623-4866-9F74-88C97CDED3B1}" type="slidenum">
              <a:rPr lang="en-US" altLang="en-US"/>
              <a:pPr/>
              <a:t>‹#›</a:t>
            </a:fld>
            <a:endParaRPr lang="en-US" altLang="en-US"/>
          </a:p>
        </p:txBody>
      </p:sp>
    </p:spTree>
    <p:extLst>
      <p:ext uri="{BB962C8B-B14F-4D97-AF65-F5344CB8AC3E}">
        <p14:creationId xmlns:p14="http://schemas.microsoft.com/office/powerpoint/2010/main" val="2659320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5257E06D-1C11-442B-A06D-87F0340EA587}" type="datetime1">
              <a:rPr lang="en-US"/>
              <a:pPr>
                <a:defRPr/>
              </a:pPr>
              <a:t>1/20/2017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panose="02020603050405020304" pitchFamily="18" charset="0"/>
              </a:defRPr>
            </a:lvl1pPr>
          </a:lstStyle>
          <a:p>
            <a:fld id="{C205220C-132F-4DB8-8E2F-0D21983DBF84}" type="slidenum">
              <a:rPr lang="en-US" altLang="en-US"/>
              <a:pPr/>
              <a:t>‹#›</a:t>
            </a:fld>
            <a:endParaRPr lang="en-US" altLang="en-US"/>
          </a:p>
        </p:txBody>
      </p:sp>
    </p:spTree>
    <p:extLst>
      <p:ext uri="{BB962C8B-B14F-4D97-AF65-F5344CB8AC3E}">
        <p14:creationId xmlns:p14="http://schemas.microsoft.com/office/powerpoint/2010/main" val="28417588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2BAF5081-AC62-4D3C-A11D-8E851E5F6889}"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5A03B455-8821-407E-8B50-1A250E198BD7}" type="slidenum">
              <a:rPr lang="en-US" altLang="en-US"/>
              <a:pPr/>
              <a:t>‹#›</a:t>
            </a:fld>
            <a:endParaRPr lang="en-US" altLang="en-US"/>
          </a:p>
        </p:txBody>
      </p:sp>
    </p:spTree>
    <p:extLst>
      <p:ext uri="{BB962C8B-B14F-4D97-AF65-F5344CB8AC3E}">
        <p14:creationId xmlns:p14="http://schemas.microsoft.com/office/powerpoint/2010/main" val="19759213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9C391118-C8A4-4F9A-A471-A3071A5A0E46}"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BC490019-336F-4B4B-83A7-54661A37CE28}" type="slidenum">
              <a:rPr lang="en-US" altLang="en-US"/>
              <a:pPr/>
              <a:t>‹#›</a:t>
            </a:fld>
            <a:endParaRPr lang="en-US" altLang="en-US"/>
          </a:p>
        </p:txBody>
      </p:sp>
    </p:spTree>
    <p:extLst>
      <p:ext uri="{BB962C8B-B14F-4D97-AF65-F5344CB8AC3E}">
        <p14:creationId xmlns:p14="http://schemas.microsoft.com/office/powerpoint/2010/main" val="2784911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62C1E27B-24BF-434B-A586-5CDBA115A703}" type="slidenum">
              <a:rPr lang="en-US" altLang="en-US"/>
              <a:pPr/>
              <a:t>‹#›</a:t>
            </a:fld>
            <a:endParaRPr lang="en-US" altLang="en-US"/>
          </a:p>
        </p:txBody>
      </p:sp>
    </p:spTree>
    <p:extLst>
      <p:ext uri="{BB962C8B-B14F-4D97-AF65-F5344CB8AC3E}">
        <p14:creationId xmlns:p14="http://schemas.microsoft.com/office/powerpoint/2010/main" val="22640345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9AF020FF-B5E1-4AA7-869E-25AC9EA2A5C8}"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DB2401EC-C436-492E-AD7E-4512008CA0D5}" type="slidenum">
              <a:rPr lang="en-US" altLang="en-US"/>
              <a:pPr/>
              <a:t>‹#›</a:t>
            </a:fld>
            <a:endParaRPr lang="en-US" altLang="en-US"/>
          </a:p>
        </p:txBody>
      </p:sp>
    </p:spTree>
    <p:extLst>
      <p:ext uri="{BB962C8B-B14F-4D97-AF65-F5344CB8AC3E}">
        <p14:creationId xmlns:p14="http://schemas.microsoft.com/office/powerpoint/2010/main" val="14639738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E6981510-9F7A-4DE6-9D51-184792C9A9F5}"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A6B7FE08-C5E7-42EF-89E5-12D6F04F4704}" type="slidenum">
              <a:rPr lang="en-US" altLang="en-US"/>
              <a:pPr/>
              <a:t>‹#›</a:t>
            </a:fld>
            <a:endParaRPr lang="en-US" altLang="en-US"/>
          </a:p>
        </p:txBody>
      </p:sp>
    </p:spTree>
    <p:extLst>
      <p:ext uri="{BB962C8B-B14F-4D97-AF65-F5344CB8AC3E}">
        <p14:creationId xmlns:p14="http://schemas.microsoft.com/office/powerpoint/2010/main" val="20427720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55"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74"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74"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9"/>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1493AF5F-0B15-4B93-84F2-0A8A207F3F57}" type="slidenum">
              <a:rPr lang="en-US" altLang="en-US"/>
              <a:pPr/>
              <a:t>‹#›</a:t>
            </a:fld>
            <a:endParaRPr lang="en-US" altLang="en-US"/>
          </a:p>
        </p:txBody>
      </p:sp>
    </p:spTree>
    <p:extLst>
      <p:ext uri="{BB962C8B-B14F-4D97-AF65-F5344CB8AC3E}">
        <p14:creationId xmlns:p14="http://schemas.microsoft.com/office/powerpoint/2010/main" val="7095766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55"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D51038F8-8613-4518-BA48-A4AAF49B863C}" type="slidenum">
              <a:rPr lang="en-US" altLang="en-US"/>
              <a:pPr/>
              <a:t>‹#›</a:t>
            </a:fld>
            <a:endParaRPr lang="en-US" altLang="en-US"/>
          </a:p>
        </p:txBody>
      </p:sp>
    </p:spTree>
    <p:extLst>
      <p:ext uri="{BB962C8B-B14F-4D97-AF65-F5344CB8AC3E}">
        <p14:creationId xmlns:p14="http://schemas.microsoft.com/office/powerpoint/2010/main" val="21075952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B38396-C931-45C6-945E-9AF22F6FD9AC}"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2422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27C77-D6F4-458D-A7D3-7BB3BF4F379B}"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137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F5A23-1597-4891-B118-29DC9FCB10F3}"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014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F6DBF-AC08-420F-B93A-04473DCFC24A}" type="datetime1">
              <a:rPr lang="en-US" smtClean="0">
                <a:solidFill>
                  <a:prstClr val="black">
                    <a:tint val="75000"/>
                  </a:prstClr>
                </a:solidFill>
              </a:rPr>
              <a:pPr/>
              <a:t>1/20/2017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6427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59388-4308-4032-8A68-A30BB5DA7DEF}" type="datetime1">
              <a:rPr lang="en-US" smtClean="0">
                <a:solidFill>
                  <a:prstClr val="black">
                    <a:tint val="75000"/>
                  </a:prstClr>
                </a:solidFill>
              </a:rPr>
              <a:pPr/>
              <a:t>1/20/2017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9052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B037D6-72E4-4921-9B87-EA3A0011799C}" type="datetime1">
              <a:rPr lang="en-US" smtClean="0">
                <a:solidFill>
                  <a:prstClr val="black">
                    <a:tint val="75000"/>
                  </a:prstClr>
                </a:solidFill>
              </a:rPr>
              <a:pPr/>
              <a:t>1/20/2017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231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E2323212-F6F6-46D5-8FB5-C235B6844829}" type="slidenum">
              <a:rPr lang="en-US" altLang="en-US"/>
              <a:pPr/>
              <a:t>‹#›</a:t>
            </a:fld>
            <a:endParaRPr lang="en-US" altLang="en-US"/>
          </a:p>
        </p:txBody>
      </p:sp>
    </p:spTree>
    <p:extLst>
      <p:ext uri="{BB962C8B-B14F-4D97-AF65-F5344CB8AC3E}">
        <p14:creationId xmlns:p14="http://schemas.microsoft.com/office/powerpoint/2010/main" val="3280259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EB26B-1216-4086-859E-D068620EAEBA}" type="datetime1">
              <a:rPr lang="en-US" smtClean="0">
                <a:solidFill>
                  <a:prstClr val="black">
                    <a:tint val="75000"/>
                  </a:prstClr>
                </a:solidFill>
              </a:rPr>
              <a:pPr/>
              <a:t>1/20/2017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6298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52C09-9C17-4091-8B25-D41B9D851E82}" type="datetime1">
              <a:rPr lang="en-US" smtClean="0">
                <a:solidFill>
                  <a:prstClr val="black">
                    <a:tint val="75000"/>
                  </a:prstClr>
                </a:solidFill>
              </a:rPr>
              <a:pPr/>
              <a:t>1/20/2017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294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C266F3-DC9A-468B-A5FE-151A6D41D9EB}" type="datetime1">
              <a:rPr lang="en-US" smtClean="0">
                <a:solidFill>
                  <a:prstClr val="black">
                    <a:tint val="75000"/>
                  </a:prstClr>
                </a:solidFill>
              </a:rPr>
              <a:pPr/>
              <a:t>1/20/2017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8646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98404D-275B-42E4-82CA-3618690A8E03}"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4830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55FF4-5171-43E7-8F9B-3D51DA3485CF}"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0560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16780540-84BE-4C62-AEA5-4582B26A64AA}" type="datetime1">
              <a:rPr lang="en-US" smtClean="0">
                <a:solidFill>
                  <a:prstClr val="black">
                    <a:tint val="75000"/>
                  </a:prstClr>
                </a:solidFill>
              </a:rPr>
              <a:pPr>
                <a:defRPr/>
              </a:pPr>
              <a:t>1/20/2017</a:t>
            </a:fld>
            <a:endParaRPr lang="en-US">
              <a:solidFill>
                <a:prstClr val="black">
                  <a:tint val="75000"/>
                </a:prstClr>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2B2AB564-C4A5-4F95-B2AE-66714441B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7434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05117002-622C-41AE-B69B-6F6941BF7518}" type="datetime1">
              <a:rPr lang="en-US" smtClean="0">
                <a:solidFill>
                  <a:prstClr val="black">
                    <a:tint val="75000"/>
                  </a:prstClr>
                </a:solidFill>
              </a:rPr>
              <a:pPr>
                <a:defRPr/>
              </a:pPr>
              <a:t>1/20/2017</a:t>
            </a:fld>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D7B4E648-BE45-400F-8418-9148D0BDF6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5824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80835" indent="0" algn="ctr">
              <a:buNone/>
              <a:defRPr/>
            </a:lvl2pPr>
            <a:lvl3pPr marL="761670" indent="0" algn="ctr">
              <a:buNone/>
              <a:defRPr/>
            </a:lvl3pPr>
            <a:lvl4pPr marL="1142503" indent="0" algn="ctr">
              <a:buNone/>
              <a:defRPr/>
            </a:lvl4pPr>
            <a:lvl5pPr marL="1523329" indent="0" algn="ctr">
              <a:buNone/>
              <a:defRPr/>
            </a:lvl5pPr>
            <a:lvl6pPr marL="1904162" indent="0" algn="ctr">
              <a:buNone/>
              <a:defRPr/>
            </a:lvl6pPr>
            <a:lvl7pPr marL="2284997" indent="0" algn="ctr">
              <a:buNone/>
              <a:defRPr/>
            </a:lvl7pPr>
            <a:lvl8pPr marL="2665827" indent="0" algn="ctr">
              <a:buNone/>
              <a:defRPr/>
            </a:lvl8pPr>
            <a:lvl9pPr marL="304665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F8605-F3A9-4C77-9681-6BB9084F5018}" type="slidenum">
              <a:rPr lang="en-US"/>
              <a:pPr>
                <a:defRPr/>
              </a:pPr>
              <a:t>‹#›</a:t>
            </a:fld>
            <a:endParaRPr lang="en-US"/>
          </a:p>
        </p:txBody>
      </p:sp>
    </p:spTree>
    <p:extLst>
      <p:ext uri="{BB962C8B-B14F-4D97-AF65-F5344CB8AC3E}">
        <p14:creationId xmlns:p14="http://schemas.microsoft.com/office/powerpoint/2010/main" val="24482656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01922-A01C-4DC2-ABB8-E6AD955F0874}" type="slidenum">
              <a:rPr lang="en-US"/>
              <a:pPr>
                <a:defRPr/>
              </a:pPr>
              <a:t>‹#›</a:t>
            </a:fld>
            <a:endParaRPr lang="en-US"/>
          </a:p>
        </p:txBody>
      </p:sp>
    </p:spTree>
    <p:extLst>
      <p:ext uri="{BB962C8B-B14F-4D97-AF65-F5344CB8AC3E}">
        <p14:creationId xmlns:p14="http://schemas.microsoft.com/office/powerpoint/2010/main" val="1256432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9"/>
            <a:ext cx="7772400" cy="1362075"/>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00"/>
            </a:lvl1pPr>
            <a:lvl2pPr marL="380835" indent="0">
              <a:buNone/>
              <a:defRPr sz="1500"/>
            </a:lvl2pPr>
            <a:lvl3pPr marL="761670" indent="0">
              <a:buNone/>
              <a:defRPr sz="1300"/>
            </a:lvl3pPr>
            <a:lvl4pPr marL="1142503" indent="0">
              <a:buNone/>
              <a:defRPr sz="1200"/>
            </a:lvl4pPr>
            <a:lvl5pPr marL="1523329" indent="0">
              <a:buNone/>
              <a:defRPr sz="1200"/>
            </a:lvl5pPr>
            <a:lvl6pPr marL="1904162" indent="0">
              <a:buNone/>
              <a:defRPr sz="1200"/>
            </a:lvl6pPr>
            <a:lvl7pPr marL="2284997" indent="0">
              <a:buNone/>
              <a:defRPr sz="1200"/>
            </a:lvl7pPr>
            <a:lvl8pPr marL="2665827" indent="0">
              <a:buNone/>
              <a:defRPr sz="1200"/>
            </a:lvl8pPr>
            <a:lvl9pPr marL="3046658"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7E1D3-BC1A-4726-83C6-0786A89EF40A}" type="slidenum">
              <a:rPr lang="en-US"/>
              <a:pPr>
                <a:defRPr/>
              </a:pPr>
              <a:t>‹#›</a:t>
            </a:fld>
            <a:endParaRPr lang="en-US"/>
          </a:p>
        </p:txBody>
      </p:sp>
    </p:spTree>
    <p:extLst>
      <p:ext uri="{BB962C8B-B14F-4D97-AF65-F5344CB8AC3E}">
        <p14:creationId xmlns:p14="http://schemas.microsoft.com/office/powerpoint/2010/main" val="251909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58B31189-D036-4ECD-99DA-335235F3406C}" type="slidenum">
              <a:rPr lang="en-US" altLang="en-US"/>
              <a:pPr/>
              <a:t>‹#›</a:t>
            </a:fld>
            <a:endParaRPr lang="en-US" altLang="en-US"/>
          </a:p>
        </p:txBody>
      </p:sp>
    </p:spTree>
    <p:extLst>
      <p:ext uri="{BB962C8B-B14F-4D97-AF65-F5344CB8AC3E}">
        <p14:creationId xmlns:p14="http://schemas.microsoft.com/office/powerpoint/2010/main" val="4373777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4" y="1600206"/>
            <a:ext cx="4047067"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9" y="1600206"/>
            <a:ext cx="4047067"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53E491-6254-457A-B4AB-615ECEE039BB}" type="slidenum">
              <a:rPr lang="en-US"/>
              <a:pPr>
                <a:defRPr/>
              </a:pPr>
              <a:t>‹#›</a:t>
            </a:fld>
            <a:endParaRPr lang="en-US"/>
          </a:p>
        </p:txBody>
      </p:sp>
    </p:spTree>
    <p:extLst>
      <p:ext uri="{BB962C8B-B14F-4D97-AF65-F5344CB8AC3E}">
        <p14:creationId xmlns:p14="http://schemas.microsoft.com/office/powerpoint/2010/main" val="34905732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000" b="1"/>
            </a:lvl1pPr>
            <a:lvl2pPr marL="380835" indent="0">
              <a:buNone/>
              <a:defRPr sz="1700" b="1"/>
            </a:lvl2pPr>
            <a:lvl3pPr marL="761670" indent="0">
              <a:buNone/>
              <a:defRPr sz="1500" b="1"/>
            </a:lvl3pPr>
            <a:lvl4pPr marL="1142503" indent="0">
              <a:buNone/>
              <a:defRPr sz="1300" b="1"/>
            </a:lvl4pPr>
            <a:lvl5pPr marL="1523329" indent="0">
              <a:buNone/>
              <a:defRPr sz="1300" b="1"/>
            </a:lvl5pPr>
            <a:lvl6pPr marL="1904162" indent="0">
              <a:buNone/>
              <a:defRPr sz="1300" b="1"/>
            </a:lvl6pPr>
            <a:lvl7pPr marL="2284997" indent="0">
              <a:buNone/>
              <a:defRPr sz="1300" b="1"/>
            </a:lvl7pPr>
            <a:lvl8pPr marL="2665827" indent="0">
              <a:buNone/>
              <a:defRPr sz="1300" b="1"/>
            </a:lvl8pPr>
            <a:lvl9pPr marL="3046658"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7"/>
            <a:ext cx="4041422" cy="639763"/>
          </a:xfrm>
        </p:spPr>
        <p:txBody>
          <a:bodyPr anchor="b"/>
          <a:lstStyle>
            <a:lvl1pPr marL="0" indent="0">
              <a:buNone/>
              <a:defRPr sz="2000" b="1"/>
            </a:lvl1pPr>
            <a:lvl2pPr marL="380835" indent="0">
              <a:buNone/>
              <a:defRPr sz="1700" b="1"/>
            </a:lvl2pPr>
            <a:lvl3pPr marL="761670" indent="0">
              <a:buNone/>
              <a:defRPr sz="1500" b="1"/>
            </a:lvl3pPr>
            <a:lvl4pPr marL="1142503" indent="0">
              <a:buNone/>
              <a:defRPr sz="1300" b="1"/>
            </a:lvl4pPr>
            <a:lvl5pPr marL="1523329" indent="0">
              <a:buNone/>
              <a:defRPr sz="1300" b="1"/>
            </a:lvl5pPr>
            <a:lvl6pPr marL="1904162" indent="0">
              <a:buNone/>
              <a:defRPr sz="1300" b="1"/>
            </a:lvl6pPr>
            <a:lvl7pPr marL="2284997" indent="0">
              <a:buNone/>
              <a:defRPr sz="1300" b="1"/>
            </a:lvl7pPr>
            <a:lvl8pPr marL="2665827" indent="0">
              <a:buNone/>
              <a:defRPr sz="1300" b="1"/>
            </a:lvl8pPr>
            <a:lvl9pPr marL="3046658"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97C6F9-5EC0-4E13-9B07-62F13CFED644}" type="slidenum">
              <a:rPr lang="en-US"/>
              <a:pPr>
                <a:defRPr/>
              </a:pPr>
              <a:t>‹#›</a:t>
            </a:fld>
            <a:endParaRPr lang="en-US"/>
          </a:p>
        </p:txBody>
      </p:sp>
    </p:spTree>
    <p:extLst>
      <p:ext uri="{BB962C8B-B14F-4D97-AF65-F5344CB8AC3E}">
        <p14:creationId xmlns:p14="http://schemas.microsoft.com/office/powerpoint/2010/main" val="37323046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C1A1E3-AC56-4C1F-90F8-51F5122E3A5F}" type="slidenum">
              <a:rPr lang="en-US"/>
              <a:pPr>
                <a:defRPr/>
              </a:pPr>
              <a:t>‹#›</a:t>
            </a:fld>
            <a:endParaRPr lang="en-US"/>
          </a:p>
        </p:txBody>
      </p:sp>
    </p:spTree>
    <p:extLst>
      <p:ext uri="{BB962C8B-B14F-4D97-AF65-F5344CB8AC3E}">
        <p14:creationId xmlns:p14="http://schemas.microsoft.com/office/powerpoint/2010/main" val="25758803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6478A6-C5D7-482B-820A-CA337F45EEC7}" type="slidenum">
              <a:rPr lang="en-US"/>
              <a:pPr>
                <a:defRPr/>
              </a:pPr>
              <a:t>‹#›</a:t>
            </a:fld>
            <a:endParaRPr lang="en-US"/>
          </a:p>
        </p:txBody>
      </p:sp>
    </p:spTree>
    <p:extLst>
      <p:ext uri="{BB962C8B-B14F-4D97-AF65-F5344CB8AC3E}">
        <p14:creationId xmlns:p14="http://schemas.microsoft.com/office/powerpoint/2010/main" val="18177435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37"/>
            <a:ext cx="3008489" cy="1162051"/>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756" y="273153"/>
            <a:ext cx="5111044" cy="5853113"/>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489" cy="4691063"/>
          </a:xfrm>
        </p:spPr>
        <p:txBody>
          <a:bodyPr/>
          <a:lstStyle>
            <a:lvl1pPr marL="0" indent="0">
              <a:buNone/>
              <a:defRPr sz="1200"/>
            </a:lvl1pPr>
            <a:lvl2pPr marL="380835" indent="0">
              <a:buNone/>
              <a:defRPr sz="1000"/>
            </a:lvl2pPr>
            <a:lvl3pPr marL="761670" indent="0">
              <a:buNone/>
              <a:defRPr sz="800"/>
            </a:lvl3pPr>
            <a:lvl4pPr marL="1142503" indent="0">
              <a:buNone/>
              <a:defRPr sz="700"/>
            </a:lvl4pPr>
            <a:lvl5pPr marL="1523329" indent="0">
              <a:buNone/>
              <a:defRPr sz="700"/>
            </a:lvl5pPr>
            <a:lvl6pPr marL="1904162" indent="0">
              <a:buNone/>
              <a:defRPr sz="700"/>
            </a:lvl6pPr>
            <a:lvl7pPr marL="2284997" indent="0">
              <a:buNone/>
              <a:defRPr sz="700"/>
            </a:lvl7pPr>
            <a:lvl8pPr marL="2665827" indent="0">
              <a:buNone/>
              <a:defRPr sz="700"/>
            </a:lvl8pPr>
            <a:lvl9pPr marL="3046658"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4ABED3-6FC2-41C5-BA07-1983FE743BEE}" type="slidenum">
              <a:rPr lang="en-US"/>
              <a:pPr>
                <a:defRPr/>
              </a:pPr>
              <a:t>‹#›</a:t>
            </a:fld>
            <a:endParaRPr lang="en-US"/>
          </a:p>
        </p:txBody>
      </p:sp>
    </p:spTree>
    <p:extLst>
      <p:ext uri="{BB962C8B-B14F-4D97-AF65-F5344CB8AC3E}">
        <p14:creationId xmlns:p14="http://schemas.microsoft.com/office/powerpoint/2010/main" val="38579718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89"/>
            <a:ext cx="5486400" cy="566739"/>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2700"/>
            </a:lvl1pPr>
            <a:lvl2pPr marL="380835" indent="0">
              <a:buNone/>
              <a:defRPr sz="2300"/>
            </a:lvl2pPr>
            <a:lvl3pPr marL="761670" indent="0">
              <a:buNone/>
              <a:defRPr sz="2000"/>
            </a:lvl3pPr>
            <a:lvl4pPr marL="1142503" indent="0">
              <a:buNone/>
              <a:defRPr sz="1700"/>
            </a:lvl4pPr>
            <a:lvl5pPr marL="1523329" indent="0">
              <a:buNone/>
              <a:defRPr sz="1700"/>
            </a:lvl5pPr>
            <a:lvl6pPr marL="1904162" indent="0">
              <a:buNone/>
              <a:defRPr sz="1700"/>
            </a:lvl6pPr>
            <a:lvl7pPr marL="2284997" indent="0">
              <a:buNone/>
              <a:defRPr sz="1700"/>
            </a:lvl7pPr>
            <a:lvl8pPr marL="2665827" indent="0">
              <a:buNone/>
              <a:defRPr sz="1700"/>
            </a:lvl8pPr>
            <a:lvl9pPr marL="3046658" indent="0">
              <a:buNone/>
              <a:defRPr sz="1700"/>
            </a:lvl9pPr>
          </a:lstStyle>
          <a:p>
            <a:pPr lvl="0"/>
            <a:endParaRPr lang="en-US" noProof="0" smtClean="0"/>
          </a:p>
        </p:txBody>
      </p:sp>
      <p:sp>
        <p:nvSpPr>
          <p:cNvPr id="4" name="Text Placeholder 3"/>
          <p:cNvSpPr>
            <a:spLocks noGrp="1"/>
          </p:cNvSpPr>
          <p:nvPr>
            <p:ph type="body" sz="half" idx="2"/>
          </p:nvPr>
        </p:nvSpPr>
        <p:spPr>
          <a:xfrm>
            <a:off x="1792111" y="5367439"/>
            <a:ext cx="5486400" cy="804863"/>
          </a:xfrm>
        </p:spPr>
        <p:txBody>
          <a:bodyPr/>
          <a:lstStyle>
            <a:lvl1pPr marL="0" indent="0">
              <a:buNone/>
              <a:defRPr sz="1200"/>
            </a:lvl1pPr>
            <a:lvl2pPr marL="380835" indent="0">
              <a:buNone/>
              <a:defRPr sz="1000"/>
            </a:lvl2pPr>
            <a:lvl3pPr marL="761670" indent="0">
              <a:buNone/>
              <a:defRPr sz="800"/>
            </a:lvl3pPr>
            <a:lvl4pPr marL="1142503" indent="0">
              <a:buNone/>
              <a:defRPr sz="700"/>
            </a:lvl4pPr>
            <a:lvl5pPr marL="1523329" indent="0">
              <a:buNone/>
              <a:defRPr sz="700"/>
            </a:lvl5pPr>
            <a:lvl6pPr marL="1904162" indent="0">
              <a:buNone/>
              <a:defRPr sz="700"/>
            </a:lvl6pPr>
            <a:lvl7pPr marL="2284997" indent="0">
              <a:buNone/>
              <a:defRPr sz="700"/>
            </a:lvl7pPr>
            <a:lvl8pPr marL="2665827" indent="0">
              <a:buNone/>
              <a:defRPr sz="700"/>
            </a:lvl8pPr>
            <a:lvl9pPr marL="3046658"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43D6F0-A1EA-471E-9C97-43B58B4493B7}" type="slidenum">
              <a:rPr lang="en-US"/>
              <a:pPr>
                <a:defRPr/>
              </a:pPr>
              <a:t>‹#›</a:t>
            </a:fld>
            <a:endParaRPr lang="en-US"/>
          </a:p>
        </p:txBody>
      </p:sp>
    </p:spTree>
    <p:extLst>
      <p:ext uri="{BB962C8B-B14F-4D97-AF65-F5344CB8AC3E}">
        <p14:creationId xmlns:p14="http://schemas.microsoft.com/office/powerpoint/2010/main" val="38570342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A3D5A-523B-4F83-A495-3BFCF34F3775}" type="slidenum">
              <a:rPr lang="en-US"/>
              <a:pPr>
                <a:defRPr/>
              </a:pPr>
              <a:t>‹#›</a:t>
            </a:fld>
            <a:endParaRPr lang="en-US"/>
          </a:p>
        </p:txBody>
      </p:sp>
    </p:spTree>
    <p:extLst>
      <p:ext uri="{BB962C8B-B14F-4D97-AF65-F5344CB8AC3E}">
        <p14:creationId xmlns:p14="http://schemas.microsoft.com/office/powerpoint/2010/main" val="652707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56" y="274728"/>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172203-0879-45FE-A6CC-007737AAF8FC}" type="slidenum">
              <a:rPr lang="en-US"/>
              <a:pPr>
                <a:defRPr/>
              </a:pPr>
              <a:t>‹#›</a:t>
            </a:fld>
            <a:endParaRPr lang="en-US"/>
          </a:p>
        </p:txBody>
      </p:sp>
    </p:spTree>
    <p:extLst>
      <p:ext uri="{BB962C8B-B14F-4D97-AF65-F5344CB8AC3E}">
        <p14:creationId xmlns:p14="http://schemas.microsoft.com/office/powerpoint/2010/main" val="13477033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4"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9"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9"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387FC60-FF72-444C-A948-335340F73088}" type="slidenum">
              <a:rPr lang="en-US"/>
              <a:pPr>
                <a:defRPr/>
              </a:pPr>
              <a:t>‹#›</a:t>
            </a:fld>
            <a:endParaRPr lang="en-US"/>
          </a:p>
        </p:txBody>
      </p:sp>
    </p:spTree>
    <p:extLst>
      <p:ext uri="{BB962C8B-B14F-4D97-AF65-F5344CB8AC3E}">
        <p14:creationId xmlns:p14="http://schemas.microsoft.com/office/powerpoint/2010/main" val="36397657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4"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9"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4"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9"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2AAD92-83F7-494D-B7CF-0501E1F73702}" type="slidenum">
              <a:rPr lang="en-US"/>
              <a:pPr>
                <a:defRPr/>
              </a:pPr>
              <a:t>‹#›</a:t>
            </a:fld>
            <a:endParaRPr lang="en-US"/>
          </a:p>
        </p:txBody>
      </p:sp>
    </p:spTree>
    <p:extLst>
      <p:ext uri="{BB962C8B-B14F-4D97-AF65-F5344CB8AC3E}">
        <p14:creationId xmlns:p14="http://schemas.microsoft.com/office/powerpoint/2010/main" val="4186349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F0344E15-8298-4E02-993E-ABC7CAC09916}" type="slidenum">
              <a:rPr lang="en-US" altLang="en-US"/>
              <a:pPr/>
              <a:t>‹#›</a:t>
            </a:fld>
            <a:endParaRPr lang="en-US" altLang="en-US"/>
          </a:p>
        </p:txBody>
      </p:sp>
    </p:spTree>
    <p:extLst>
      <p:ext uri="{BB962C8B-B14F-4D97-AF65-F5344CB8AC3E}">
        <p14:creationId xmlns:p14="http://schemas.microsoft.com/office/powerpoint/2010/main" val="34286383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2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BE2E7A-5DF6-4914-BA42-14B25B42B42C}" type="slidenum">
              <a:rPr lang="en-US"/>
              <a:pPr>
                <a:defRPr/>
              </a:pPr>
              <a:t>‹#›</a:t>
            </a:fld>
            <a:endParaRPr lang="en-US"/>
          </a:p>
        </p:txBody>
      </p:sp>
    </p:spTree>
    <p:extLst>
      <p:ext uri="{BB962C8B-B14F-4D97-AF65-F5344CB8AC3E}">
        <p14:creationId xmlns:p14="http://schemas.microsoft.com/office/powerpoint/2010/main" val="20809359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4"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9"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3C0FB3-3BC5-4F6C-92AA-1F7722D53ABF}" type="slidenum">
              <a:rPr lang="en-US"/>
              <a:pPr>
                <a:defRPr/>
              </a:pPr>
              <a:t>‹#›</a:t>
            </a:fld>
            <a:endParaRPr lang="en-US"/>
          </a:p>
        </p:txBody>
      </p:sp>
    </p:spTree>
    <p:extLst>
      <p:ext uri="{BB962C8B-B14F-4D97-AF65-F5344CB8AC3E}">
        <p14:creationId xmlns:p14="http://schemas.microsoft.com/office/powerpoint/2010/main" val="31794438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4"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9"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D3A4E-E3DD-4B6B-B971-6382C185A240}" type="slidenum">
              <a:rPr lang="en-US"/>
              <a:pPr>
                <a:defRPr/>
              </a:pPr>
              <a:t>‹#›</a:t>
            </a:fld>
            <a:endParaRPr lang="en-US"/>
          </a:p>
        </p:txBody>
      </p:sp>
    </p:spTree>
    <p:extLst>
      <p:ext uri="{BB962C8B-B14F-4D97-AF65-F5344CB8AC3E}">
        <p14:creationId xmlns:p14="http://schemas.microsoft.com/office/powerpoint/2010/main" val="33987498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8ED8A3-9483-4D94-BACB-0D2F6B793B7F}"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154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93C82-13BB-4084-A177-4672A19E4D98}"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1605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1442C-E86F-4614-AABC-0F6E8D5AC509}"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0730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65106D-CE93-41B7-B612-46857C622DE9}" type="datetime1">
              <a:rPr lang="en-US" smtClean="0">
                <a:solidFill>
                  <a:prstClr val="black">
                    <a:tint val="75000"/>
                  </a:prstClr>
                </a:solidFill>
              </a:rPr>
              <a:pPr/>
              <a:t>1/20/2017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7935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CDA67A-EDB4-4471-9B42-058528E2B93B}" type="datetime1">
              <a:rPr lang="en-US" smtClean="0">
                <a:solidFill>
                  <a:prstClr val="black">
                    <a:tint val="75000"/>
                  </a:prstClr>
                </a:solidFill>
              </a:rPr>
              <a:pPr/>
              <a:t>1/20/2017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817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47C7D-1CC4-416B-A57B-470AFE152F1F}" type="datetime1">
              <a:rPr lang="en-US" smtClean="0">
                <a:solidFill>
                  <a:prstClr val="black">
                    <a:tint val="75000"/>
                  </a:prstClr>
                </a:solidFill>
              </a:rPr>
              <a:pPr/>
              <a:t>1/20/2017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9513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7E06D-1C11-442B-A06D-87F0340EA587}" type="datetime1">
              <a:rPr lang="en-US" smtClean="0">
                <a:solidFill>
                  <a:prstClr val="black">
                    <a:tint val="75000"/>
                  </a:prstClr>
                </a:solidFill>
              </a:rPr>
              <a:pPr/>
              <a:t>1/20/2017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052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B801B988-4E9E-4206-A642-0CEB87B44F6A}" type="slidenum">
              <a:rPr lang="en-US" altLang="en-US"/>
              <a:pPr/>
              <a:t>‹#›</a:t>
            </a:fld>
            <a:endParaRPr lang="en-US" altLang="en-US"/>
          </a:p>
        </p:txBody>
      </p:sp>
    </p:spTree>
    <p:extLst>
      <p:ext uri="{BB962C8B-B14F-4D97-AF65-F5344CB8AC3E}">
        <p14:creationId xmlns:p14="http://schemas.microsoft.com/office/powerpoint/2010/main" val="30179738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AF5081-AC62-4D3C-A11D-8E851E5F6889}" type="datetime1">
              <a:rPr lang="en-US" smtClean="0">
                <a:solidFill>
                  <a:prstClr val="black">
                    <a:tint val="75000"/>
                  </a:prstClr>
                </a:solidFill>
              </a:rPr>
              <a:pPr/>
              <a:t>1/20/2017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0909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91118-C8A4-4F9A-A471-A3071A5A0E46}" type="datetime1">
              <a:rPr lang="en-US" smtClean="0">
                <a:solidFill>
                  <a:prstClr val="black">
                    <a:tint val="75000"/>
                  </a:prstClr>
                </a:solidFill>
              </a:rPr>
              <a:pPr/>
              <a:t>1/20/2017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5199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020FF-B5E1-4AA7-869E-25AC9EA2A5C8}"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573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81510-9F7A-4DE6-9D51-184792C9A9F5}" type="datetime1">
              <a:rPr lang="en-US" smtClean="0">
                <a:solidFill>
                  <a:prstClr val="black">
                    <a:tint val="75000"/>
                  </a:prstClr>
                </a:solidFill>
              </a:rPr>
              <a:pPr/>
              <a:t>1/20/2017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4886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2B2AB564-C4A5-4F95-B2AE-66714441B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70916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D7B4E648-BE45-400F-8418-9148D0BDF6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42338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 y="0"/>
            <a:ext cx="8873067" cy="6858000"/>
            <a:chOff x="0" y="0"/>
            <a:chExt cx="5589" cy="4320"/>
          </a:xfrm>
        </p:grpSpPr>
        <p:sp>
          <p:nvSpPr>
            <p:cNvPr id="5" name="Rectangle 3" descr="Stationery"/>
            <p:cNvSpPr>
              <a:spLocks noChangeArrowheads="1"/>
            </p:cNvSpPr>
            <p:nvPr/>
          </p:nvSpPr>
          <p:spPr bwMode="white">
            <a:xfrm>
              <a:off x="336" y="150"/>
              <a:ext cx="5253" cy="402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hangingPunct="0">
                <a:defRPr/>
              </a:pPr>
              <a:endParaRPr lang="en-US" altLang="en-US" smtClean="0">
                <a:cs typeface="+mn-cs"/>
              </a:endParaRPr>
            </a:p>
          </p:txBody>
        </p:sp>
        <p:pic>
          <p:nvPicPr>
            <p:cNvPr id="6" name="Picture 4"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80293" name="Rectangle 5"/>
          <p:cNvSpPr>
            <a:spLocks noGrp="1" noChangeArrowheads="1"/>
          </p:cNvSpPr>
          <p:nvPr>
            <p:ph type="ctrTitle"/>
          </p:nvPr>
        </p:nvSpPr>
        <p:spPr>
          <a:xfrm>
            <a:off x="962378" y="1925639"/>
            <a:ext cx="7772400" cy="1143000"/>
          </a:xfrm>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a:lvl1pPr>
          </a:lstStyle>
          <a:p>
            <a:pPr lvl="0"/>
            <a:r>
              <a:rPr lang="en-US" noProof="0" smtClean="0"/>
              <a:t>Click to edit Master title style</a:t>
            </a:r>
          </a:p>
        </p:txBody>
      </p:sp>
      <p:sp>
        <p:nvSpPr>
          <p:cNvPr id="780294" name="Rectangle 6"/>
          <p:cNvSpPr>
            <a:spLocks noGrp="1" noChangeArrowheads="1"/>
          </p:cNvSpPr>
          <p:nvPr>
            <p:ph type="subTitle" idx="1"/>
          </p:nvPr>
        </p:nvSpPr>
        <p:spPr>
          <a:xfrm>
            <a:off x="1648178" y="3738564"/>
            <a:ext cx="6400800" cy="1752600"/>
          </a:xfrm>
        </p:spPr>
        <p:txBody>
          <a:bodyPr/>
          <a:lstStyle>
            <a:lvl1pPr marL="0" indent="0" algn="ctr">
              <a:buFont typeface="Monotype Sort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962378" y="6100763"/>
            <a:ext cx="1905000" cy="457200"/>
          </a:xfrm>
        </p:spPr>
        <p:txBody>
          <a:bodyPr/>
          <a:lstStyle>
            <a:lvl1pPr>
              <a:defRPr>
                <a:solidFill>
                  <a:srgbClr val="A08366"/>
                </a:solidFill>
              </a:defRPr>
            </a:lvl1pPr>
          </a:lstStyle>
          <a:p>
            <a:pPr>
              <a:defRPr/>
            </a:pPr>
            <a:endParaRPr lang="en-US"/>
          </a:p>
        </p:txBody>
      </p:sp>
      <p:sp>
        <p:nvSpPr>
          <p:cNvPr id="8" name="Rectangle 8"/>
          <p:cNvSpPr>
            <a:spLocks noGrp="1" noChangeArrowheads="1"/>
          </p:cNvSpPr>
          <p:nvPr>
            <p:ph type="ftr" sz="quarter" idx="11"/>
          </p:nvPr>
        </p:nvSpPr>
        <p:spPr>
          <a:xfrm>
            <a:off x="3400778" y="6100763"/>
            <a:ext cx="2895600" cy="457200"/>
          </a:xfrm>
        </p:spPr>
        <p:txBody>
          <a:bodyPr/>
          <a:lstStyle>
            <a:lvl1pPr>
              <a:defRPr>
                <a:solidFill>
                  <a:srgbClr val="A08366"/>
                </a:solidFill>
              </a:defRPr>
            </a:lvl1pPr>
          </a:lstStyle>
          <a:p>
            <a:pPr>
              <a:defRPr/>
            </a:pPr>
            <a:endParaRPr lang="en-US"/>
          </a:p>
        </p:txBody>
      </p:sp>
      <p:sp>
        <p:nvSpPr>
          <p:cNvPr id="9" name="Rectangle 9"/>
          <p:cNvSpPr>
            <a:spLocks noGrp="1" noChangeArrowheads="1"/>
          </p:cNvSpPr>
          <p:nvPr>
            <p:ph type="sldNum" sz="quarter" idx="12"/>
          </p:nvPr>
        </p:nvSpPr>
        <p:spPr>
          <a:xfrm>
            <a:off x="6829778" y="6100763"/>
            <a:ext cx="1905000" cy="457200"/>
          </a:xfrm>
        </p:spPr>
        <p:txBody>
          <a:bodyPr/>
          <a:lstStyle>
            <a:lvl1pPr>
              <a:defRPr>
                <a:solidFill>
                  <a:srgbClr val="A08366"/>
                </a:solidFill>
              </a:defRPr>
            </a:lvl1pPr>
          </a:lstStyle>
          <a:p>
            <a:pPr>
              <a:defRPr/>
            </a:pPr>
            <a:fld id="{E917DB3E-9A76-434D-AE7B-7B44D23BA8C1}" type="slidenum">
              <a:rPr lang="en-US"/>
              <a:pPr>
                <a:defRPr/>
              </a:pPr>
              <a:t>‹#›</a:t>
            </a:fld>
            <a:endParaRPr lang="en-US"/>
          </a:p>
        </p:txBody>
      </p:sp>
    </p:spTree>
    <p:extLst>
      <p:ext uri="{BB962C8B-B14F-4D97-AF65-F5344CB8AC3E}">
        <p14:creationId xmlns:p14="http://schemas.microsoft.com/office/powerpoint/2010/main" val="20156913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12C09879-D7C5-4C33-AE0C-6E4E05E78913}"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2424346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8193D629-74E3-4740-B835-3F9AFDD724C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1314274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30"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E40618B-98E7-45BF-84C8-D85C9B76C2E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1445791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24400"/>
            <a:ext cx="9164638"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8"/>
          <p:cNvPicPr>
            <a:picLocks noChangeAspect="1" noChangeArrowheads="1"/>
          </p:cNvPicPr>
          <p:nvPr userDrawn="1"/>
        </p:nvPicPr>
        <p:blipFill>
          <a:blip r:embed="rId3">
            <a:clrChange>
              <a:clrFrom>
                <a:srgbClr val="FFFFFF"/>
              </a:clrFrom>
              <a:clrTo>
                <a:srgbClr val="FFFFFF">
                  <a:alpha val="0"/>
                </a:srgbClr>
              </a:clrTo>
            </a:clrChange>
            <a:grayscl/>
            <a:biLevel thresh="50000"/>
          </a:blip>
          <a:srcRect/>
          <a:stretch>
            <a:fillRect/>
          </a:stretch>
        </p:blipFill>
        <p:spPr bwMode="auto">
          <a:xfrm>
            <a:off x="6735763" y="5715000"/>
            <a:ext cx="2428875" cy="914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85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4F3F0A8C-A521-4DF5-BE10-0ABB021C86CC}" type="slidenum">
              <a:rPr lang="en-US" altLang="en-US"/>
              <a:pPr/>
              <a:t>‹#›</a:t>
            </a:fld>
            <a:endParaRPr lang="en-US" altLang="en-US"/>
          </a:p>
        </p:txBody>
      </p:sp>
    </p:spTree>
    <p:extLst>
      <p:ext uri="{BB962C8B-B14F-4D97-AF65-F5344CB8AC3E}">
        <p14:creationId xmlns:p14="http://schemas.microsoft.com/office/powerpoint/2010/main" val="39101905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8"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9" name="Rectangle 10"/>
          <p:cNvSpPr>
            <a:spLocks noGrp="1" noChangeArrowheads="1"/>
          </p:cNvSpPr>
          <p:nvPr>
            <p:ph type="sldNum" sz="quarter" idx="12"/>
          </p:nvPr>
        </p:nvSpPr>
        <p:spPr/>
        <p:txBody>
          <a:bodyPr/>
          <a:lstStyle>
            <a:lvl1pPr>
              <a:defRPr/>
            </a:lvl1pPr>
          </a:lstStyle>
          <a:p>
            <a:pPr>
              <a:defRPr/>
            </a:pPr>
            <a:fld id="{FDAACB5E-BFF8-45CC-BBE9-F073AE6094A3}"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4996265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4"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5" name="Rectangle 10"/>
          <p:cNvSpPr>
            <a:spLocks noGrp="1" noChangeArrowheads="1"/>
          </p:cNvSpPr>
          <p:nvPr>
            <p:ph type="sldNum" sz="quarter" idx="12"/>
          </p:nvPr>
        </p:nvSpPr>
        <p:spPr/>
        <p:txBody>
          <a:bodyPr/>
          <a:lstStyle>
            <a:lvl1pPr>
              <a:defRPr/>
            </a:lvl1pPr>
          </a:lstStyle>
          <a:p>
            <a:pPr>
              <a:defRPr/>
            </a:pPr>
            <a:fld id="{529B1F9E-34DC-417E-BFC5-40AFBDE76BC5}"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9195469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3"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4" name="Rectangle 10"/>
          <p:cNvSpPr>
            <a:spLocks noGrp="1" noChangeArrowheads="1"/>
          </p:cNvSpPr>
          <p:nvPr>
            <p:ph type="sldNum" sz="quarter" idx="12"/>
          </p:nvPr>
        </p:nvSpPr>
        <p:spPr/>
        <p:txBody>
          <a:bodyPr/>
          <a:lstStyle>
            <a:lvl1pPr>
              <a:defRPr/>
            </a:lvl1pPr>
          </a:lstStyle>
          <a:p>
            <a:pPr>
              <a:defRPr/>
            </a:pPr>
            <a:fld id="{9091AEE8-BE15-4573-8E29-B3FAD9FCD8C2}"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12523805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8" y="273109"/>
            <a:ext cx="511104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CD59553C-7E0C-4BAD-BC51-C2BEB5D8AF30}"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3956679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F9AF6045-C4EC-4BAF-BCF0-09F13B030B4F}"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0931747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844E7D6C-04C0-4EF4-BCA9-CC1461725BD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8576542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1" y="4572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1" y="4572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E4E335A6-8D29-4DA5-8841-56B8C4709547}"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13185776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1231BE32-B010-427E-9D15-061637A9B381}"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6941223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559E7F0A-658E-4A29-A8D4-79959149A68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0257256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4572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4"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5" name="Rectangle 10"/>
          <p:cNvSpPr>
            <a:spLocks noGrp="1" noChangeArrowheads="1"/>
          </p:cNvSpPr>
          <p:nvPr>
            <p:ph type="sldNum" sz="quarter" idx="12"/>
          </p:nvPr>
        </p:nvSpPr>
        <p:spPr/>
        <p:txBody>
          <a:bodyPr/>
          <a:lstStyle>
            <a:lvl1pPr>
              <a:defRPr/>
            </a:lvl1pPr>
          </a:lstStyle>
          <a:p>
            <a:pPr>
              <a:defRPr/>
            </a:pPr>
            <a:fld id="{B3A8C602-37B0-46F3-9C0B-2B9B95123557}"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60489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71441206-C413-42FC-9E58-919A5A96E224}" type="slidenum">
              <a:rPr lang="en-US" altLang="en-US"/>
              <a:pPr/>
              <a:t>‹#›</a:t>
            </a:fld>
            <a:endParaRPr lang="en-US" altLang="en-US"/>
          </a:p>
        </p:txBody>
      </p:sp>
    </p:spTree>
    <p:extLst>
      <p:ext uri="{BB962C8B-B14F-4D97-AF65-F5344CB8AC3E}">
        <p14:creationId xmlns:p14="http://schemas.microsoft.com/office/powerpoint/2010/main" val="17069293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F652985C-AEE6-4129-863B-0F1A280AB4A0}"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7902640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30"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30"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8"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9" name="Rectangle 10"/>
          <p:cNvSpPr>
            <a:spLocks noGrp="1" noChangeArrowheads="1"/>
          </p:cNvSpPr>
          <p:nvPr>
            <p:ph type="sldNum" sz="quarter" idx="12"/>
          </p:nvPr>
        </p:nvSpPr>
        <p:spPr/>
        <p:txBody>
          <a:bodyPr/>
          <a:lstStyle>
            <a:lvl1pPr>
              <a:defRPr/>
            </a:lvl1pPr>
          </a:lstStyle>
          <a:p>
            <a:pPr>
              <a:defRPr/>
            </a:pPr>
            <a:fld id="{B21AFD36-8CEB-4843-8899-889CB0629028}"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808603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0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64CE8955-56AF-46ED-852C-7E668C4DA6B0}" type="slidenum">
              <a:rPr lang="en-US" altLang="en-US"/>
              <a:pPr/>
              <a:t>‹#›</a:t>
            </a:fld>
            <a:endParaRPr lang="en-US" altLang="en-US"/>
          </a:p>
        </p:txBody>
      </p:sp>
    </p:spTree>
    <p:extLst>
      <p:ext uri="{BB962C8B-B14F-4D97-AF65-F5344CB8AC3E}">
        <p14:creationId xmlns:p14="http://schemas.microsoft.com/office/powerpoint/2010/main" val="2596667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2CD032B0-E331-4E9B-9890-32F67BB1B85A}" type="slidenum">
              <a:rPr lang="en-US" altLang="en-US"/>
              <a:pPr/>
              <a:t>‹#›</a:t>
            </a:fld>
            <a:endParaRPr lang="en-US" altLang="en-US"/>
          </a:p>
        </p:txBody>
      </p:sp>
    </p:spTree>
    <p:extLst>
      <p:ext uri="{BB962C8B-B14F-4D97-AF65-F5344CB8AC3E}">
        <p14:creationId xmlns:p14="http://schemas.microsoft.com/office/powerpoint/2010/main" val="2588983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B03A6251-43CF-480E-926A-C7E037D96153}" type="slidenum">
              <a:rPr lang="en-US" altLang="en-US"/>
              <a:pPr/>
              <a:t>‹#›</a:t>
            </a:fld>
            <a:endParaRPr lang="en-US" altLang="en-US"/>
          </a:p>
        </p:txBody>
      </p:sp>
    </p:spTree>
    <p:extLst>
      <p:ext uri="{BB962C8B-B14F-4D97-AF65-F5344CB8AC3E}">
        <p14:creationId xmlns:p14="http://schemas.microsoft.com/office/powerpoint/2010/main" val="218777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9" y="27469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D06B199C-A09B-4C24-990E-9DD493869BD8}" type="slidenum">
              <a:rPr lang="en-US" altLang="en-US"/>
              <a:pPr/>
              <a:t>‹#›</a:t>
            </a:fld>
            <a:endParaRPr lang="en-US" altLang="en-US"/>
          </a:p>
        </p:txBody>
      </p:sp>
    </p:spTree>
    <p:extLst>
      <p:ext uri="{BB962C8B-B14F-4D97-AF65-F5344CB8AC3E}">
        <p14:creationId xmlns:p14="http://schemas.microsoft.com/office/powerpoint/2010/main" val="1066239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BF539263-958E-4A7F-91F2-A071B373DBDC}" type="slidenum">
              <a:rPr lang="en-US" altLang="en-US"/>
              <a:pPr/>
              <a:t>‹#›</a:t>
            </a:fld>
            <a:endParaRPr lang="en-US" altLang="en-US"/>
          </a:p>
        </p:txBody>
      </p:sp>
    </p:spTree>
    <p:extLst>
      <p:ext uri="{BB962C8B-B14F-4D97-AF65-F5344CB8AC3E}">
        <p14:creationId xmlns:p14="http://schemas.microsoft.com/office/powerpoint/2010/main" val="2585083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F19989B6-2D39-466C-B071-8F70F2E52D9D}" type="slidenum">
              <a:rPr lang="en-US" altLang="en-US"/>
              <a:pPr/>
              <a:t>‹#›</a:t>
            </a:fld>
            <a:endParaRPr lang="en-US" altLang="en-US"/>
          </a:p>
        </p:txBody>
      </p:sp>
    </p:spTree>
    <p:extLst>
      <p:ext uri="{BB962C8B-B14F-4D97-AF65-F5344CB8AC3E}">
        <p14:creationId xmlns:p14="http://schemas.microsoft.com/office/powerpoint/2010/main" val="1542966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1EC730F1-0389-4EC3-A313-BABFD79C7483}" type="slidenum">
              <a:rPr lang="en-US" altLang="en-US"/>
              <a:pPr/>
              <a:t>‹#›</a:t>
            </a:fld>
            <a:endParaRPr lang="en-US" altLang="en-US"/>
          </a:p>
        </p:txBody>
      </p:sp>
    </p:spTree>
    <p:extLst>
      <p:ext uri="{BB962C8B-B14F-4D97-AF65-F5344CB8AC3E}">
        <p14:creationId xmlns:p14="http://schemas.microsoft.com/office/powerpoint/2010/main" val="2443076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28D48B43-0BBE-4F26-AB93-999B95F741CD}" type="slidenum">
              <a:rPr lang="en-US" altLang="en-US"/>
              <a:pPr/>
              <a:t>‹#›</a:t>
            </a:fld>
            <a:endParaRPr lang="en-US" altLang="en-US"/>
          </a:p>
        </p:txBody>
      </p:sp>
    </p:spTree>
    <p:extLst>
      <p:ext uri="{BB962C8B-B14F-4D97-AF65-F5344CB8AC3E}">
        <p14:creationId xmlns:p14="http://schemas.microsoft.com/office/powerpoint/2010/main" val="367289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10" name="Content Placeholder 9"/>
          <p:cNvSpPr>
            <a:spLocks noGrp="1"/>
          </p:cNvSpPr>
          <p:nvPr>
            <p:ph sz="quarter" idx="13"/>
          </p:nvPr>
        </p:nvSpPr>
        <p:spPr>
          <a:xfrm>
            <a:off x="1143000" y="731520"/>
            <a:ext cx="6400800" cy="34747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56198B5D-7647-4A58-A566-A5D51DEBDEFA}" type="datetimeFigureOut">
              <a:rPr lang="en-US"/>
              <a:pPr>
                <a:defRPr/>
              </a:pPr>
              <a:t>1/20/2017</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36138E2B-1F85-48CC-A5B8-32B2196E0D54}" type="slidenum">
              <a:rPr lang="en-US" altLang="en-US"/>
              <a:pPr/>
              <a:t>‹#›</a:t>
            </a:fld>
            <a:endParaRPr lang="en-US" altLang="en-US"/>
          </a:p>
        </p:txBody>
      </p:sp>
    </p:spTree>
    <p:extLst>
      <p:ext uri="{BB962C8B-B14F-4D97-AF65-F5344CB8AC3E}">
        <p14:creationId xmlns:p14="http://schemas.microsoft.com/office/powerpoint/2010/main" val="244565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5F147FBF-D17B-4373-B501-538F794BB748}" type="slidenum">
              <a:rPr lang="en-US" altLang="en-US"/>
              <a:pPr/>
              <a:t>‹#›</a:t>
            </a:fld>
            <a:endParaRPr lang="en-US" altLang="en-US"/>
          </a:p>
        </p:txBody>
      </p:sp>
    </p:spTree>
    <p:extLst>
      <p:ext uri="{BB962C8B-B14F-4D97-AF65-F5344CB8AC3E}">
        <p14:creationId xmlns:p14="http://schemas.microsoft.com/office/powerpoint/2010/main" val="1514014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D62871F7-F3CC-4290-A634-E549909EF9D5}" type="slidenum">
              <a:rPr lang="en-US" altLang="en-US"/>
              <a:pPr/>
              <a:t>‹#›</a:t>
            </a:fld>
            <a:endParaRPr lang="en-US" altLang="en-US"/>
          </a:p>
        </p:txBody>
      </p:sp>
    </p:spTree>
    <p:extLst>
      <p:ext uri="{BB962C8B-B14F-4D97-AF65-F5344CB8AC3E}">
        <p14:creationId xmlns:p14="http://schemas.microsoft.com/office/powerpoint/2010/main" val="2634422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E62E2C6C-1A30-4CB3-97AB-839D4AFCF946}" type="slidenum">
              <a:rPr lang="en-US" altLang="en-US"/>
              <a:pPr/>
              <a:t>‹#›</a:t>
            </a:fld>
            <a:endParaRPr lang="en-US" altLang="en-US"/>
          </a:p>
        </p:txBody>
      </p:sp>
    </p:spTree>
    <p:extLst>
      <p:ext uri="{BB962C8B-B14F-4D97-AF65-F5344CB8AC3E}">
        <p14:creationId xmlns:p14="http://schemas.microsoft.com/office/powerpoint/2010/main" val="2862232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8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224DCBEC-8FC7-43E2-B1BD-823A9FB3329D}" type="slidenum">
              <a:rPr lang="en-US" altLang="en-US"/>
              <a:pPr/>
              <a:t>‹#›</a:t>
            </a:fld>
            <a:endParaRPr lang="en-US" altLang="en-US"/>
          </a:p>
        </p:txBody>
      </p:sp>
    </p:spTree>
    <p:extLst>
      <p:ext uri="{BB962C8B-B14F-4D97-AF65-F5344CB8AC3E}">
        <p14:creationId xmlns:p14="http://schemas.microsoft.com/office/powerpoint/2010/main" val="4149634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98F85F7F-8F85-4644-A9D7-095A9A11B17A}" type="slidenum">
              <a:rPr lang="en-US" altLang="en-US"/>
              <a:pPr/>
              <a:t>‹#›</a:t>
            </a:fld>
            <a:endParaRPr lang="en-US" altLang="en-US"/>
          </a:p>
        </p:txBody>
      </p:sp>
    </p:spTree>
    <p:extLst>
      <p:ext uri="{BB962C8B-B14F-4D97-AF65-F5344CB8AC3E}">
        <p14:creationId xmlns:p14="http://schemas.microsoft.com/office/powerpoint/2010/main" val="1859370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905FD14B-1F54-4134-955E-0FDD6C5B426E}" type="slidenum">
              <a:rPr lang="en-US" altLang="en-US"/>
              <a:pPr/>
              <a:t>‹#›</a:t>
            </a:fld>
            <a:endParaRPr lang="en-US" altLang="en-US"/>
          </a:p>
        </p:txBody>
      </p:sp>
    </p:spTree>
    <p:extLst>
      <p:ext uri="{BB962C8B-B14F-4D97-AF65-F5344CB8AC3E}">
        <p14:creationId xmlns:p14="http://schemas.microsoft.com/office/powerpoint/2010/main" val="1737256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7C368797-4F90-465F-839A-37C6B2CFA0A6}" type="slidenum">
              <a:rPr lang="en-US" altLang="en-US"/>
              <a:pPr/>
              <a:t>‹#›</a:t>
            </a:fld>
            <a:endParaRPr lang="en-US" altLang="en-US"/>
          </a:p>
        </p:txBody>
      </p:sp>
    </p:spTree>
    <p:extLst>
      <p:ext uri="{BB962C8B-B14F-4D97-AF65-F5344CB8AC3E}">
        <p14:creationId xmlns:p14="http://schemas.microsoft.com/office/powerpoint/2010/main" val="2558362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134401EC-68CF-4AD8-83CC-F43F764A0B33}" type="slidenum">
              <a:rPr lang="en-US" altLang="en-US"/>
              <a:pPr/>
              <a:t>‹#›</a:t>
            </a:fld>
            <a:endParaRPr lang="en-US" altLang="en-US"/>
          </a:p>
        </p:txBody>
      </p:sp>
    </p:spTree>
    <p:extLst>
      <p:ext uri="{BB962C8B-B14F-4D97-AF65-F5344CB8AC3E}">
        <p14:creationId xmlns:p14="http://schemas.microsoft.com/office/powerpoint/2010/main" val="3264920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2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2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748E032B-900C-45D3-B0D5-EDB188EFA542}" type="slidenum">
              <a:rPr lang="en-US" altLang="en-US"/>
              <a:pPr/>
              <a:t>‹#›</a:t>
            </a:fld>
            <a:endParaRPr lang="en-US" altLang="en-US"/>
          </a:p>
        </p:txBody>
      </p:sp>
    </p:spTree>
    <p:extLst>
      <p:ext uri="{BB962C8B-B14F-4D97-AF65-F5344CB8AC3E}">
        <p14:creationId xmlns:p14="http://schemas.microsoft.com/office/powerpoint/2010/main" val="226918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686216D4-4846-4C0D-83D7-512D5E4212AE}" type="slidenum">
              <a:rPr lang="en-US" altLang="en-US"/>
              <a:pPr/>
              <a:t>‹#›</a:t>
            </a:fld>
            <a:endParaRPr lang="en-US" altLang="en-US"/>
          </a:p>
        </p:txBody>
      </p:sp>
    </p:spTree>
    <p:extLst>
      <p:ext uri="{BB962C8B-B14F-4D97-AF65-F5344CB8AC3E}">
        <p14:creationId xmlns:p14="http://schemas.microsoft.com/office/powerpoint/2010/main" val="226345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5105400" y="-3048000"/>
            <a:ext cx="10515600" cy="7010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userDrawn="1"/>
        </p:nvSpPr>
        <p:spPr>
          <a:xfrm>
            <a:off x="-3276600" y="-1524000"/>
            <a:ext cx="15240000" cy="891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033199" y="2172648"/>
            <a:ext cx="5966666" cy="2423346"/>
          </a:xfrm>
          <a:effectLst/>
        </p:spPr>
        <p:txBody>
          <a:bodyPr anchor="b"/>
          <a:lstStyle>
            <a:lvl1pPr algn="r">
              <a:defRPr sz="4600" b="1"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E52066F0-593C-468D-A1D9-EF0FED92ED57}" type="datetimeFigureOut">
              <a:rPr lang="en-US"/>
              <a:pPr>
                <a:defRPr/>
              </a:pPr>
              <a:t>1/20/2017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BBB0FB03-E515-40A4-B8A9-F54B04E2E9CC}" type="slidenum">
              <a:rPr lang="en-US" altLang="en-US"/>
              <a:pPr/>
              <a:t>‹#›</a:t>
            </a:fld>
            <a:endParaRPr lang="en-US" altLang="en-US"/>
          </a:p>
        </p:txBody>
      </p:sp>
    </p:spTree>
    <p:extLst>
      <p:ext uri="{BB962C8B-B14F-4D97-AF65-F5344CB8AC3E}">
        <p14:creationId xmlns:p14="http://schemas.microsoft.com/office/powerpoint/2010/main" val="219128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CDD717BE-542D-446C-900B-1135928FBC14}" type="slidenum">
              <a:rPr lang="en-US" altLang="en-US"/>
              <a:pPr/>
              <a:t>‹#›</a:t>
            </a:fld>
            <a:endParaRPr lang="en-US" altLang="en-US"/>
          </a:p>
        </p:txBody>
      </p:sp>
    </p:spTree>
    <p:extLst>
      <p:ext uri="{BB962C8B-B14F-4D97-AF65-F5344CB8AC3E}">
        <p14:creationId xmlns:p14="http://schemas.microsoft.com/office/powerpoint/2010/main" val="35880107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21" y="274816"/>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0A144371-0345-4476-89CC-1E297916DE07}" type="slidenum">
              <a:rPr lang="en-US" altLang="en-US"/>
              <a:pPr/>
              <a:t>‹#›</a:t>
            </a:fld>
            <a:endParaRPr lang="en-US" altLang="en-US"/>
          </a:p>
        </p:txBody>
      </p:sp>
    </p:spTree>
    <p:extLst>
      <p:ext uri="{BB962C8B-B14F-4D97-AF65-F5344CB8AC3E}">
        <p14:creationId xmlns:p14="http://schemas.microsoft.com/office/powerpoint/2010/main" val="2546985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7A7B774F-08AD-4F9D-887C-939B699D8E27}" type="slidenum">
              <a:rPr lang="en-US" altLang="en-US"/>
              <a:pPr/>
              <a:t>‹#›</a:t>
            </a:fld>
            <a:endParaRPr lang="en-US" altLang="en-US"/>
          </a:p>
        </p:txBody>
      </p:sp>
    </p:spTree>
    <p:extLst>
      <p:ext uri="{BB962C8B-B14F-4D97-AF65-F5344CB8AC3E}">
        <p14:creationId xmlns:p14="http://schemas.microsoft.com/office/powerpoint/2010/main" val="3606823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81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2A963925-E95D-4F89-A64C-A2F1042DD974}" type="slidenum">
              <a:rPr lang="en-US" altLang="en-US"/>
              <a:pPr/>
              <a:t>‹#›</a:t>
            </a:fld>
            <a:endParaRPr lang="en-US" altLang="en-US"/>
          </a:p>
        </p:txBody>
      </p:sp>
    </p:spTree>
    <p:extLst>
      <p:ext uri="{BB962C8B-B14F-4D97-AF65-F5344CB8AC3E}">
        <p14:creationId xmlns:p14="http://schemas.microsoft.com/office/powerpoint/2010/main" val="1202903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7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7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6FD07DF4-682D-4304-80DD-21965B39967C}" type="slidenum">
              <a:rPr lang="en-US" altLang="en-US"/>
              <a:pPr/>
              <a:t>‹#›</a:t>
            </a:fld>
            <a:endParaRPr lang="en-US" altLang="en-US"/>
          </a:p>
        </p:txBody>
      </p:sp>
    </p:spTree>
    <p:extLst>
      <p:ext uri="{BB962C8B-B14F-4D97-AF65-F5344CB8AC3E}">
        <p14:creationId xmlns:p14="http://schemas.microsoft.com/office/powerpoint/2010/main" val="1549136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E2A65705-7F5F-4F2E-B91E-6138479DD3AC}" type="slidenum">
              <a:rPr lang="en-US" altLang="en-US"/>
              <a:pPr/>
              <a:t>‹#›</a:t>
            </a:fld>
            <a:endParaRPr lang="en-US" altLang="en-US"/>
          </a:p>
        </p:txBody>
      </p:sp>
    </p:spTree>
    <p:extLst>
      <p:ext uri="{BB962C8B-B14F-4D97-AF65-F5344CB8AC3E}">
        <p14:creationId xmlns:p14="http://schemas.microsoft.com/office/powerpoint/2010/main" val="307520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9631BF29-26EE-4425-9975-5B9CBDA8F639}" type="slidenum">
              <a:rPr lang="en-US" altLang="en-US"/>
              <a:pPr/>
              <a:t>‹#›</a:t>
            </a:fld>
            <a:endParaRPr lang="en-US" altLang="en-US"/>
          </a:p>
        </p:txBody>
      </p:sp>
    </p:spTree>
    <p:extLst>
      <p:ext uri="{BB962C8B-B14F-4D97-AF65-F5344CB8AC3E}">
        <p14:creationId xmlns:p14="http://schemas.microsoft.com/office/powerpoint/2010/main" val="2675860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9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A7D2541-1A6B-439D-BCF8-10FDF7D32779}" type="slidenum">
              <a:rPr lang="en-US" altLang="en-US"/>
              <a:pPr/>
              <a:t>‹#›</a:t>
            </a:fld>
            <a:endParaRPr lang="en-US" altLang="en-US"/>
          </a:p>
        </p:txBody>
      </p:sp>
    </p:spTree>
    <p:extLst>
      <p:ext uri="{BB962C8B-B14F-4D97-AF65-F5344CB8AC3E}">
        <p14:creationId xmlns:p14="http://schemas.microsoft.com/office/powerpoint/2010/main" val="424656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F2D63820-2450-4189-A90A-56279D2A4EBA}" type="slidenum">
              <a:rPr lang="en-US" altLang="en-US"/>
              <a:pPr/>
              <a:t>‹#›</a:t>
            </a:fld>
            <a:endParaRPr lang="en-US" altLang="en-US"/>
          </a:p>
        </p:txBody>
      </p:sp>
    </p:spTree>
    <p:extLst>
      <p:ext uri="{BB962C8B-B14F-4D97-AF65-F5344CB8AC3E}">
        <p14:creationId xmlns:p14="http://schemas.microsoft.com/office/powerpoint/2010/main" val="3825331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E9C7F143-B689-47B8-B2FD-8A2D73F954E4}" type="slidenum">
              <a:rPr lang="en-US" altLang="en-US"/>
              <a:pPr/>
              <a:t>‹#›</a:t>
            </a:fld>
            <a:endParaRPr lang="en-US" altLang="en-US"/>
          </a:p>
        </p:txBody>
      </p:sp>
    </p:spTree>
    <p:extLst>
      <p:ext uri="{BB962C8B-B14F-4D97-AF65-F5344CB8AC3E}">
        <p14:creationId xmlns:p14="http://schemas.microsoft.com/office/powerpoint/2010/main" val="184386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A1446580-CBD5-4E2D-8E22-FF52B8C93865}" type="datetimeFigureOut">
              <a:rPr lang="en-US"/>
              <a:pPr>
                <a:defRPr/>
              </a:pPr>
              <a:t>1/20/2017</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6F7123AD-4975-4AA6-8FFF-D46EE4035440}" type="slidenum">
              <a:rPr lang="en-US" altLang="en-US"/>
              <a:pPr/>
              <a:t>‹#›</a:t>
            </a:fld>
            <a:endParaRPr lang="en-US" altLang="en-US"/>
          </a:p>
        </p:txBody>
      </p:sp>
    </p:spTree>
    <p:extLst>
      <p:ext uri="{BB962C8B-B14F-4D97-AF65-F5344CB8AC3E}">
        <p14:creationId xmlns:p14="http://schemas.microsoft.com/office/powerpoint/2010/main" val="41899461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8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87F675AD-2DB8-41AF-9169-D932ECF9B57D}" type="slidenum">
              <a:rPr lang="en-US" altLang="en-US"/>
              <a:pPr/>
              <a:t>‹#›</a:t>
            </a:fld>
            <a:endParaRPr lang="en-US" altLang="en-US"/>
          </a:p>
        </p:txBody>
      </p:sp>
    </p:spTree>
    <p:extLst>
      <p:ext uri="{BB962C8B-B14F-4D97-AF65-F5344CB8AC3E}">
        <p14:creationId xmlns:p14="http://schemas.microsoft.com/office/powerpoint/2010/main" val="5560692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6760D968-54E0-45FE-9424-2D569F8C0776}" type="slidenum">
              <a:rPr lang="en-US" altLang="en-US"/>
              <a:pPr/>
              <a:t>‹#›</a:t>
            </a:fld>
            <a:endParaRPr lang="en-US" altLang="en-US"/>
          </a:p>
        </p:txBody>
      </p:sp>
    </p:spTree>
    <p:extLst>
      <p:ext uri="{BB962C8B-B14F-4D97-AF65-F5344CB8AC3E}">
        <p14:creationId xmlns:p14="http://schemas.microsoft.com/office/powerpoint/2010/main" val="1101258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EF085EA8-D509-4995-B017-D820699CCECC}" type="slidenum">
              <a:rPr lang="en-US" altLang="en-US"/>
              <a:pPr/>
              <a:t>‹#›</a:t>
            </a:fld>
            <a:endParaRPr lang="en-US" altLang="en-US"/>
          </a:p>
        </p:txBody>
      </p:sp>
    </p:spTree>
    <p:extLst>
      <p:ext uri="{BB962C8B-B14F-4D97-AF65-F5344CB8AC3E}">
        <p14:creationId xmlns:p14="http://schemas.microsoft.com/office/powerpoint/2010/main" val="4244311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2CAAEFCE-74C7-4B5F-8756-F4F4EBCCADD7}" type="slidenum">
              <a:rPr lang="en-US" altLang="en-US"/>
              <a:pPr/>
              <a:t>‹#›</a:t>
            </a:fld>
            <a:endParaRPr lang="en-US" altLang="en-US"/>
          </a:p>
        </p:txBody>
      </p:sp>
    </p:spTree>
    <p:extLst>
      <p:ext uri="{BB962C8B-B14F-4D97-AF65-F5344CB8AC3E}">
        <p14:creationId xmlns:p14="http://schemas.microsoft.com/office/powerpoint/2010/main" val="3349956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64DA307E-1573-4982-AA6C-539413D1B953}" type="slidenum">
              <a:rPr lang="en-US" altLang="en-US"/>
              <a:pPr/>
              <a:t>‹#›</a:t>
            </a:fld>
            <a:endParaRPr lang="en-US" altLang="en-US"/>
          </a:p>
        </p:txBody>
      </p:sp>
    </p:spTree>
    <p:extLst>
      <p:ext uri="{BB962C8B-B14F-4D97-AF65-F5344CB8AC3E}">
        <p14:creationId xmlns:p14="http://schemas.microsoft.com/office/powerpoint/2010/main" val="4239079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2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2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AB283B4A-B74F-4A8D-9194-0BD7F8DF8FAE}" type="slidenum">
              <a:rPr lang="en-US" altLang="en-US"/>
              <a:pPr/>
              <a:t>‹#›</a:t>
            </a:fld>
            <a:endParaRPr lang="en-US" altLang="en-US"/>
          </a:p>
        </p:txBody>
      </p:sp>
    </p:spTree>
    <p:extLst>
      <p:ext uri="{BB962C8B-B14F-4D97-AF65-F5344CB8AC3E}">
        <p14:creationId xmlns:p14="http://schemas.microsoft.com/office/powerpoint/2010/main" val="868639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7227AEC5-9DF1-45BE-B1E1-5FE8FE8B67E7}" type="slidenum">
              <a:rPr lang="en-US" altLang="en-US"/>
              <a:pPr/>
              <a:t>‹#›</a:t>
            </a:fld>
            <a:endParaRPr lang="en-US" altLang="en-US"/>
          </a:p>
        </p:txBody>
      </p:sp>
    </p:spTree>
    <p:extLst>
      <p:ext uri="{BB962C8B-B14F-4D97-AF65-F5344CB8AC3E}">
        <p14:creationId xmlns:p14="http://schemas.microsoft.com/office/powerpoint/2010/main" val="4175693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0345E50F-5650-4DE2-83BA-E4AC2F8B2426}" type="slidenum">
              <a:rPr lang="en-US" altLang="en-US"/>
              <a:pPr/>
              <a:t>‹#›</a:t>
            </a:fld>
            <a:endParaRPr lang="en-US" altLang="en-US"/>
          </a:p>
        </p:txBody>
      </p:sp>
    </p:spTree>
    <p:extLst>
      <p:ext uri="{BB962C8B-B14F-4D97-AF65-F5344CB8AC3E}">
        <p14:creationId xmlns:p14="http://schemas.microsoft.com/office/powerpoint/2010/main" val="3088907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21" y="274812"/>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4493B32-3966-4DFF-AFAF-EEA4A986FDC2}" type="slidenum">
              <a:rPr lang="en-US" altLang="en-US"/>
              <a:pPr/>
              <a:t>‹#›</a:t>
            </a:fld>
            <a:endParaRPr lang="en-US" altLang="en-US"/>
          </a:p>
        </p:txBody>
      </p:sp>
    </p:spTree>
    <p:extLst>
      <p:ext uri="{BB962C8B-B14F-4D97-AF65-F5344CB8AC3E}">
        <p14:creationId xmlns:p14="http://schemas.microsoft.com/office/powerpoint/2010/main" val="73134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8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C913351B-5886-40AC-A406-A3ED09A00132}" type="slidenum">
              <a:rPr lang="en-US" altLang="en-US"/>
              <a:pPr/>
              <a:t>‹#›</a:t>
            </a:fld>
            <a:endParaRPr lang="en-US" altLang="en-US"/>
          </a:p>
        </p:txBody>
      </p:sp>
    </p:spTree>
    <p:extLst>
      <p:ext uri="{BB962C8B-B14F-4D97-AF65-F5344CB8AC3E}">
        <p14:creationId xmlns:p14="http://schemas.microsoft.com/office/powerpoint/2010/main" val="148507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FBADEF8-581F-4320-8304-8DC4305AEA46}" type="datetimeFigureOut">
              <a:rPr lang="en-US"/>
              <a:pPr>
                <a:defRPr/>
              </a:pPr>
              <a:t>1/20/2017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3379274-FE0B-49C0-8AA6-94E722241F99}" type="slidenum">
              <a:rPr lang="en-US" altLang="en-US"/>
              <a:pPr/>
              <a:t>‹#›</a:t>
            </a:fld>
            <a:endParaRPr lang="en-US" altLang="en-US"/>
          </a:p>
        </p:txBody>
      </p:sp>
    </p:spTree>
    <p:extLst>
      <p:ext uri="{BB962C8B-B14F-4D97-AF65-F5344CB8AC3E}">
        <p14:creationId xmlns:p14="http://schemas.microsoft.com/office/powerpoint/2010/main" val="3800906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81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CA197645-7C5A-4869-99AA-78F4CEF68037}" type="slidenum">
              <a:rPr lang="en-US" altLang="en-US"/>
              <a:pPr/>
              <a:t>‹#›</a:t>
            </a:fld>
            <a:endParaRPr lang="en-US" altLang="en-US"/>
          </a:p>
        </p:txBody>
      </p:sp>
    </p:spTree>
    <p:extLst>
      <p:ext uri="{BB962C8B-B14F-4D97-AF65-F5344CB8AC3E}">
        <p14:creationId xmlns:p14="http://schemas.microsoft.com/office/powerpoint/2010/main" val="4055405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78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78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42FB2779-8205-4A09-8098-AD5B37417279}" type="slidenum">
              <a:rPr lang="en-US" altLang="en-US"/>
              <a:pPr/>
              <a:t>‹#›</a:t>
            </a:fld>
            <a:endParaRPr lang="en-US" altLang="en-US"/>
          </a:p>
        </p:txBody>
      </p:sp>
    </p:spTree>
    <p:extLst>
      <p:ext uri="{BB962C8B-B14F-4D97-AF65-F5344CB8AC3E}">
        <p14:creationId xmlns:p14="http://schemas.microsoft.com/office/powerpoint/2010/main" val="2741316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3BD0904A-1659-4FE9-B840-5F709D867785}" type="slidenum">
              <a:rPr lang="en-US" altLang="en-US"/>
              <a:pPr/>
              <a:t>‹#›</a:t>
            </a:fld>
            <a:endParaRPr lang="en-US" altLang="en-US"/>
          </a:p>
        </p:txBody>
      </p:sp>
    </p:spTree>
    <p:extLst>
      <p:ext uri="{BB962C8B-B14F-4D97-AF65-F5344CB8AC3E}">
        <p14:creationId xmlns:p14="http://schemas.microsoft.com/office/powerpoint/2010/main" val="6883983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8A2C54CA-A65A-42E2-B29B-8AE0097CFAB3}" type="slidenum">
              <a:rPr lang="en-US" altLang="en-US"/>
              <a:pPr/>
              <a:t>‹#›</a:t>
            </a:fld>
            <a:endParaRPr lang="en-US" altLang="en-US"/>
          </a:p>
        </p:txBody>
      </p:sp>
    </p:spTree>
    <p:extLst>
      <p:ext uri="{BB962C8B-B14F-4D97-AF65-F5344CB8AC3E}">
        <p14:creationId xmlns:p14="http://schemas.microsoft.com/office/powerpoint/2010/main" val="15361644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8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Calibri" panose="020F0502020204030204" pitchFamily="34" charset="0"/>
              </a:defRPr>
            </a:lvl1pPr>
          </a:lstStyle>
          <a:p>
            <a:fld id="{1629F2A0-12BF-4752-AC58-9A05F50270E6}" type="slidenum">
              <a:rPr lang="en-US" altLang="en-US"/>
              <a:pPr/>
              <a:t>‹#›</a:t>
            </a:fld>
            <a:endParaRPr lang="en-US" altLang="en-US"/>
          </a:p>
        </p:txBody>
      </p:sp>
    </p:spTree>
    <p:extLst>
      <p:ext uri="{BB962C8B-B14F-4D97-AF65-F5344CB8AC3E}">
        <p14:creationId xmlns:p14="http://schemas.microsoft.com/office/powerpoint/2010/main" val="7616280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7483AF4D-F30B-4B21-A15B-A64D5C0B2E73}" type="slidenum">
              <a:rPr lang="en-US" altLang="en-US"/>
              <a:pPr/>
              <a:t>‹#›</a:t>
            </a:fld>
            <a:endParaRPr lang="en-US" altLang="en-US"/>
          </a:p>
        </p:txBody>
      </p:sp>
    </p:spTree>
    <p:extLst>
      <p:ext uri="{BB962C8B-B14F-4D97-AF65-F5344CB8AC3E}">
        <p14:creationId xmlns:p14="http://schemas.microsoft.com/office/powerpoint/2010/main" val="40016496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DA2ED2D3-D56C-4FC1-9934-E07B410EA6BF}" type="slidenum">
              <a:rPr lang="en-US" altLang="en-US"/>
              <a:pPr/>
              <a:t>‹#›</a:t>
            </a:fld>
            <a:endParaRPr lang="en-US" altLang="en-US"/>
          </a:p>
        </p:txBody>
      </p:sp>
    </p:spTree>
    <p:extLst>
      <p:ext uri="{BB962C8B-B14F-4D97-AF65-F5344CB8AC3E}">
        <p14:creationId xmlns:p14="http://schemas.microsoft.com/office/powerpoint/2010/main" val="40069183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CFD90D8E-41A9-4C29-904E-6A0BC4439ABB}" type="slidenum">
              <a:rPr lang="en-US" altLang="en-US"/>
              <a:pPr/>
              <a:t>‹#›</a:t>
            </a:fld>
            <a:endParaRPr lang="en-US" altLang="en-US"/>
          </a:p>
        </p:txBody>
      </p:sp>
    </p:spTree>
    <p:extLst>
      <p:ext uri="{BB962C8B-B14F-4D97-AF65-F5344CB8AC3E}">
        <p14:creationId xmlns:p14="http://schemas.microsoft.com/office/powerpoint/2010/main" val="2499787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08EE64F5-0742-4622-874C-F22A228FF600}" type="slidenum">
              <a:rPr lang="en-US" altLang="en-US"/>
              <a:pPr/>
              <a:t>‹#›</a:t>
            </a:fld>
            <a:endParaRPr lang="en-US" altLang="en-US"/>
          </a:p>
        </p:txBody>
      </p:sp>
    </p:spTree>
    <p:extLst>
      <p:ext uri="{BB962C8B-B14F-4D97-AF65-F5344CB8AC3E}">
        <p14:creationId xmlns:p14="http://schemas.microsoft.com/office/powerpoint/2010/main" val="1088093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8A719B8A-150B-47F7-8CA6-56118F6222A9}" type="slidenum">
              <a:rPr lang="en-US" altLang="en-US"/>
              <a:pPr/>
              <a:t>‹#›</a:t>
            </a:fld>
            <a:endParaRPr lang="en-US" altLang="en-US"/>
          </a:p>
        </p:txBody>
      </p:sp>
    </p:spTree>
    <p:extLst>
      <p:ext uri="{BB962C8B-B14F-4D97-AF65-F5344CB8AC3E}">
        <p14:creationId xmlns:p14="http://schemas.microsoft.com/office/powerpoint/2010/main" val="224571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61B5E5B-171F-45E0-9DAE-E274F0BAE2E5}" type="datetimeFigureOut">
              <a:rPr lang="en-US"/>
              <a:pPr>
                <a:defRPr/>
              </a:pPr>
              <a:t>1/20/2017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89F5EC2-7C77-4032-8C20-9CB51E26BF89}" type="slidenum">
              <a:rPr lang="en-US" altLang="en-US"/>
              <a:pPr/>
              <a:t>‹#›</a:t>
            </a:fld>
            <a:endParaRPr lang="en-US" altLang="en-US"/>
          </a:p>
        </p:txBody>
      </p:sp>
    </p:spTree>
    <p:extLst>
      <p:ext uri="{BB962C8B-B14F-4D97-AF65-F5344CB8AC3E}">
        <p14:creationId xmlns:p14="http://schemas.microsoft.com/office/powerpoint/2010/main" val="4284921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86881952-E050-43BC-8079-AB49F529435E}" type="slidenum">
              <a:rPr lang="en-US" altLang="en-US"/>
              <a:pPr/>
              <a:t>‹#›</a:t>
            </a:fld>
            <a:endParaRPr lang="en-US" altLang="en-US"/>
          </a:p>
        </p:txBody>
      </p:sp>
    </p:spTree>
    <p:extLst>
      <p:ext uri="{BB962C8B-B14F-4D97-AF65-F5344CB8AC3E}">
        <p14:creationId xmlns:p14="http://schemas.microsoft.com/office/powerpoint/2010/main" val="1142199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4B574F38-9B11-4F7A-B5CE-E7337B24A3FB}" type="slidenum">
              <a:rPr lang="en-US" altLang="en-US"/>
              <a:pPr/>
              <a:t>‹#›</a:t>
            </a:fld>
            <a:endParaRPr lang="en-US" altLang="en-US"/>
          </a:p>
        </p:txBody>
      </p:sp>
    </p:spTree>
    <p:extLst>
      <p:ext uri="{BB962C8B-B14F-4D97-AF65-F5344CB8AC3E}">
        <p14:creationId xmlns:p14="http://schemas.microsoft.com/office/powerpoint/2010/main" val="3538702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9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9179A7B8-D687-427C-B3EE-625F8313CF8B}" type="slidenum">
              <a:rPr lang="en-US" altLang="en-US"/>
              <a:pPr/>
              <a:t>‹#›</a:t>
            </a:fld>
            <a:endParaRPr lang="en-US" altLang="en-US"/>
          </a:p>
        </p:txBody>
      </p:sp>
    </p:spTree>
    <p:extLst>
      <p:ext uri="{BB962C8B-B14F-4D97-AF65-F5344CB8AC3E}">
        <p14:creationId xmlns:p14="http://schemas.microsoft.com/office/powerpoint/2010/main" val="3424410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7A279282-AA59-4A3E-B529-3428DB1B899B}" type="slidenum">
              <a:rPr lang="en-US" altLang="en-US"/>
              <a:pPr/>
              <a:t>‹#›</a:t>
            </a:fld>
            <a:endParaRPr lang="en-US" altLang="en-US"/>
          </a:p>
        </p:txBody>
      </p:sp>
    </p:spTree>
    <p:extLst>
      <p:ext uri="{BB962C8B-B14F-4D97-AF65-F5344CB8AC3E}">
        <p14:creationId xmlns:p14="http://schemas.microsoft.com/office/powerpoint/2010/main" val="2663418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6EE016A0-C8C1-43C7-AE00-34B495CAE1CF}" type="slidenum">
              <a:rPr lang="en-US" altLang="en-US"/>
              <a:pPr/>
              <a:t>‹#›</a:t>
            </a:fld>
            <a:endParaRPr lang="en-US" altLang="en-US"/>
          </a:p>
        </p:txBody>
      </p:sp>
    </p:spTree>
    <p:extLst>
      <p:ext uri="{BB962C8B-B14F-4D97-AF65-F5344CB8AC3E}">
        <p14:creationId xmlns:p14="http://schemas.microsoft.com/office/powerpoint/2010/main" val="3929825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1" y="27467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6288EFB9-43AF-481F-AEBF-E9B3757B1469}" type="slidenum">
              <a:rPr lang="en-US" altLang="en-US"/>
              <a:pPr/>
              <a:t>‹#›</a:t>
            </a:fld>
            <a:endParaRPr lang="en-US" altLang="en-US"/>
          </a:p>
        </p:txBody>
      </p:sp>
    </p:spTree>
    <p:extLst>
      <p:ext uri="{BB962C8B-B14F-4D97-AF65-F5344CB8AC3E}">
        <p14:creationId xmlns:p14="http://schemas.microsoft.com/office/powerpoint/2010/main" val="20128519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2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0AEE7981-0CDA-4337-8FD2-28B892FE56DA}" type="slidenum">
              <a:rPr lang="en-US" altLang="en-US"/>
              <a:pPr/>
              <a:t>‹#›</a:t>
            </a:fld>
            <a:endParaRPr lang="en-US" altLang="en-US"/>
          </a:p>
        </p:txBody>
      </p:sp>
    </p:spTree>
    <p:extLst>
      <p:ext uri="{BB962C8B-B14F-4D97-AF65-F5344CB8AC3E}">
        <p14:creationId xmlns:p14="http://schemas.microsoft.com/office/powerpoint/2010/main" val="42488713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6A90E127-B9C7-4E57-BB68-073EF79391F6}" type="slidenum">
              <a:rPr lang="en-US" altLang="en-US"/>
              <a:pPr/>
              <a:t>‹#›</a:t>
            </a:fld>
            <a:endParaRPr lang="en-US" altLang="en-US"/>
          </a:p>
        </p:txBody>
      </p:sp>
    </p:spTree>
    <p:extLst>
      <p:ext uri="{BB962C8B-B14F-4D97-AF65-F5344CB8AC3E}">
        <p14:creationId xmlns:p14="http://schemas.microsoft.com/office/powerpoint/2010/main" val="1316212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2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2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E111032B-95F3-458D-A586-3C0149CF9C03}" type="slidenum">
              <a:rPr lang="en-US" altLang="en-US"/>
              <a:pPr/>
              <a:t>‹#›</a:t>
            </a:fld>
            <a:endParaRPr lang="en-US" altLang="en-US"/>
          </a:p>
        </p:txBody>
      </p:sp>
    </p:spTree>
    <p:extLst>
      <p:ext uri="{BB962C8B-B14F-4D97-AF65-F5344CB8AC3E}">
        <p14:creationId xmlns:p14="http://schemas.microsoft.com/office/powerpoint/2010/main" val="1720868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AFB5DF37-67B4-48A1-B895-C0814E10F400}" type="slidenum">
              <a:rPr lang="en-US" altLang="en-US"/>
              <a:pPr/>
              <a:t>‹#›</a:t>
            </a:fld>
            <a:endParaRPr lang="en-US" altLang="en-US"/>
          </a:p>
        </p:txBody>
      </p:sp>
    </p:spTree>
    <p:extLst>
      <p:ext uri="{BB962C8B-B14F-4D97-AF65-F5344CB8AC3E}">
        <p14:creationId xmlns:p14="http://schemas.microsoft.com/office/powerpoint/2010/main" val="344876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99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219200" y="1524000"/>
            <a:ext cx="61722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4"/>
          </p:nvPr>
        </p:nvSpPr>
        <p:spPr/>
        <p:txBody>
          <a:bodyPr/>
          <a:lstStyle>
            <a:lvl1pPr>
              <a:defRPr/>
            </a:lvl1pPr>
          </a:lstStyle>
          <a:p>
            <a:pPr>
              <a:defRPr/>
            </a:pPr>
            <a:fld id="{01B5CC59-4682-4494-994D-36672B3C761D}" type="datetimeFigureOut">
              <a:rPr lang="en-US"/>
              <a:pPr>
                <a:defRPr/>
              </a:pPr>
              <a:t>1/20/2017</a:t>
            </a:fld>
            <a:endParaRPr lang="en-US"/>
          </a:p>
        </p:txBody>
      </p:sp>
      <p:sp>
        <p:nvSpPr>
          <p:cNvPr id="5" name="Footer Placeholder 3"/>
          <p:cNvSpPr>
            <a:spLocks noGrp="1"/>
          </p:cNvSpPr>
          <p:nvPr>
            <p:ph type="ftr" sz="quarter" idx="15"/>
          </p:nvPr>
        </p:nvSpPr>
        <p:spPr/>
        <p:txBody>
          <a:bodyPr/>
          <a:lstStyle>
            <a:lvl1pPr>
              <a:defRPr/>
            </a:lvl1pPr>
          </a:lstStyle>
          <a:p>
            <a:pPr>
              <a:defRPr/>
            </a:pPr>
            <a:endParaRPr lang="en-US"/>
          </a:p>
        </p:txBody>
      </p:sp>
      <p:sp>
        <p:nvSpPr>
          <p:cNvPr id="6" name="Slide Number Placeholder 4"/>
          <p:cNvSpPr>
            <a:spLocks noGrp="1"/>
          </p:cNvSpPr>
          <p:nvPr>
            <p:ph type="sldNum" sz="quarter" idx="16"/>
          </p:nvPr>
        </p:nvSpPr>
        <p:spPr/>
        <p:txBody>
          <a:bodyPr/>
          <a:lstStyle>
            <a:lvl1pPr>
              <a:defRPr/>
            </a:lvl1pPr>
          </a:lstStyle>
          <a:p>
            <a:fld id="{A0D33874-FB90-4A59-ACD8-AB7D1697EEF6}" type="slidenum">
              <a:rPr lang="en-US" altLang="en-US"/>
              <a:pPr/>
              <a:t>‹#›</a:t>
            </a:fld>
            <a:endParaRPr lang="en-US" altLang="en-US"/>
          </a:p>
        </p:txBody>
      </p:sp>
    </p:spTree>
    <p:extLst>
      <p:ext uri="{BB962C8B-B14F-4D97-AF65-F5344CB8AC3E}">
        <p14:creationId xmlns:p14="http://schemas.microsoft.com/office/powerpoint/2010/main" val="27785927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A0B68DEA-E202-4A23-8020-402814E7A898}" type="slidenum">
              <a:rPr lang="en-US" altLang="en-US"/>
              <a:pPr/>
              <a:t>‹#›</a:t>
            </a:fld>
            <a:endParaRPr lang="en-US" altLang="en-US"/>
          </a:p>
        </p:txBody>
      </p:sp>
    </p:spTree>
    <p:extLst>
      <p:ext uri="{BB962C8B-B14F-4D97-AF65-F5344CB8AC3E}">
        <p14:creationId xmlns:p14="http://schemas.microsoft.com/office/powerpoint/2010/main" val="352115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2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Calibri" pitchFamily="34" charset="0"/>
                <a:cs typeface="Arial"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eaLnBrk="1" hangingPunct="1">
              <a:defRPr>
                <a:latin typeface="Calibri" pitchFamily="34" charset="0"/>
                <a:cs typeface="Arial"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Calibri" panose="020F0502020204030204" pitchFamily="34" charset="0"/>
              </a:defRPr>
            </a:lvl1pPr>
          </a:lstStyle>
          <a:p>
            <a:fld id="{B001793D-AF97-4556-82C0-F5903D03D28C}" type="slidenum">
              <a:rPr lang="en-US" altLang="en-US"/>
              <a:pPr/>
              <a:t>‹#›</a:t>
            </a:fld>
            <a:endParaRPr lang="en-US" altLang="en-US"/>
          </a:p>
        </p:txBody>
      </p:sp>
    </p:spTree>
    <p:extLst>
      <p:ext uri="{BB962C8B-B14F-4D97-AF65-F5344CB8AC3E}">
        <p14:creationId xmlns:p14="http://schemas.microsoft.com/office/powerpoint/2010/main" val="2737457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B88ED8A3-9483-4D94-BACB-0D2F6B793B7F}"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5E18593A-CA1B-4BB4-A0CE-D1B0E8449995}" type="slidenum">
              <a:rPr lang="en-US" altLang="en-US"/>
              <a:pPr/>
              <a:t>‹#›</a:t>
            </a:fld>
            <a:endParaRPr lang="en-US" altLang="en-US"/>
          </a:p>
        </p:txBody>
      </p:sp>
    </p:spTree>
    <p:extLst>
      <p:ext uri="{BB962C8B-B14F-4D97-AF65-F5344CB8AC3E}">
        <p14:creationId xmlns:p14="http://schemas.microsoft.com/office/powerpoint/2010/main" val="1394536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59D93C82-13BB-4084-A177-4672A19E4D98}"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B76934D7-2071-4344-8E53-11B05370C01C}" type="slidenum">
              <a:rPr lang="en-US" altLang="en-US"/>
              <a:pPr/>
              <a:t>‹#›</a:t>
            </a:fld>
            <a:endParaRPr lang="en-US" altLang="en-US"/>
          </a:p>
        </p:txBody>
      </p:sp>
    </p:spTree>
    <p:extLst>
      <p:ext uri="{BB962C8B-B14F-4D97-AF65-F5344CB8AC3E}">
        <p14:creationId xmlns:p14="http://schemas.microsoft.com/office/powerpoint/2010/main" val="2212795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FA51442C-E86F-4614-AABC-0F6E8D5AC509}"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109E3750-5CCB-4A1A-A50F-A742A7FC3488}" type="slidenum">
              <a:rPr lang="en-US" altLang="en-US"/>
              <a:pPr/>
              <a:t>‹#›</a:t>
            </a:fld>
            <a:endParaRPr lang="en-US" altLang="en-US"/>
          </a:p>
        </p:txBody>
      </p:sp>
    </p:spTree>
    <p:extLst>
      <p:ext uri="{BB962C8B-B14F-4D97-AF65-F5344CB8AC3E}">
        <p14:creationId xmlns:p14="http://schemas.microsoft.com/office/powerpoint/2010/main" val="38536888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7B65106D-CE93-41B7-B612-46857C622DE9}"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A8EC04E2-CA3F-4085-9FCF-F4B789AF5B4C}" type="slidenum">
              <a:rPr lang="en-US" altLang="en-US"/>
              <a:pPr/>
              <a:t>‹#›</a:t>
            </a:fld>
            <a:endParaRPr lang="en-US" altLang="en-US"/>
          </a:p>
        </p:txBody>
      </p:sp>
    </p:spTree>
    <p:extLst>
      <p:ext uri="{BB962C8B-B14F-4D97-AF65-F5344CB8AC3E}">
        <p14:creationId xmlns:p14="http://schemas.microsoft.com/office/powerpoint/2010/main" val="34047118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62CDA67A-EDB4-4471-9B42-058528E2B93B}" type="datetime1">
              <a:rPr lang="en-US"/>
              <a:pPr>
                <a:defRPr/>
              </a:pPr>
              <a:t>1/20/2017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fld id="{BD2B3AAD-DB3A-4206-9D26-35CDAF86F586}" type="slidenum">
              <a:rPr lang="en-US" altLang="en-US"/>
              <a:pPr/>
              <a:t>‹#›</a:t>
            </a:fld>
            <a:endParaRPr lang="en-US" altLang="en-US"/>
          </a:p>
        </p:txBody>
      </p:sp>
    </p:spTree>
    <p:extLst>
      <p:ext uri="{BB962C8B-B14F-4D97-AF65-F5344CB8AC3E}">
        <p14:creationId xmlns:p14="http://schemas.microsoft.com/office/powerpoint/2010/main" val="32182786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37A47C7D-1CC4-416B-A57B-470AFE152F1F}" type="datetime1">
              <a:rPr lang="en-US"/>
              <a:pPr>
                <a:defRPr/>
              </a:pPr>
              <a:t>1/20/2017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anose="02020603050405020304" pitchFamily="18" charset="0"/>
              </a:defRPr>
            </a:lvl1pPr>
          </a:lstStyle>
          <a:p>
            <a:fld id="{FEB19335-D971-4DE3-A99E-622961415281}" type="slidenum">
              <a:rPr lang="en-US" altLang="en-US"/>
              <a:pPr/>
              <a:t>‹#›</a:t>
            </a:fld>
            <a:endParaRPr lang="en-US" altLang="en-US"/>
          </a:p>
        </p:txBody>
      </p:sp>
    </p:spTree>
    <p:extLst>
      <p:ext uri="{BB962C8B-B14F-4D97-AF65-F5344CB8AC3E}">
        <p14:creationId xmlns:p14="http://schemas.microsoft.com/office/powerpoint/2010/main" val="26913877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5257E06D-1C11-442B-A06D-87F0340EA587}" type="datetime1">
              <a:rPr lang="en-US"/>
              <a:pPr>
                <a:defRPr/>
              </a:pPr>
              <a:t>1/20/2017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panose="02020603050405020304" pitchFamily="18" charset="0"/>
              </a:defRPr>
            </a:lvl1pPr>
          </a:lstStyle>
          <a:p>
            <a:fld id="{D4725A52-86B6-455F-9247-A39775AC7BE9}" type="slidenum">
              <a:rPr lang="en-US" altLang="en-US"/>
              <a:pPr/>
              <a:t>‹#›</a:t>
            </a:fld>
            <a:endParaRPr lang="en-US" altLang="en-US"/>
          </a:p>
        </p:txBody>
      </p:sp>
    </p:spTree>
    <p:extLst>
      <p:ext uri="{BB962C8B-B14F-4D97-AF65-F5344CB8AC3E}">
        <p14:creationId xmlns:p14="http://schemas.microsoft.com/office/powerpoint/2010/main" val="1224049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2BAF5081-AC62-4D3C-A11D-8E851E5F6889}"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9C92A1E6-0E42-4670-8E65-AF4FBA0BE67D}" type="slidenum">
              <a:rPr lang="en-US" altLang="en-US"/>
              <a:pPr/>
              <a:t>‹#›</a:t>
            </a:fld>
            <a:endParaRPr lang="en-US" altLang="en-US"/>
          </a:p>
        </p:txBody>
      </p:sp>
    </p:spTree>
    <p:extLst>
      <p:ext uri="{BB962C8B-B14F-4D97-AF65-F5344CB8AC3E}">
        <p14:creationId xmlns:p14="http://schemas.microsoft.com/office/powerpoint/2010/main" val="343298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3"/>
          </p:nvPr>
        </p:nvSpPr>
        <p:spPr>
          <a:xfrm>
            <a:off x="1219200" y="1524000"/>
            <a:ext cx="61722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4"/>
          </p:nvPr>
        </p:nvSpPr>
        <p:spPr/>
        <p:txBody>
          <a:bodyPr/>
          <a:lstStyle>
            <a:lvl1pPr>
              <a:defRPr/>
            </a:lvl1pPr>
          </a:lstStyle>
          <a:p>
            <a:pPr>
              <a:defRPr/>
            </a:pPr>
            <a:fld id="{822EF1B6-FB2A-4359-903F-535ED4ECFF19}" type="datetimeFigureOut">
              <a:rPr lang="en-US"/>
              <a:pPr>
                <a:defRPr/>
              </a:pPr>
              <a:t>1/20/2017</a:t>
            </a:fld>
            <a:endParaRPr lang="en-US"/>
          </a:p>
        </p:txBody>
      </p:sp>
      <p:sp>
        <p:nvSpPr>
          <p:cNvPr id="5" name="Footer Placeholder 3"/>
          <p:cNvSpPr>
            <a:spLocks noGrp="1"/>
          </p:cNvSpPr>
          <p:nvPr>
            <p:ph type="ftr" sz="quarter" idx="15"/>
          </p:nvPr>
        </p:nvSpPr>
        <p:spPr/>
        <p:txBody>
          <a:bodyPr/>
          <a:lstStyle>
            <a:lvl1pPr>
              <a:defRPr/>
            </a:lvl1pPr>
          </a:lstStyle>
          <a:p>
            <a:pPr>
              <a:defRPr/>
            </a:pPr>
            <a:endParaRPr lang="en-US"/>
          </a:p>
        </p:txBody>
      </p:sp>
      <p:sp>
        <p:nvSpPr>
          <p:cNvPr id="6" name="Slide Number Placeholder 4"/>
          <p:cNvSpPr>
            <a:spLocks noGrp="1"/>
          </p:cNvSpPr>
          <p:nvPr>
            <p:ph type="sldNum" sz="quarter" idx="16"/>
          </p:nvPr>
        </p:nvSpPr>
        <p:spPr/>
        <p:txBody>
          <a:bodyPr/>
          <a:lstStyle>
            <a:lvl1pPr>
              <a:defRPr/>
            </a:lvl1pPr>
          </a:lstStyle>
          <a:p>
            <a:fld id="{E55F5167-3F80-4CC4-8EFF-E18667595F7F}" type="slidenum">
              <a:rPr lang="en-US" altLang="en-US"/>
              <a:pPr/>
              <a:t>‹#›</a:t>
            </a:fld>
            <a:endParaRPr lang="en-US" altLang="en-US"/>
          </a:p>
        </p:txBody>
      </p:sp>
    </p:spTree>
    <p:extLst>
      <p:ext uri="{BB962C8B-B14F-4D97-AF65-F5344CB8AC3E}">
        <p14:creationId xmlns:p14="http://schemas.microsoft.com/office/powerpoint/2010/main" val="1020769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9C391118-C8A4-4F9A-A471-A3071A5A0E46}" type="datetime1">
              <a:rPr lang="en-US"/>
              <a:pPr>
                <a:defRPr/>
              </a:pPr>
              <a:t>1/20/2017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fld id="{FF173B99-4448-47A5-82DE-194042A06E22}" type="slidenum">
              <a:rPr lang="en-US" altLang="en-US"/>
              <a:pPr/>
              <a:t>‹#›</a:t>
            </a:fld>
            <a:endParaRPr lang="en-US" altLang="en-US"/>
          </a:p>
        </p:txBody>
      </p:sp>
    </p:spTree>
    <p:extLst>
      <p:ext uri="{BB962C8B-B14F-4D97-AF65-F5344CB8AC3E}">
        <p14:creationId xmlns:p14="http://schemas.microsoft.com/office/powerpoint/2010/main" val="1711684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9AF020FF-B5E1-4AA7-869E-25AC9EA2A5C8}"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8744498C-5DFD-4EEA-97A4-A1EE080D26EA}" type="slidenum">
              <a:rPr lang="en-US" altLang="en-US"/>
              <a:pPr/>
              <a:t>‹#›</a:t>
            </a:fld>
            <a:endParaRPr lang="en-US" altLang="en-US"/>
          </a:p>
        </p:txBody>
      </p:sp>
    </p:spTree>
    <p:extLst>
      <p:ext uri="{BB962C8B-B14F-4D97-AF65-F5344CB8AC3E}">
        <p14:creationId xmlns:p14="http://schemas.microsoft.com/office/powerpoint/2010/main" val="2844801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fld id="{E6981510-9F7A-4DE6-9D51-184792C9A9F5}" type="datetime1">
              <a:rPr lang="en-US"/>
              <a:pPr>
                <a:defRPr/>
              </a:pPr>
              <a:t>1/20/2017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fld id="{9C92B3A5-2A5F-4DB6-A4CD-4F33CED1348C}" type="slidenum">
              <a:rPr lang="en-US" altLang="en-US"/>
              <a:pPr/>
              <a:t>‹#›</a:t>
            </a:fld>
            <a:endParaRPr lang="en-US" altLang="en-US"/>
          </a:p>
        </p:txBody>
      </p:sp>
    </p:spTree>
    <p:extLst>
      <p:ext uri="{BB962C8B-B14F-4D97-AF65-F5344CB8AC3E}">
        <p14:creationId xmlns:p14="http://schemas.microsoft.com/office/powerpoint/2010/main" val="515170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72"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74"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74"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9"/>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8041F741-40C0-42A1-BB96-86AE1DF8D308}" type="slidenum">
              <a:rPr lang="en-US" altLang="en-US"/>
              <a:pPr/>
              <a:t>‹#›</a:t>
            </a:fld>
            <a:endParaRPr lang="en-US" altLang="en-US"/>
          </a:p>
        </p:txBody>
      </p:sp>
    </p:spTree>
    <p:extLst>
      <p:ext uri="{BB962C8B-B14F-4D97-AF65-F5344CB8AC3E}">
        <p14:creationId xmlns:p14="http://schemas.microsoft.com/office/powerpoint/2010/main" val="11923914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72"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74"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FA2C3084-42EC-491B-9B9C-0E631E6433DB}" type="slidenum">
              <a:rPr lang="en-US" altLang="en-US"/>
              <a:pPr/>
              <a:t>‹#›</a:t>
            </a:fld>
            <a:endParaRPr lang="en-US" altLang="en-US"/>
          </a:p>
        </p:txBody>
      </p:sp>
    </p:spTree>
    <p:extLst>
      <p:ext uri="{BB962C8B-B14F-4D97-AF65-F5344CB8AC3E}">
        <p14:creationId xmlns:p14="http://schemas.microsoft.com/office/powerpoint/2010/main" val="3264044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72538" cy="6858000"/>
            <a:chOff x="0" y="0"/>
            <a:chExt cx="5589" cy="4320"/>
          </a:xfrm>
        </p:grpSpPr>
        <p:sp>
          <p:nvSpPr>
            <p:cNvPr id="5" name="Rectangle 3" descr="Stationery"/>
            <p:cNvSpPr>
              <a:spLocks noChangeArrowheads="1"/>
            </p:cNvSpPr>
            <p:nvPr/>
          </p:nvSpPr>
          <p:spPr bwMode="white">
            <a:xfrm>
              <a:off x="336" y="150"/>
              <a:ext cx="5253" cy="402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hangingPunct="0">
                <a:defRPr/>
              </a:pPr>
              <a:endParaRPr lang="en-US" altLang="en-US" smtClean="0">
                <a:cs typeface="Arial" charset="0"/>
              </a:endParaRPr>
            </a:p>
          </p:txBody>
        </p:sp>
        <p:pic>
          <p:nvPicPr>
            <p:cNvPr id="6" name="Picture 4"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0293" name="Rectangle 5"/>
          <p:cNvSpPr>
            <a:spLocks noGrp="1" noChangeArrowheads="1"/>
          </p:cNvSpPr>
          <p:nvPr>
            <p:ph type="ctrTitle"/>
          </p:nvPr>
        </p:nvSpPr>
        <p:spPr>
          <a:xfrm>
            <a:off x="962378" y="1925639"/>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en-US" noProof="0" smtClean="0"/>
              <a:t>Click to edit Master title style</a:t>
            </a:r>
          </a:p>
        </p:txBody>
      </p:sp>
      <p:sp>
        <p:nvSpPr>
          <p:cNvPr id="780294" name="Rectangle 6"/>
          <p:cNvSpPr>
            <a:spLocks noGrp="1" noChangeArrowheads="1"/>
          </p:cNvSpPr>
          <p:nvPr>
            <p:ph type="subTitle" idx="1"/>
          </p:nvPr>
        </p:nvSpPr>
        <p:spPr>
          <a:xfrm>
            <a:off x="1648178" y="3738564"/>
            <a:ext cx="6400800" cy="1752600"/>
          </a:xfrm>
        </p:spPr>
        <p:txBody>
          <a:bodyPr/>
          <a:lstStyle>
            <a:lvl1pPr marL="0" indent="0" algn="ctr">
              <a:buFont typeface="Monotype Sort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962025" y="6100763"/>
            <a:ext cx="1905000" cy="457200"/>
          </a:xfrm>
        </p:spPr>
        <p:txBody>
          <a:bodyPr/>
          <a:lstStyle>
            <a:lvl1pPr eaLnBrk="1" hangingPunct="1">
              <a:defRPr>
                <a:solidFill>
                  <a:srgbClr val="A08366"/>
                </a:solidFill>
                <a:latin typeface="Times New Roman" pitchFamily="18" charset="0"/>
                <a:cs typeface="Arial" pitchFamily="34" charset="0"/>
              </a:defRPr>
            </a:lvl1pPr>
          </a:lstStyle>
          <a:p>
            <a:pPr>
              <a:defRPr/>
            </a:pPr>
            <a:endParaRPr lang="en-US"/>
          </a:p>
        </p:txBody>
      </p:sp>
      <p:sp>
        <p:nvSpPr>
          <p:cNvPr id="8" name="Rectangle 8"/>
          <p:cNvSpPr>
            <a:spLocks noGrp="1" noChangeArrowheads="1"/>
          </p:cNvSpPr>
          <p:nvPr>
            <p:ph type="ftr" sz="quarter" idx="11"/>
          </p:nvPr>
        </p:nvSpPr>
        <p:spPr>
          <a:xfrm>
            <a:off x="3400425" y="6100763"/>
            <a:ext cx="2895600" cy="457200"/>
          </a:xfrm>
        </p:spPr>
        <p:txBody>
          <a:bodyPr/>
          <a:lstStyle>
            <a:lvl1pPr algn="l" eaLnBrk="1" hangingPunct="1">
              <a:defRPr>
                <a:solidFill>
                  <a:srgbClr val="A08366"/>
                </a:solidFill>
                <a:latin typeface="Times New Roman" pitchFamily="18" charset="0"/>
                <a:cs typeface="Arial" pitchFamily="34" charset="0"/>
              </a:defRPr>
            </a:lvl1pPr>
          </a:lstStyle>
          <a:p>
            <a:pPr>
              <a:defRPr/>
            </a:pPr>
            <a:endParaRPr lang="en-US"/>
          </a:p>
        </p:txBody>
      </p:sp>
      <p:sp>
        <p:nvSpPr>
          <p:cNvPr id="9" name="Rectangle 9"/>
          <p:cNvSpPr>
            <a:spLocks noGrp="1" noChangeArrowheads="1"/>
          </p:cNvSpPr>
          <p:nvPr>
            <p:ph type="sldNum" sz="quarter" idx="12"/>
          </p:nvPr>
        </p:nvSpPr>
        <p:spPr>
          <a:xfrm>
            <a:off x="6829425" y="6100763"/>
            <a:ext cx="1905000" cy="457200"/>
          </a:xfrm>
        </p:spPr>
        <p:txBody>
          <a:bodyPr/>
          <a:lstStyle>
            <a:lvl1pPr eaLnBrk="1" hangingPunct="1">
              <a:defRPr/>
            </a:lvl1pPr>
          </a:lstStyle>
          <a:p>
            <a:fld id="{3F63D599-66A8-4F78-9F5C-89278EA838E0}" type="slidenum">
              <a:rPr lang="en-US" altLang="en-US"/>
              <a:pPr/>
              <a:t>‹#›</a:t>
            </a:fld>
            <a:endParaRPr lang="en-US" altLang="en-US"/>
          </a:p>
        </p:txBody>
      </p:sp>
    </p:spTree>
    <p:extLst>
      <p:ext uri="{BB962C8B-B14F-4D97-AF65-F5344CB8AC3E}">
        <p14:creationId xmlns:p14="http://schemas.microsoft.com/office/powerpoint/2010/main" val="2884647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fld id="{797594EA-9FA8-4058-BA0C-D27B81C785F3}" type="slidenum">
              <a:rPr lang="en-US" altLang="en-US"/>
              <a:pPr/>
              <a:t>‹#›</a:t>
            </a:fld>
            <a:endParaRPr lang="en-US" altLang="en-US"/>
          </a:p>
        </p:txBody>
      </p:sp>
    </p:spTree>
    <p:extLst>
      <p:ext uri="{BB962C8B-B14F-4D97-AF65-F5344CB8AC3E}">
        <p14:creationId xmlns:p14="http://schemas.microsoft.com/office/powerpoint/2010/main" val="41430284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0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fld id="{E17517C3-3D78-4EAB-8348-40D6D7AA55B7}" type="slidenum">
              <a:rPr lang="en-US" altLang="en-US"/>
              <a:pPr/>
              <a:t>‹#›</a:t>
            </a:fld>
            <a:endParaRPr lang="en-US" altLang="en-US"/>
          </a:p>
        </p:txBody>
      </p:sp>
    </p:spTree>
    <p:extLst>
      <p:ext uri="{BB962C8B-B14F-4D97-AF65-F5344CB8AC3E}">
        <p14:creationId xmlns:p14="http://schemas.microsoft.com/office/powerpoint/2010/main" val="24687695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69"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74"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fld id="{FCE58CB3-5F87-40FB-87F9-C83889AADCB7}" type="slidenum">
              <a:rPr lang="en-US" altLang="en-US"/>
              <a:pPr/>
              <a:t>‹#›</a:t>
            </a:fld>
            <a:endParaRPr lang="en-US" altLang="en-US"/>
          </a:p>
        </p:txBody>
      </p:sp>
    </p:spTree>
    <p:extLst>
      <p:ext uri="{BB962C8B-B14F-4D97-AF65-F5344CB8AC3E}">
        <p14:creationId xmlns:p14="http://schemas.microsoft.com/office/powerpoint/2010/main" val="26960788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eaLnBrk="1" hangingPunct="1">
              <a:defRPr>
                <a:latin typeface="Times New Roman" pitchFamily="18" charset="0"/>
                <a:cs typeface="Arial" pitchFamily="34" charset="0"/>
              </a:defRPr>
            </a:lvl1pPr>
          </a:lstStyle>
          <a:p>
            <a:pPr>
              <a:defRPr/>
            </a:pPr>
            <a:endParaRPr lang="en-US"/>
          </a:p>
        </p:txBody>
      </p:sp>
      <p:sp>
        <p:nvSpPr>
          <p:cNvPr id="8" name="Rectangle 9"/>
          <p:cNvSpPr>
            <a:spLocks noGrp="1" noChangeArrowheads="1"/>
          </p:cNvSpPr>
          <p:nvPr>
            <p:ph type="ftr" sz="quarter" idx="11"/>
          </p:nvPr>
        </p:nvSpPr>
        <p:spPr/>
        <p:txBody>
          <a:bodyPr/>
          <a:lstStyle>
            <a:lvl1pPr algn="l" eaLnBrk="1" hangingPunct="1">
              <a:defRPr>
                <a:latin typeface="Times New Roman" pitchFamily="18" charset="0"/>
                <a:cs typeface="Arial" pitchFamily="34"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fld id="{CD2965F3-785B-4251-9DE6-3C2AEF84700A}" type="slidenum">
              <a:rPr lang="en-US" altLang="en-US"/>
              <a:pPr/>
              <a:t>‹#›</a:t>
            </a:fld>
            <a:endParaRPr lang="en-US" altLang="en-US"/>
          </a:p>
        </p:txBody>
      </p:sp>
    </p:spTree>
    <p:extLst>
      <p:ext uri="{BB962C8B-B14F-4D97-AF65-F5344CB8AC3E}">
        <p14:creationId xmlns:p14="http://schemas.microsoft.com/office/powerpoint/2010/main" val="3104612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theme" Target="../theme/theme12.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image" Target="../media/image9.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theme" Target="../theme/theme14.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image" Target="../media/image9.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7.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9.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1026" name="Picture 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 y="1588"/>
            <a:ext cx="9982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7543800" y="17145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0" name="Title Placeholder 1"/>
          <p:cNvSpPr>
            <a:spLocks noGrp="1"/>
          </p:cNvSpPr>
          <p:nvPr>
            <p:ph type="title"/>
          </p:nvPr>
        </p:nvSpPr>
        <p:spPr bwMode="auto">
          <a:xfrm>
            <a:off x="1793875" y="4371975"/>
            <a:ext cx="6511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31"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hangingPunct="1">
              <a:defRPr sz="1100" b="1">
                <a:solidFill>
                  <a:schemeClr val="tx1">
                    <a:lumMod val="50000"/>
                    <a:lumOff val="50000"/>
                  </a:schemeClr>
                </a:solidFill>
                <a:cs typeface="Arial" charset="0"/>
              </a:defRPr>
            </a:lvl1pPr>
          </a:lstStyle>
          <a:p>
            <a:pPr>
              <a:defRPr/>
            </a:pPr>
            <a:fld id="{BB81FDF5-1D04-4B2F-9FED-28F6DBB00DA3}" type="datetimeFigureOut">
              <a:rPr lang="en-US"/>
              <a:pPr>
                <a:defRPr/>
              </a:pPr>
              <a:t>1/20/2017</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hangingPunct="1">
              <a:defRPr sz="1100" b="1">
                <a:solidFill>
                  <a:schemeClr val="tx1">
                    <a:lumMod val="50000"/>
                    <a:lumOff val="50000"/>
                  </a:schemeClr>
                </a:solidFill>
                <a:cs typeface="Arial"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58FFA4"/>
                </a:solidFill>
              </a:defRPr>
            </a:lvl1pPr>
          </a:lstStyle>
          <a:p>
            <a:fld id="{4246B999-BE4F-4129-90D1-8D869EB50F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05" r:id="rId1"/>
    <p:sldLayoutId id="2147484706" r:id="rId2"/>
    <p:sldLayoutId id="2147484698" r:id="rId3"/>
    <p:sldLayoutId id="2147484707" r:id="rId4"/>
    <p:sldLayoutId id="2147484699" r:id="rId5"/>
    <p:sldLayoutId id="2147484700" r:id="rId6"/>
    <p:sldLayoutId id="2147484701" r:id="rId7"/>
    <p:sldLayoutId id="2147484708" r:id="rId8"/>
    <p:sldLayoutId id="2147484709" r:id="rId9"/>
    <p:sldLayoutId id="2147484710" r:id="rId10"/>
    <p:sldLayoutId id="2147484702" r:id="rId11"/>
    <p:sldLayoutId id="2147484703" r:id="rId12"/>
    <p:sldLayoutId id="2147484711" r:id="rId13"/>
    <p:sldLayoutId id="2147484704" r:id="rId14"/>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solidFill>
            <a:srgbClr val="EDFBDC"/>
          </a:solidFill>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rgbClr val="EDFBDC"/>
          </a:solidFill>
          <a:latin typeface="Trebuchet MS" panose="020B0603020202020204"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rgbClr val="EDFBDC"/>
          </a:solidFill>
          <a:latin typeface="Trebuchet MS" panose="020B0603020202020204"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rgbClr val="EDFBDC"/>
          </a:solidFill>
          <a:latin typeface="Trebuchet MS" panose="020B0603020202020204"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rgbClr val="EDFBDC"/>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333399"/>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00843C"/>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F2620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7030A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chemeClr val="bg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BEEF4">
            <a:alpha val="36078"/>
          </a:srgbClr>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9DA06DB4-F929-471B-AC99-1604A2396961}" type="datetime1">
              <a:rPr lang="en-US"/>
              <a:pPr>
                <a:defRPr/>
              </a:pPr>
              <a:t>1/20/2017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F296189-9149-49AE-9DE0-FFF12ECE40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 id="2147484875" r:id="rId12"/>
    <p:sldLayoutId id="2147484876"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C2AB9DE-5E61-4D74-971D-0ABD9E763D29}" type="datetime1">
              <a:rPr lang="en-US" smtClean="0">
                <a:solidFill>
                  <a:prstClr val="black">
                    <a:tint val="75000"/>
                  </a:prstClr>
                </a:solidFill>
                <a:latin typeface="Calibri"/>
                <a:cs typeface="+mn-cs"/>
              </a:rPr>
              <a:pPr fontAlgn="auto">
                <a:spcBef>
                  <a:spcPts val="0"/>
                </a:spcBef>
                <a:spcAft>
                  <a:spcPts val="0"/>
                </a:spcAft>
              </a:pPr>
              <a:t>1/20/2017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C07DB67-C925-4AC8-B5F6-95B530202B45}"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02434461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76167" tIns="38082" rIns="76167" bIns="38082"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76167" tIns="38082" rIns="76167" bIns="3808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lgn="l">
              <a:defRPr sz="1200">
                <a:solidFill>
                  <a:srgbClr val="000000"/>
                </a:solidFill>
              </a:defRPr>
            </a:lvl1pPr>
          </a:lstStyle>
          <a:p>
            <a:pPr eaLnBrk="0" hangingPunct="0">
              <a:defRPr/>
            </a:pPr>
            <a:endParaRPr lang="en-US">
              <a:latin typeface="Times New Roman" pitchFamily="18" charset="0"/>
              <a:cs typeface="+mn-cs"/>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defRPr sz="1200">
                <a:solidFill>
                  <a:srgbClr val="000000"/>
                </a:solidFill>
              </a:defRPr>
            </a:lvl1pPr>
          </a:lstStyle>
          <a:p>
            <a:pPr algn="ctr" eaLnBrk="0" hangingPunct="0">
              <a:defRPr/>
            </a:pPr>
            <a:endParaRPr lang="en-US">
              <a:latin typeface="Times New Roman" pitchFamily="18" charset="0"/>
              <a:cs typeface="+mn-cs"/>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lgn="r">
              <a:defRPr sz="1200">
                <a:solidFill>
                  <a:srgbClr val="000000"/>
                </a:solidFill>
              </a:defRPr>
            </a:lvl1pPr>
          </a:lstStyle>
          <a:p>
            <a:pPr eaLnBrk="0" hangingPunct="0">
              <a:defRPr/>
            </a:pPr>
            <a:fld id="{92F3082A-00AD-4375-8FD5-D037AA261112}" type="slidenum">
              <a:rPr lang="en-US">
                <a:latin typeface="Times New Roman" pitchFamily="18" charset="0"/>
                <a:cs typeface="+mn-cs"/>
              </a:rPr>
              <a:pPr eaLnBrk="0" hangingPunct="0">
                <a:defRPr/>
              </a:pPr>
              <a:t>‹#›</a:t>
            </a:fld>
            <a:endParaRPr lang="en-US">
              <a:latin typeface="Times New Roman" pitchFamily="18" charset="0"/>
              <a:cs typeface="+mn-cs"/>
            </a:endParaRPr>
          </a:p>
        </p:txBody>
      </p:sp>
    </p:spTree>
    <p:extLst>
      <p:ext uri="{BB962C8B-B14F-4D97-AF65-F5344CB8AC3E}">
        <p14:creationId xmlns:p14="http://schemas.microsoft.com/office/powerpoint/2010/main" val="2695086021"/>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 id="2147484903" r:id="rId12"/>
    <p:sldLayoutId id="2147484904" r:id="rId13"/>
    <p:sldLayoutId id="2147484905" r:id="rId14"/>
    <p:sldLayoutId id="2147484906" r:id="rId15"/>
    <p:sldLayoutId id="2147484907" r:id="rId16"/>
  </p:sldLayoutIdLst>
  <p:txStyles>
    <p:titleStyle>
      <a:lvl1pPr algn="ctr" rtl="0" eaLnBrk="0" fontAlgn="base" hangingPunct="0">
        <a:spcBef>
          <a:spcPct val="0"/>
        </a:spcBef>
        <a:spcAft>
          <a:spcPct val="0"/>
        </a:spcAft>
        <a:defRPr sz="5000">
          <a:solidFill>
            <a:srgbClr val="FFFF66"/>
          </a:solidFill>
          <a:latin typeface="+mj-lt"/>
          <a:ea typeface="+mj-ea"/>
          <a:cs typeface="+mj-cs"/>
        </a:defRPr>
      </a:lvl1pPr>
      <a:lvl2pPr algn="ctr" rtl="0" eaLnBrk="0" fontAlgn="base" hangingPunct="0">
        <a:spcBef>
          <a:spcPct val="0"/>
        </a:spcBef>
        <a:spcAft>
          <a:spcPct val="0"/>
        </a:spcAft>
        <a:defRPr sz="5000">
          <a:solidFill>
            <a:srgbClr val="FFFF66"/>
          </a:solidFill>
          <a:latin typeface="GoodDog Cool" pitchFamily="2" charset="0"/>
        </a:defRPr>
      </a:lvl2pPr>
      <a:lvl3pPr algn="ctr" rtl="0" eaLnBrk="0" fontAlgn="base" hangingPunct="0">
        <a:spcBef>
          <a:spcPct val="0"/>
        </a:spcBef>
        <a:spcAft>
          <a:spcPct val="0"/>
        </a:spcAft>
        <a:defRPr sz="5000">
          <a:solidFill>
            <a:srgbClr val="FFFF66"/>
          </a:solidFill>
          <a:latin typeface="GoodDog Cool" pitchFamily="2" charset="0"/>
        </a:defRPr>
      </a:lvl3pPr>
      <a:lvl4pPr algn="ctr" rtl="0" eaLnBrk="0" fontAlgn="base" hangingPunct="0">
        <a:spcBef>
          <a:spcPct val="0"/>
        </a:spcBef>
        <a:spcAft>
          <a:spcPct val="0"/>
        </a:spcAft>
        <a:defRPr sz="5000">
          <a:solidFill>
            <a:srgbClr val="FFFF66"/>
          </a:solidFill>
          <a:latin typeface="GoodDog Cool" pitchFamily="2" charset="0"/>
        </a:defRPr>
      </a:lvl4pPr>
      <a:lvl5pPr algn="ctr" rtl="0" eaLnBrk="0" fontAlgn="base" hangingPunct="0">
        <a:spcBef>
          <a:spcPct val="0"/>
        </a:spcBef>
        <a:spcAft>
          <a:spcPct val="0"/>
        </a:spcAft>
        <a:defRPr sz="5000">
          <a:solidFill>
            <a:srgbClr val="FFFF66"/>
          </a:solidFill>
          <a:latin typeface="GoodDog Cool" pitchFamily="2" charset="0"/>
        </a:defRPr>
      </a:lvl5pPr>
      <a:lvl6pPr marL="380835" algn="ctr" rtl="0" fontAlgn="base">
        <a:spcBef>
          <a:spcPct val="0"/>
        </a:spcBef>
        <a:spcAft>
          <a:spcPct val="0"/>
        </a:spcAft>
        <a:defRPr sz="5000">
          <a:solidFill>
            <a:srgbClr val="FFFF66"/>
          </a:solidFill>
          <a:latin typeface="GoodDog Cool" pitchFamily="2" charset="0"/>
        </a:defRPr>
      </a:lvl6pPr>
      <a:lvl7pPr marL="761670" algn="ctr" rtl="0" fontAlgn="base">
        <a:spcBef>
          <a:spcPct val="0"/>
        </a:spcBef>
        <a:spcAft>
          <a:spcPct val="0"/>
        </a:spcAft>
        <a:defRPr sz="5000">
          <a:solidFill>
            <a:srgbClr val="FFFF66"/>
          </a:solidFill>
          <a:latin typeface="GoodDog Cool" pitchFamily="2" charset="0"/>
        </a:defRPr>
      </a:lvl7pPr>
      <a:lvl8pPr marL="1142503" algn="ctr" rtl="0" fontAlgn="base">
        <a:spcBef>
          <a:spcPct val="0"/>
        </a:spcBef>
        <a:spcAft>
          <a:spcPct val="0"/>
        </a:spcAft>
        <a:defRPr sz="5000">
          <a:solidFill>
            <a:srgbClr val="FFFF66"/>
          </a:solidFill>
          <a:latin typeface="GoodDog Cool" pitchFamily="2" charset="0"/>
        </a:defRPr>
      </a:lvl8pPr>
      <a:lvl9pPr marL="1523329" algn="ctr" rtl="0" fontAlgn="base">
        <a:spcBef>
          <a:spcPct val="0"/>
        </a:spcBef>
        <a:spcAft>
          <a:spcPct val="0"/>
        </a:spcAft>
        <a:defRPr sz="5000">
          <a:solidFill>
            <a:srgbClr val="FFFF66"/>
          </a:solidFill>
          <a:latin typeface="GoodDog Cool" pitchFamily="2" charset="0"/>
        </a:defRPr>
      </a:lvl9pPr>
    </p:titleStyle>
    <p:bodyStyle>
      <a:lvl1pPr marL="284163" indent="-284163" algn="l" rtl="0" eaLnBrk="0" fontAlgn="base" hangingPunct="0">
        <a:spcBef>
          <a:spcPct val="20000"/>
        </a:spcBef>
        <a:spcAft>
          <a:spcPct val="0"/>
        </a:spcAft>
        <a:buChar char="•"/>
        <a:defRPr sz="3200">
          <a:solidFill>
            <a:srgbClr val="33CC33"/>
          </a:solidFill>
          <a:latin typeface="+mn-lt"/>
          <a:ea typeface="+mn-ea"/>
          <a:cs typeface="+mn-cs"/>
        </a:defRPr>
      </a:lvl1pPr>
      <a:lvl2pPr marL="617538" indent="-236538" algn="l" rtl="0" eaLnBrk="0" fontAlgn="base" hangingPunct="0">
        <a:spcBef>
          <a:spcPct val="20000"/>
        </a:spcBef>
        <a:spcAft>
          <a:spcPct val="0"/>
        </a:spcAft>
        <a:buChar char="–"/>
        <a:defRPr sz="2300">
          <a:solidFill>
            <a:srgbClr val="FFFFFF"/>
          </a:solidFill>
          <a:latin typeface="+mn-lt"/>
        </a:defRPr>
      </a:lvl2pPr>
      <a:lvl3pPr marL="950913" indent="-188913" algn="l" rtl="0" eaLnBrk="0" fontAlgn="base" hangingPunct="0">
        <a:spcBef>
          <a:spcPct val="20000"/>
        </a:spcBef>
        <a:spcAft>
          <a:spcPct val="0"/>
        </a:spcAft>
        <a:buChar char="•"/>
        <a:defRPr sz="2000">
          <a:solidFill>
            <a:srgbClr val="FFFFFF"/>
          </a:solidFill>
          <a:latin typeface="+mn-lt"/>
        </a:defRPr>
      </a:lvl3pPr>
      <a:lvl4pPr marL="1331913" indent="-188913" algn="l" rtl="0" eaLnBrk="0" fontAlgn="base" hangingPunct="0">
        <a:spcBef>
          <a:spcPct val="20000"/>
        </a:spcBef>
        <a:spcAft>
          <a:spcPct val="0"/>
        </a:spcAft>
        <a:buChar char="–"/>
        <a:defRPr sz="1700">
          <a:solidFill>
            <a:srgbClr val="FFFFFF"/>
          </a:solidFill>
          <a:latin typeface="+mn-lt"/>
        </a:defRPr>
      </a:lvl4pPr>
      <a:lvl5pPr marL="1712913" indent="-188913" algn="l" rtl="0" eaLnBrk="0" fontAlgn="base" hangingPunct="0">
        <a:spcBef>
          <a:spcPct val="20000"/>
        </a:spcBef>
        <a:spcAft>
          <a:spcPct val="0"/>
        </a:spcAft>
        <a:buChar char="»"/>
        <a:defRPr sz="1700">
          <a:solidFill>
            <a:srgbClr val="FFFFFF"/>
          </a:solidFill>
          <a:latin typeface="+mn-lt"/>
        </a:defRPr>
      </a:lvl5pPr>
      <a:lvl6pPr marL="2094578" indent="-190417" algn="l" rtl="0" fontAlgn="base">
        <a:spcBef>
          <a:spcPct val="20000"/>
        </a:spcBef>
        <a:spcAft>
          <a:spcPct val="0"/>
        </a:spcAft>
        <a:buChar char="»"/>
        <a:defRPr sz="1700">
          <a:solidFill>
            <a:srgbClr val="FFFFFF"/>
          </a:solidFill>
          <a:latin typeface="+mn-lt"/>
        </a:defRPr>
      </a:lvl6pPr>
      <a:lvl7pPr marL="2475411" indent="-190417" algn="l" rtl="0" fontAlgn="base">
        <a:spcBef>
          <a:spcPct val="20000"/>
        </a:spcBef>
        <a:spcAft>
          <a:spcPct val="0"/>
        </a:spcAft>
        <a:buChar char="»"/>
        <a:defRPr sz="1700">
          <a:solidFill>
            <a:srgbClr val="FFFFFF"/>
          </a:solidFill>
          <a:latin typeface="+mn-lt"/>
        </a:defRPr>
      </a:lvl7pPr>
      <a:lvl8pPr marL="2856237" indent="-190417" algn="l" rtl="0" fontAlgn="base">
        <a:spcBef>
          <a:spcPct val="20000"/>
        </a:spcBef>
        <a:spcAft>
          <a:spcPct val="0"/>
        </a:spcAft>
        <a:buChar char="»"/>
        <a:defRPr sz="1700">
          <a:solidFill>
            <a:srgbClr val="FFFFFF"/>
          </a:solidFill>
          <a:latin typeface="+mn-lt"/>
        </a:defRPr>
      </a:lvl8pPr>
      <a:lvl9pPr marL="3237071" indent="-190417" algn="l" rtl="0" fontAlgn="base">
        <a:spcBef>
          <a:spcPct val="20000"/>
        </a:spcBef>
        <a:spcAft>
          <a:spcPct val="0"/>
        </a:spcAft>
        <a:buChar char="»"/>
        <a:defRPr sz="1700">
          <a:solidFill>
            <a:srgbClr val="FFFFFF"/>
          </a:solidFill>
          <a:latin typeface="+mn-lt"/>
        </a:defRPr>
      </a:lvl9pPr>
    </p:bodyStyle>
    <p:otherStyle>
      <a:defPPr>
        <a:defRPr lang="en-US"/>
      </a:defPPr>
      <a:lvl1pPr marL="0" algn="l" defTabSz="761670" rtl="0" eaLnBrk="1" latinLnBrk="0" hangingPunct="1">
        <a:defRPr sz="1500" kern="1200">
          <a:solidFill>
            <a:schemeClr val="tx1"/>
          </a:solidFill>
          <a:latin typeface="+mn-lt"/>
          <a:ea typeface="+mn-ea"/>
          <a:cs typeface="+mn-cs"/>
        </a:defRPr>
      </a:lvl1pPr>
      <a:lvl2pPr marL="380835" algn="l" defTabSz="761670" rtl="0" eaLnBrk="1" latinLnBrk="0" hangingPunct="1">
        <a:defRPr sz="1500" kern="1200">
          <a:solidFill>
            <a:schemeClr val="tx1"/>
          </a:solidFill>
          <a:latin typeface="+mn-lt"/>
          <a:ea typeface="+mn-ea"/>
          <a:cs typeface="+mn-cs"/>
        </a:defRPr>
      </a:lvl2pPr>
      <a:lvl3pPr marL="761670" algn="l" defTabSz="761670" rtl="0" eaLnBrk="1" latinLnBrk="0" hangingPunct="1">
        <a:defRPr sz="1500" kern="1200">
          <a:solidFill>
            <a:schemeClr val="tx1"/>
          </a:solidFill>
          <a:latin typeface="+mn-lt"/>
          <a:ea typeface="+mn-ea"/>
          <a:cs typeface="+mn-cs"/>
        </a:defRPr>
      </a:lvl3pPr>
      <a:lvl4pPr marL="1142503" algn="l" defTabSz="761670" rtl="0" eaLnBrk="1" latinLnBrk="0" hangingPunct="1">
        <a:defRPr sz="1500" kern="1200">
          <a:solidFill>
            <a:schemeClr val="tx1"/>
          </a:solidFill>
          <a:latin typeface="+mn-lt"/>
          <a:ea typeface="+mn-ea"/>
          <a:cs typeface="+mn-cs"/>
        </a:defRPr>
      </a:lvl4pPr>
      <a:lvl5pPr marL="1523329" algn="l" defTabSz="761670" rtl="0" eaLnBrk="1" latinLnBrk="0" hangingPunct="1">
        <a:defRPr sz="1500" kern="1200">
          <a:solidFill>
            <a:schemeClr val="tx1"/>
          </a:solidFill>
          <a:latin typeface="+mn-lt"/>
          <a:ea typeface="+mn-ea"/>
          <a:cs typeface="+mn-cs"/>
        </a:defRPr>
      </a:lvl5pPr>
      <a:lvl6pPr marL="1904162" algn="l" defTabSz="761670" rtl="0" eaLnBrk="1" latinLnBrk="0" hangingPunct="1">
        <a:defRPr sz="1500" kern="1200">
          <a:solidFill>
            <a:schemeClr val="tx1"/>
          </a:solidFill>
          <a:latin typeface="+mn-lt"/>
          <a:ea typeface="+mn-ea"/>
          <a:cs typeface="+mn-cs"/>
        </a:defRPr>
      </a:lvl6pPr>
      <a:lvl7pPr marL="2284997" algn="l" defTabSz="761670" rtl="0" eaLnBrk="1" latinLnBrk="0" hangingPunct="1">
        <a:defRPr sz="1500" kern="1200">
          <a:solidFill>
            <a:schemeClr val="tx1"/>
          </a:solidFill>
          <a:latin typeface="+mn-lt"/>
          <a:ea typeface="+mn-ea"/>
          <a:cs typeface="+mn-cs"/>
        </a:defRPr>
      </a:lvl7pPr>
      <a:lvl8pPr marL="2665827" algn="l" defTabSz="761670" rtl="0" eaLnBrk="1" latinLnBrk="0" hangingPunct="1">
        <a:defRPr sz="1500" kern="1200">
          <a:solidFill>
            <a:schemeClr val="tx1"/>
          </a:solidFill>
          <a:latin typeface="+mn-lt"/>
          <a:ea typeface="+mn-ea"/>
          <a:cs typeface="+mn-cs"/>
        </a:defRPr>
      </a:lvl8pPr>
      <a:lvl9pPr marL="3046658" algn="l" defTabSz="761670" rtl="0" eaLnBrk="1" latinLnBrk="0" hangingPunct="1">
        <a:defRPr sz="1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DA06DB4-F929-471B-AC99-1604A2396961}" type="datetime1">
              <a:rPr lang="en-US" smtClean="0">
                <a:solidFill>
                  <a:prstClr val="black">
                    <a:tint val="75000"/>
                  </a:prstClr>
                </a:solidFill>
                <a:latin typeface="Calibri"/>
                <a:cs typeface="+mn-cs"/>
              </a:rPr>
              <a:pPr fontAlgn="auto">
                <a:spcBef>
                  <a:spcPts val="0"/>
                </a:spcBef>
                <a:spcAft>
                  <a:spcPts val="0"/>
                </a:spcAft>
              </a:pPr>
              <a:t>1/20/2017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C07DB67-C925-4AC8-B5F6-95B530202B45}"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874482011"/>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3" y="0"/>
            <a:ext cx="8873067" cy="6858000"/>
            <a:chOff x="0" y="0"/>
            <a:chExt cx="5589" cy="4320"/>
          </a:xfrm>
        </p:grpSpPr>
        <p:sp>
          <p:nvSpPr>
            <p:cNvPr id="3080" name="Rectangle 3"/>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hangingPunct="0">
                <a:defRPr/>
              </a:pPr>
              <a:endParaRPr lang="en-US" altLang="en-US" smtClean="0">
                <a:cs typeface="+mn-cs"/>
              </a:endParaRPr>
            </a:p>
          </p:txBody>
        </p:sp>
        <p:pic>
          <p:nvPicPr>
            <p:cNvPr id="3081" name="Picture 4" descr="minispi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 name="Line 5"/>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ctr" eaLnBrk="0" hangingPunct="0"/>
              <a:endParaRPr lang="en-US" sz="1600" smtClean="0">
                <a:solidFill>
                  <a:srgbClr val="333300"/>
                </a:solidFill>
                <a:latin typeface="Times New Roman"/>
                <a:cs typeface="+mn-cs"/>
              </a:endParaRPr>
            </a:p>
          </p:txBody>
        </p:sp>
      </p:grpSp>
      <p:sp>
        <p:nvSpPr>
          <p:cNvPr id="3075" name="Rectangle 6"/>
          <p:cNvSpPr>
            <a:spLocks noGrp="1" noChangeArrowheads="1"/>
          </p:cNvSpPr>
          <p:nvPr>
            <p:ph type="title"/>
          </p:nvPr>
        </p:nvSpPr>
        <p:spPr bwMode="auto">
          <a:xfrm>
            <a:off x="990600" y="4572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7"/>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79272" name="Rectangle 8"/>
          <p:cNvSpPr>
            <a:spLocks noGrp="1" noChangeArrowheads="1"/>
          </p:cNvSpPr>
          <p:nvPr>
            <p:ph type="dt" sz="half" idx="2"/>
          </p:nvPr>
        </p:nvSpPr>
        <p:spPr bwMode="auto">
          <a:xfrm>
            <a:off x="990600" y="60960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pPr eaLnBrk="0" hangingPunct="0">
              <a:defRPr/>
            </a:pPr>
            <a:endParaRPr lang="en-US">
              <a:solidFill>
                <a:srgbClr val="A08366"/>
              </a:solidFill>
              <a:latin typeface="Times New Roman"/>
              <a:cs typeface="+mn-cs"/>
            </a:endParaRPr>
          </a:p>
        </p:txBody>
      </p:sp>
      <p:sp>
        <p:nvSpPr>
          <p:cNvPr id="779273" name="Rectangle 9"/>
          <p:cNvSpPr>
            <a:spLocks noGrp="1" noChangeArrowheads="1"/>
          </p:cNvSpPr>
          <p:nvPr>
            <p:ph type="ftr" sz="quarter" idx="3"/>
          </p:nvPr>
        </p:nvSpPr>
        <p:spPr bwMode="auto">
          <a:xfrm>
            <a:off x="3429000" y="60960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lgn="ctr" eaLnBrk="0" hangingPunct="0">
              <a:defRPr/>
            </a:pPr>
            <a:endParaRPr lang="en-US">
              <a:solidFill>
                <a:srgbClr val="A08366"/>
              </a:solidFill>
              <a:latin typeface="Times New Roman"/>
              <a:cs typeface="+mn-cs"/>
            </a:endParaRPr>
          </a:p>
        </p:txBody>
      </p:sp>
      <p:sp>
        <p:nvSpPr>
          <p:cNvPr id="779274" name="Rectangle 10"/>
          <p:cNvSpPr>
            <a:spLocks noGrp="1" noChangeArrowheads="1"/>
          </p:cNvSpPr>
          <p:nvPr>
            <p:ph type="sldNum" sz="quarter" idx="4"/>
          </p:nvPr>
        </p:nvSpPr>
        <p:spPr bwMode="auto">
          <a:xfrm>
            <a:off x="6858000" y="60960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eaLnBrk="0" hangingPunct="0">
              <a:defRPr/>
            </a:pPr>
            <a:fld id="{B12F5A22-CD99-488D-B752-AD78B506D129}" type="slidenum">
              <a:rPr lang="en-US">
                <a:solidFill>
                  <a:srgbClr val="A08366"/>
                </a:solidFill>
                <a:latin typeface="Times New Roman"/>
                <a:cs typeface="+mn-cs"/>
              </a:rPr>
              <a:pPr eaLnBrk="0" hangingPunct="0">
                <a:defRPr/>
              </a:pPr>
              <a:t>‹#›</a:t>
            </a:fld>
            <a:endParaRPr lang="en-US">
              <a:solidFill>
                <a:srgbClr val="A08366"/>
              </a:solidFill>
              <a:latin typeface="Times New Roman"/>
              <a:cs typeface="+mn-cs"/>
            </a:endParaRPr>
          </a:p>
        </p:txBody>
      </p:sp>
    </p:spTree>
    <p:extLst>
      <p:ext uri="{BB962C8B-B14F-4D97-AF65-F5344CB8AC3E}">
        <p14:creationId xmlns:p14="http://schemas.microsoft.com/office/powerpoint/2010/main" val="558016422"/>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 id="2147484934" r:id="rId12"/>
    <p:sldLayoutId id="2147484935" r:id="rId13"/>
    <p:sldLayoutId id="2147484936" r:id="rId14"/>
    <p:sldLayoutId id="2147484937" r:id="rId15"/>
    <p:sldLayoutId id="2147484938" r:id="rId16"/>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90000"/>
        <a:buFont typeface="Monotype Sorts"/>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Arial" charset="0"/>
              </a:defRPr>
            </a:lvl1pPr>
          </a:lstStyle>
          <a:p>
            <a:pPr>
              <a:defRPr/>
            </a:pPr>
            <a:endParaRPr lang="en-US"/>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en-US"/>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F00CDB75-3B96-4A6E-A4D2-186898928A8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 id="2147484723" r:id="rId12"/>
    <p:sldLayoutId id="2147484724" r:id="rId13"/>
    <p:sldLayoutId id="2147484725" r:id="rId14"/>
    <p:sldLayoutId id="2147484726" r:id="rId15"/>
    <p:sldLayoutId id="2147484727"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mn-cs"/>
              </a:defRPr>
            </a:lvl1pPr>
          </a:lstStyle>
          <a:p>
            <a:pPr>
              <a:defRPr/>
            </a:pPr>
            <a:endParaRPr lang="en-US"/>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CFCEC203-555F-4A36-8497-68A8651D9C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 id="2147484740" r:id="rId13"/>
    <p:sldLayoutId id="2147484741" r:id="rId14"/>
    <p:sldLayoutId id="2147484742" r:id="rId15"/>
    <p:sldLayoutId id="2147484743" r:id="rId16"/>
    <p:sldLayoutId id="2147484744"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mn-cs"/>
              </a:defRPr>
            </a:lvl1pPr>
          </a:lstStyle>
          <a:p>
            <a:pPr>
              <a:defRPr/>
            </a:pPr>
            <a:endParaRPr lang="en-US"/>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7706C170-1461-4D29-87F3-B068A08BEA5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 id="2147484759" r:id="rId15"/>
    <p:sldLayoutId id="2147484760" r:id="rId16"/>
    <p:sldLayoutId id="2147484761"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mn-cs"/>
              </a:defRPr>
            </a:lvl1pPr>
          </a:lstStyle>
          <a:p>
            <a:pPr>
              <a:defRPr/>
            </a:pPr>
            <a:endParaRPr lang="en-US"/>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64CA1D14-9573-4C0E-B9C8-9B92403CC7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 id="2147484776" r:id="rId15"/>
    <p:sldLayoutId id="2147484777" r:id="rId16"/>
    <p:sldLayoutId id="2147484778"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BEEF4">
            <a:alpha val="36078"/>
          </a:srgb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9DA06DB4-F929-471B-AC99-1604A2396961}" type="datetime1">
              <a:rPr lang="en-US"/>
              <a:pPr>
                <a:defRPr/>
              </a:pPr>
              <a:t>1/20/2017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D03FCC-6093-4250-A5E2-E2E9C277BB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0" y="0"/>
            <a:ext cx="8872538" cy="6858000"/>
            <a:chOff x="0" y="0"/>
            <a:chExt cx="5589" cy="4320"/>
          </a:xfrm>
        </p:grpSpPr>
        <p:sp>
          <p:nvSpPr>
            <p:cNvPr id="3080" name="Rectangle 3"/>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hangingPunct="0">
                <a:defRPr/>
              </a:pPr>
              <a:endParaRPr lang="en-US" altLang="en-US" smtClean="0">
                <a:cs typeface="Arial" charset="0"/>
              </a:endParaRPr>
            </a:p>
          </p:txBody>
        </p:sp>
        <p:pic>
          <p:nvPicPr>
            <p:cNvPr id="9225" name="Picture 4" descr="minispi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Line 5"/>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219" name="Rectangle 6"/>
          <p:cNvSpPr>
            <a:spLocks noGrp="1" noChangeArrowheads="1"/>
          </p:cNvSpPr>
          <p:nvPr>
            <p:ph type="title"/>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0" name="Rectangle 7"/>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79272" name="Rectangle 8"/>
          <p:cNvSpPr>
            <a:spLocks noGrp="1" noChangeArrowheads="1"/>
          </p:cNvSpPr>
          <p:nvPr>
            <p:ph type="dt" sz="half" idx="2"/>
          </p:nvPr>
        </p:nvSpPr>
        <p:spPr bwMode="auto">
          <a:xfrm>
            <a:off x="990600" y="60960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A08366"/>
                </a:solidFill>
                <a:latin typeface="Times New Roman"/>
                <a:cs typeface="+mn-cs"/>
              </a:defRPr>
            </a:lvl1pPr>
          </a:lstStyle>
          <a:p>
            <a:pPr>
              <a:defRPr/>
            </a:pPr>
            <a:endParaRPr lang="en-US"/>
          </a:p>
        </p:txBody>
      </p:sp>
      <p:sp>
        <p:nvSpPr>
          <p:cNvPr id="779273" name="Rectangle 9"/>
          <p:cNvSpPr>
            <a:spLocks noGrp="1" noChangeArrowheads="1"/>
          </p:cNvSpPr>
          <p:nvPr>
            <p:ph type="ftr" sz="quarter" idx="3"/>
          </p:nvPr>
        </p:nvSpPr>
        <p:spPr bwMode="auto">
          <a:xfrm>
            <a:off x="3429000" y="60960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A08366"/>
                </a:solidFill>
                <a:latin typeface="Times New Roman"/>
                <a:cs typeface="+mn-cs"/>
              </a:defRPr>
            </a:lvl1pPr>
          </a:lstStyle>
          <a:p>
            <a:pPr>
              <a:defRPr/>
            </a:pPr>
            <a:endParaRPr lang="en-US"/>
          </a:p>
        </p:txBody>
      </p:sp>
      <p:sp>
        <p:nvSpPr>
          <p:cNvPr id="779274" name="Rectangle 10"/>
          <p:cNvSpPr>
            <a:spLocks noGrp="1" noChangeArrowheads="1"/>
          </p:cNvSpPr>
          <p:nvPr>
            <p:ph type="sldNum" sz="quarter" idx="4"/>
          </p:nvPr>
        </p:nvSpPr>
        <p:spPr bwMode="auto">
          <a:xfrm>
            <a:off x="6858000" y="60960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A08366"/>
                </a:solidFill>
                <a:latin typeface="Times New Roman" panose="02020603050405020304" pitchFamily="18" charset="0"/>
              </a:defRPr>
            </a:lvl1pPr>
          </a:lstStyle>
          <a:p>
            <a:fld id="{BCF4C1D7-8074-4AB8-A3E9-F06C725D7EE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 id="2147484831" r:id="rId14"/>
    <p:sldLayoutId id="2147484832" r:id="rId15"/>
    <p:sldLayoutId id="2147484833" r:id="rId16"/>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90000"/>
        <a:buFont typeface="Monotype Sorts"/>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DBEEF4">
            <a:alpha val="36078"/>
          </a:srgbClr>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9DA06DB4-F929-471B-AC99-1604A2396961}" type="datetime1">
              <a:rPr lang="en-US"/>
              <a:pPr>
                <a:defRPr/>
              </a:pPr>
              <a:t>1/20/2017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69B8CFC-12FA-41F0-B8A9-BB290860712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mn-cs"/>
              </a:defRPr>
            </a:lvl1pPr>
          </a:lstStyle>
          <a:p>
            <a:pPr>
              <a:defRPr/>
            </a:pPr>
            <a:endParaRPr lang="en-US"/>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fld id="{0FA97625-7A0B-4198-8E3B-AFC9A156B54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 id="2147484859" r:id="rId13"/>
    <p:sldLayoutId id="2147484860" r:id="rId14"/>
    <p:sldLayoutId id="2147484861" r:id="rId15"/>
    <p:sldLayoutId id="2147484862" r:id="rId16"/>
    <p:sldLayoutId id="2147484863"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160.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9.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8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8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89.xml"/><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89.xml"/><Relationship Id="rId6" Type="http://schemas.openxmlformats.org/officeDocument/2006/relationships/image" Target="../media/image27.png"/><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89.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8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8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89.xml"/><Relationship Id="rId5" Type="http://schemas.openxmlformats.org/officeDocument/2006/relationships/image" Target="../media/image67.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68.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89.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89.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84.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89.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89.xml"/><Relationship Id="rId5" Type="http://schemas.openxmlformats.org/officeDocument/2006/relationships/image" Target="../media/image74.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84.xml"/><Relationship Id="rId6" Type="http://schemas.openxmlformats.org/officeDocument/2006/relationships/image" Target="../media/image18.png"/><Relationship Id="rId5" Type="http://schemas.openxmlformats.org/officeDocument/2006/relationships/image" Target="../media/image76.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9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194.xml"/><Relationship Id="rId5" Type="http://schemas.openxmlformats.org/officeDocument/2006/relationships/image" Target="../media/image84.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94.xml"/><Relationship Id="rId6" Type="http://schemas.openxmlformats.org/officeDocument/2006/relationships/image" Target="../media/image23.pn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9.xml"/><Relationship Id="rId1" Type="http://schemas.openxmlformats.org/officeDocument/2006/relationships/slideLayout" Target="../slideLayouts/slideLayout207.xml"/><Relationship Id="rId5" Type="http://schemas.openxmlformats.org/officeDocument/2006/relationships/image" Target="../media/image83.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7"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20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0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89.xml"/><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84.xml"/><Relationship Id="rId6" Type="http://schemas.openxmlformats.org/officeDocument/2006/relationships/image" Target="../media/image100.png"/><Relationship Id="rId5" Type="http://schemas.openxmlformats.org/officeDocument/2006/relationships/image" Target="../media/image19.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185.xml"/><Relationship Id="rId5" Type="http://schemas.openxmlformats.org/officeDocument/2006/relationships/hyperlink" Target="http://jmgkids.us/garden-kitchen-recipe-demos/" TargetMode="Externa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189.xml"/><Relationship Id="rId6" Type="http://schemas.openxmlformats.org/officeDocument/2006/relationships/image" Target="../media/image105.png"/><Relationship Id="rId5" Type="http://schemas.openxmlformats.org/officeDocument/2006/relationships/image" Target="../media/image102.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1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117.xml"/><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117.xml"/><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5.png"/><Relationship Id="rId7"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18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89.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5.png"/><Relationship Id="rId7" Type="http://schemas.openxmlformats.org/officeDocument/2006/relationships/image" Target="../media/image114.png"/><Relationship Id="rId2" Type="http://schemas.openxmlformats.org/officeDocument/2006/relationships/notesSlide" Target="../notesSlides/notesSlide40.xml"/><Relationship Id="rId1" Type="http://schemas.openxmlformats.org/officeDocument/2006/relationships/slideLayout" Target="../slideLayouts/slideLayout184.xml"/><Relationship Id="rId6" Type="http://schemas.openxmlformats.org/officeDocument/2006/relationships/image" Target="../media/image113.png"/><Relationship Id="rId11" Type="http://schemas.microsoft.com/office/2007/relationships/hdphoto" Target="../media/hdphoto5.wdp"/><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189.xml"/><Relationship Id="rId5" Type="http://schemas.openxmlformats.org/officeDocument/2006/relationships/image" Target="../media/image11.wmf"/><Relationship Id="rId4" Type="http://schemas.openxmlformats.org/officeDocument/2006/relationships/image" Target="../media/image119.jpe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144.xml"/><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85.xml"/><Relationship Id="rId4" Type="http://schemas.openxmlformats.org/officeDocument/2006/relationships/image" Target="../media/image125.jpeg"/></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85.xml"/><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89.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4.xml"/><Relationship Id="rId5" Type="http://schemas.openxmlformats.org/officeDocument/2006/relationships/image" Target="../media/image17.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89.xml"/><Relationship Id="rId6" Type="http://schemas.openxmlformats.org/officeDocument/2006/relationships/image" Target="../media/image27.pn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50180"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http://agrilifecdn.tamu.edu/communications/files/2012/08/TAMAg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3255" y="228600"/>
            <a:ext cx="2286000" cy="1066800"/>
          </a:xfrm>
          <a:prstGeom prst="rect">
            <a:avLst/>
          </a:prstGeom>
          <a:noFill/>
          <a:ln>
            <a:noFill/>
          </a:ln>
        </p:spPr>
      </p:pic>
      <p:pic>
        <p:nvPicPr>
          <p:cNvPr id="3074" name="Picture 2" descr="E:\Dissemenation\Regional LGEG Training\LGEG-web-banne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28" y="1445491"/>
            <a:ext cx="8077199"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5642674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0664057">
            <a:off x="-380994" y="1262063"/>
            <a:ext cx="3825875" cy="3707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041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600" y="3"/>
            <a:ext cx="9245600" cy="922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1537" name="Picture 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733800" y="457200"/>
            <a:ext cx="5187950"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5871057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 y="3"/>
            <a:ext cx="9474200" cy="9227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a:spLocks noChangeArrowheads="1"/>
          </p:cNvSpPr>
          <p:nvPr/>
        </p:nvSpPr>
        <p:spPr bwMode="auto">
          <a:xfrm>
            <a:off x="509588" y="1437085"/>
            <a:ext cx="9167812" cy="1664522"/>
          </a:xfrm>
          <a:prstGeom prst="rect">
            <a:avLst/>
          </a:prstGeom>
          <a:noFill/>
          <a:ln w="9525">
            <a:noFill/>
            <a:miter lim="800000"/>
            <a:headEnd/>
            <a:tailEnd/>
          </a:ln>
        </p:spPr>
        <p:txBody>
          <a:bodyPr lIns="63467" tIns="31732" rIns="63467" bIns="31732">
            <a:spAutoFit/>
          </a:bodyPr>
          <a:lstStyle/>
          <a:p>
            <a:pPr marL="380985" indent="-380985" fontAlgn="auto">
              <a:spcBef>
                <a:spcPts val="0"/>
              </a:spcBef>
              <a:spcAft>
                <a:spcPts val="0"/>
              </a:spcAft>
              <a:buClr>
                <a:srgbClr val="009900"/>
              </a:buClr>
              <a:buSzPct val="106000"/>
              <a:buFont typeface="Wingdings" panose="05000000000000000000" pitchFamily="2" charset="2"/>
              <a:buChar char="ü"/>
              <a:defRPr/>
            </a:pPr>
            <a:r>
              <a:rPr lang="en-US" sz="4000" dirty="0">
                <a:solidFill>
                  <a:srgbClr val="FF9900"/>
                </a:solidFill>
                <a:latin typeface="Arial" pitchFamily="34" charset="0"/>
              </a:rPr>
              <a:t>Know &amp; Show Sombrero </a:t>
            </a:r>
            <a:r>
              <a:rPr lang="en-US" sz="3000" dirty="0">
                <a:solidFill>
                  <a:srgbClr val="FF9900"/>
                </a:solidFill>
                <a:latin typeface="Arial" pitchFamily="34" charset="0"/>
              </a:rPr>
              <a:t>45 mins</a:t>
            </a:r>
          </a:p>
          <a:p>
            <a:pPr marL="380985" indent="-380985" fontAlgn="auto">
              <a:spcBef>
                <a:spcPts val="0"/>
              </a:spcBef>
              <a:spcAft>
                <a:spcPts val="0"/>
              </a:spcAft>
              <a:buClr>
                <a:srgbClr val="009900"/>
              </a:buClr>
              <a:buSzPct val="106000"/>
              <a:buFont typeface="Wingdings" panose="05000000000000000000" pitchFamily="2" charset="2"/>
              <a:buChar char="ü"/>
              <a:defRPr/>
            </a:pPr>
            <a:r>
              <a:rPr lang="en-US" sz="4000" dirty="0">
                <a:solidFill>
                  <a:srgbClr val="FF9900"/>
                </a:solidFill>
                <a:latin typeface="Arial" pitchFamily="34" charset="0"/>
              </a:rPr>
              <a:t>5 Senses Food </a:t>
            </a:r>
            <a:r>
              <a:rPr lang="en-US" sz="2800" dirty="0">
                <a:solidFill>
                  <a:srgbClr val="FF9900"/>
                </a:solidFill>
                <a:latin typeface="Arial" pitchFamily="34" charset="0"/>
              </a:rPr>
              <a:t>30 mins</a:t>
            </a:r>
          </a:p>
          <a:p>
            <a:pPr algn="ctr" fontAlgn="auto">
              <a:spcBef>
                <a:spcPts val="0"/>
              </a:spcBef>
              <a:spcAft>
                <a:spcPts val="0"/>
              </a:spcAft>
              <a:defRPr/>
            </a:pPr>
            <a:endParaRPr lang="en-US" sz="2400" dirty="0">
              <a:solidFill>
                <a:srgbClr val="FF9900"/>
              </a:solidFill>
              <a:latin typeface="Arial" pitchFamily="34" charset="0"/>
            </a:endParaRPr>
          </a:p>
        </p:txBody>
      </p:sp>
      <p:pic>
        <p:nvPicPr>
          <p:cNvPr id="62468"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0663" y="5956"/>
            <a:ext cx="3251200" cy="9191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21206479">
            <a:off x="493381" y="2935371"/>
            <a:ext cx="7146759" cy="5991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507780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sp>
        <p:nvSpPr>
          <p:cNvPr id="64514" name="Text Placeholder 3"/>
          <p:cNvSpPr>
            <a:spLocks noGrp="1"/>
          </p:cNvSpPr>
          <p:nvPr>
            <p:ph type="body" idx="1"/>
          </p:nvPr>
        </p:nvSpPr>
        <p:spPr>
          <a:xfrm>
            <a:off x="23817" y="552450"/>
            <a:ext cx="9669462" cy="1981200"/>
          </a:xfrm>
        </p:spPr>
        <p:txBody>
          <a:bodyPr/>
          <a:lstStyle/>
          <a:p>
            <a:r>
              <a:rPr lang="en-US" altLang="en-US" sz="5000" smtClean="0">
                <a:solidFill>
                  <a:srgbClr val="9966FF"/>
                </a:solidFill>
                <a:latin typeface="Love Ya Like A Sister" pitchFamily="2" charset="0"/>
              </a:rPr>
              <a:t>first food exposures</a:t>
            </a:r>
            <a:r>
              <a:rPr lang="en-US" altLang="en-US" sz="5000" smtClean="0">
                <a:latin typeface="Love Ya Like A Sister" pitchFamily="2" charset="0"/>
              </a:rPr>
              <a:t/>
            </a:r>
            <a:br>
              <a:rPr lang="en-US" altLang="en-US" sz="5000" smtClean="0">
                <a:latin typeface="Love Ya Like A Sister" pitchFamily="2" charset="0"/>
              </a:rPr>
            </a:br>
            <a:endParaRPr lang="en-US" altLang="en-US" sz="5000" smtClean="0">
              <a:latin typeface="Love Ya Like A Sister" pitchFamily="2" charset="0"/>
            </a:endParaRPr>
          </a:p>
        </p:txBody>
      </p:sp>
      <p:pic>
        <p:nvPicPr>
          <p:cNvPr id="64515" name="Picture 6" descr="http://sakura-hotel-ikebukuro.com/blog/baby_carrots__65761_zoom.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3992" y="2714625"/>
            <a:ext cx="80518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3"/>
          <p:cNvSpPr txBox="1">
            <a:spLocks/>
          </p:cNvSpPr>
          <p:nvPr/>
        </p:nvSpPr>
        <p:spPr bwMode="auto">
          <a:xfrm>
            <a:off x="2133605" y="1600200"/>
            <a:ext cx="9669463"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3470" tIns="31734" rIns="63470" bIns="31734" anchor="b"/>
          <a:lstStyle>
            <a:lvl1pPr marL="0" indent="0" algn="l" rtl="0" eaLnBrk="0" fontAlgn="base" hangingPunct="0">
              <a:spcBef>
                <a:spcPct val="20000"/>
              </a:spcBef>
              <a:spcAft>
                <a:spcPct val="0"/>
              </a:spcAft>
              <a:buNone/>
              <a:defRPr sz="1700">
                <a:solidFill>
                  <a:srgbClr val="33CC33"/>
                </a:solidFill>
                <a:latin typeface="+mn-lt"/>
                <a:ea typeface="+mn-ea"/>
                <a:cs typeface="+mn-cs"/>
              </a:defRPr>
            </a:lvl1pPr>
            <a:lvl2pPr marL="380835" indent="0" algn="l" rtl="0" eaLnBrk="0" fontAlgn="base" hangingPunct="0">
              <a:spcBef>
                <a:spcPct val="20000"/>
              </a:spcBef>
              <a:spcAft>
                <a:spcPct val="0"/>
              </a:spcAft>
              <a:buNone/>
              <a:defRPr sz="1500">
                <a:solidFill>
                  <a:srgbClr val="FFFFFF"/>
                </a:solidFill>
                <a:latin typeface="+mn-lt"/>
              </a:defRPr>
            </a:lvl2pPr>
            <a:lvl3pPr marL="761670" indent="0" algn="l" rtl="0" eaLnBrk="0" fontAlgn="base" hangingPunct="0">
              <a:spcBef>
                <a:spcPct val="20000"/>
              </a:spcBef>
              <a:spcAft>
                <a:spcPct val="0"/>
              </a:spcAft>
              <a:buNone/>
              <a:defRPr sz="1300">
                <a:solidFill>
                  <a:srgbClr val="FFFFFF"/>
                </a:solidFill>
                <a:latin typeface="+mn-lt"/>
              </a:defRPr>
            </a:lvl3pPr>
            <a:lvl4pPr marL="1142503" indent="0" algn="l" rtl="0" eaLnBrk="0" fontAlgn="base" hangingPunct="0">
              <a:spcBef>
                <a:spcPct val="20000"/>
              </a:spcBef>
              <a:spcAft>
                <a:spcPct val="0"/>
              </a:spcAft>
              <a:buNone/>
              <a:defRPr sz="1200">
                <a:solidFill>
                  <a:srgbClr val="FFFFFF"/>
                </a:solidFill>
                <a:latin typeface="+mn-lt"/>
              </a:defRPr>
            </a:lvl4pPr>
            <a:lvl5pPr marL="1523329" indent="0" algn="l" rtl="0" eaLnBrk="0" fontAlgn="base" hangingPunct="0">
              <a:spcBef>
                <a:spcPct val="20000"/>
              </a:spcBef>
              <a:spcAft>
                <a:spcPct val="0"/>
              </a:spcAft>
              <a:buNone/>
              <a:defRPr sz="1200">
                <a:solidFill>
                  <a:srgbClr val="FFFFFF"/>
                </a:solidFill>
                <a:latin typeface="+mn-lt"/>
              </a:defRPr>
            </a:lvl5pPr>
            <a:lvl6pPr marL="1904162" indent="0" algn="l" rtl="0" fontAlgn="base">
              <a:spcBef>
                <a:spcPct val="20000"/>
              </a:spcBef>
              <a:spcAft>
                <a:spcPct val="0"/>
              </a:spcAft>
              <a:buNone/>
              <a:defRPr sz="1200">
                <a:solidFill>
                  <a:srgbClr val="FFFFFF"/>
                </a:solidFill>
                <a:latin typeface="+mn-lt"/>
              </a:defRPr>
            </a:lvl6pPr>
            <a:lvl7pPr marL="2284997" indent="0" algn="l" rtl="0" fontAlgn="base">
              <a:spcBef>
                <a:spcPct val="20000"/>
              </a:spcBef>
              <a:spcAft>
                <a:spcPct val="0"/>
              </a:spcAft>
              <a:buNone/>
              <a:defRPr sz="1200">
                <a:solidFill>
                  <a:srgbClr val="FFFFFF"/>
                </a:solidFill>
                <a:latin typeface="+mn-lt"/>
              </a:defRPr>
            </a:lvl7pPr>
            <a:lvl8pPr marL="2665827" indent="0" algn="l" rtl="0" fontAlgn="base">
              <a:spcBef>
                <a:spcPct val="20000"/>
              </a:spcBef>
              <a:spcAft>
                <a:spcPct val="0"/>
              </a:spcAft>
              <a:buNone/>
              <a:defRPr sz="1200">
                <a:solidFill>
                  <a:srgbClr val="FFFFFF"/>
                </a:solidFill>
                <a:latin typeface="+mn-lt"/>
              </a:defRPr>
            </a:lvl8pPr>
            <a:lvl9pPr marL="3046658" indent="0" algn="l" rtl="0" fontAlgn="base">
              <a:spcBef>
                <a:spcPct val="20000"/>
              </a:spcBef>
              <a:spcAft>
                <a:spcPct val="0"/>
              </a:spcAft>
              <a:buNone/>
              <a:defRPr sz="1200">
                <a:solidFill>
                  <a:srgbClr val="FFFFFF"/>
                </a:solidFill>
                <a:latin typeface="+mn-lt"/>
              </a:defRPr>
            </a:lvl9pPr>
          </a:lstStyle>
          <a:p>
            <a:pPr>
              <a:defRPr/>
            </a:pPr>
            <a:r>
              <a:rPr lang="en-US" altLang="en-US" sz="4500" kern="0" dirty="0">
                <a:latin typeface="Love Ya Like A Sister" pitchFamily="2" charset="0"/>
              </a:rPr>
              <a:t>- one </a:t>
            </a:r>
            <a:r>
              <a:rPr lang="en-US" altLang="en-US" sz="4500" kern="0" dirty="0" smtClean="0">
                <a:latin typeface="Love Ya Like A Sister" pitchFamily="2" charset="0"/>
              </a:rPr>
              <a:t>bite fresh,</a:t>
            </a:r>
            <a:r>
              <a:rPr lang="en-US" altLang="en-US" sz="4500" kern="0" dirty="0">
                <a:latin typeface="Love Ya Like A Sister" pitchFamily="2" charset="0"/>
              </a:rPr>
              <a:t/>
            </a:r>
            <a:br>
              <a:rPr lang="en-US" altLang="en-US" sz="4500" kern="0" dirty="0">
                <a:latin typeface="Love Ya Like A Sister" pitchFamily="2" charset="0"/>
              </a:rPr>
            </a:br>
            <a:r>
              <a:rPr lang="en-US" altLang="en-US" sz="4500" kern="0" dirty="0">
                <a:latin typeface="Love Ya Like A Sister" pitchFamily="2" charset="0"/>
              </a:rPr>
              <a:t>  r</a:t>
            </a:r>
            <a:r>
              <a:rPr lang="en-US" altLang="en-US" sz="4500" kern="0" dirty="0" smtClean="0">
                <a:latin typeface="Love Ya Like A Sister" pitchFamily="2" charset="0"/>
              </a:rPr>
              <a:t>aw samples</a:t>
            </a:r>
            <a:endParaRPr lang="en-US" altLang="en-US" sz="4500" kern="0" dirty="0">
              <a:latin typeface="Love Ya Like A Sister" pitchFamily="2" charset="0"/>
            </a:endParaRPr>
          </a:p>
        </p:txBody>
      </p:sp>
    </p:spTree>
    <p:extLst>
      <p:ext uri="{BB962C8B-B14F-4D97-AF65-F5344CB8AC3E}">
        <p14:creationId xmlns:p14="http://schemas.microsoft.com/office/powerpoint/2010/main" val="2892243875"/>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0477">
            <a:off x="909639" y="-261937"/>
            <a:ext cx="7107237" cy="61507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1"/>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rot="-190477">
            <a:off x="484190" y="-261938"/>
            <a:ext cx="7107237" cy="63198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2458">
            <a:off x="369917" y="2776538"/>
            <a:ext cx="4651375" cy="3713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plant part web chart workshee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5629" y="61912"/>
            <a:ext cx="5160963" cy="550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3"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6801" y="4800600"/>
            <a:ext cx="1468438"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7147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fade">
                                      <p:cBhvr>
                                        <p:cTn id="10" dur="5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252458">
            <a:off x="369917" y="2792072"/>
            <a:ext cx="4098925" cy="3713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6" descr="plant part web chart worksheet.jpg"/>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165629" y="61912"/>
            <a:ext cx="5160963" cy="550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9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43355">
            <a:off x="1148378" y="531379"/>
            <a:ext cx="5774991" cy="59227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2119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53986"/>
                                        </p:tgtEl>
                                        <p:attrNameLst>
                                          <p:attrName>style.visibility</p:attrName>
                                        </p:attrNameLst>
                                      </p:cBhvr>
                                      <p:to>
                                        <p:strVal val="visible"/>
                                      </p:to>
                                    </p:set>
                                    <p:animEffect transition="in" filter="fade">
                                      <p:cBhvr>
                                        <p:cTn id="7" dur="500"/>
                                        <p:tgtEl>
                                          <p:spTgt spid="553986"/>
                                        </p:tgtEl>
                                      </p:cBhvr>
                                    </p:animEffect>
                                    <p:anim calcmode="lin" valueType="num">
                                      <p:cBhvr>
                                        <p:cTn id="8" dur="500" fill="hold"/>
                                        <p:tgtEl>
                                          <p:spTgt spid="553986"/>
                                        </p:tgtEl>
                                        <p:attrNameLst>
                                          <p:attrName>ppt_x</p:attrName>
                                        </p:attrNameLst>
                                      </p:cBhvr>
                                      <p:tavLst>
                                        <p:tav tm="0">
                                          <p:val>
                                            <p:strVal val="#ppt_x"/>
                                          </p:val>
                                        </p:tav>
                                        <p:tav tm="100000">
                                          <p:val>
                                            <p:strVal val="#ppt_x"/>
                                          </p:val>
                                        </p:tav>
                                      </p:tavLst>
                                    </p:anim>
                                    <p:anim calcmode="lin" valueType="num">
                                      <p:cBhvr>
                                        <p:cTn id="9" dur="500" fill="hold"/>
                                        <p:tgtEl>
                                          <p:spTgt spid="5539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42" y="51203"/>
            <a:ext cx="7250113" cy="68306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87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4500" y="51254"/>
            <a:ext cx="2349500" cy="2520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16" descr="dont crowd me kid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45873">
            <a:off x="1581154" y="1251355"/>
            <a:ext cx="4065588" cy="4792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9340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anim calcmode="lin" valueType="num">
                                      <p:cBhvr>
                                        <p:cTn id="12" dur="500" fill="hold"/>
                                        <p:tgtEl>
                                          <p:spTgt spid="22535"/>
                                        </p:tgtEl>
                                        <p:attrNameLst>
                                          <p:attrName>ppt_x</p:attrName>
                                        </p:attrNameLst>
                                      </p:cBhvr>
                                      <p:tavLst>
                                        <p:tav tm="0">
                                          <p:val>
                                            <p:strVal val="#ppt_x"/>
                                          </p:val>
                                        </p:tav>
                                        <p:tav tm="100000">
                                          <p:val>
                                            <p:strVal val="#ppt_x"/>
                                          </p:val>
                                        </p:tav>
                                      </p:tavLst>
                                    </p:anim>
                                    <p:anim calcmode="lin" valueType="num">
                                      <p:cBhvr>
                                        <p:cTn id="13" dur="500" fill="hold"/>
                                        <p:tgtEl>
                                          <p:spTgt spid="22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74754"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301050">
            <a:off x="-73478" y="-15478"/>
            <a:ext cx="6675035" cy="7324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475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45742" y="-15479"/>
            <a:ext cx="6618287" cy="93118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8494965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9220" name="Picture 4" descr="http://www.horoskopnamiru.cz/files/km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4572000"/>
            <a:ext cx="3357509" cy="2590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images.lowes.com/product/converted/041530/04153057144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413080">
            <a:off x="4609026" y="3195938"/>
            <a:ext cx="2586716" cy="3184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7827" name="Picture 2" descr="http://dojbfbukd6hul.cloudfront.net/category/gallery/paper-towel-diff-01-retina.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313" y="-434579"/>
            <a:ext cx="10696576" cy="4364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4" descr="http://bestinclassschoolsupplies.com/images/16205.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35729" y="-228600"/>
            <a:ext cx="3954463" cy="3331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73313" y="577454"/>
            <a:ext cx="5068934" cy="4223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059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46429" y="2587232"/>
            <a:ext cx="2112963" cy="2303859"/>
          </a:xfrm>
          <a:prstGeom prst="rect">
            <a:avLst/>
          </a:prstGeom>
          <a:noFill/>
          <a:ln w="9525">
            <a:solidFill>
              <a:schemeClr val="accent3">
                <a:lumMod val="75000"/>
              </a:schemeClr>
            </a:solidFill>
            <a:miter lim="800000"/>
            <a:headEnd/>
            <a:tailEnd/>
          </a:ln>
        </p:spPr>
      </p:pic>
      <p:pic>
        <p:nvPicPr>
          <p:cNvPr id="9" name="Picture 3"/>
          <p:cNvPicPr>
            <a:picLocks noChangeAspect="1" noChangeArrowheads="1"/>
          </p:cNvPicPr>
          <p:nvPr/>
        </p:nvPicPr>
        <p:blipFill>
          <a:blip r:embed="rId4"/>
          <a:srcRect/>
          <a:stretch>
            <a:fillRect/>
          </a:stretch>
        </p:blipFill>
        <p:spPr bwMode="auto">
          <a:xfrm>
            <a:off x="5316538" y="-14287"/>
            <a:ext cx="2119312" cy="2119313"/>
          </a:xfrm>
          <a:prstGeom prst="rect">
            <a:avLst/>
          </a:prstGeom>
          <a:noFill/>
          <a:ln w="9525">
            <a:solidFill>
              <a:schemeClr val="accent3">
                <a:lumMod val="75000"/>
              </a:schemeClr>
            </a:solidFill>
            <a:miter lim="800000"/>
            <a:headEnd/>
            <a:tailEnd/>
          </a:ln>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78138" y="152400"/>
            <a:ext cx="2247900" cy="2120504"/>
          </a:xfrm>
          <a:prstGeom prst="rect">
            <a:avLst/>
          </a:prstGeom>
          <a:noFill/>
          <a:ln w="9525">
            <a:solidFill>
              <a:schemeClr val="accent3">
                <a:lumMod val="75000"/>
              </a:schemeClr>
            </a:solidFill>
            <a:miter lim="800000"/>
            <a:headEnd/>
            <a:tailEnd/>
          </a:ln>
        </p:spPr>
      </p:pic>
      <p:pic>
        <p:nvPicPr>
          <p:cNvPr id="11"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22892" y="2500312"/>
            <a:ext cx="2130425" cy="2291954"/>
          </a:xfrm>
          <a:prstGeom prst="rect">
            <a:avLst/>
          </a:prstGeom>
          <a:noFill/>
          <a:ln w="9525">
            <a:solidFill>
              <a:schemeClr val="accent3">
                <a:lumMod val="75000"/>
              </a:schemeClr>
            </a:solidFill>
            <a:miter lim="800000"/>
            <a:headEnd/>
            <a:tailEnd/>
          </a:ln>
        </p:spPr>
      </p:pic>
      <p:pic>
        <p:nvPicPr>
          <p:cNvPr id="13"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4800" y="0"/>
            <a:ext cx="2393950" cy="2120504"/>
          </a:xfrm>
          <a:prstGeom prst="rect">
            <a:avLst/>
          </a:prstGeom>
          <a:noFill/>
          <a:ln w="9525">
            <a:solidFill>
              <a:schemeClr val="accent3">
                <a:lumMod val="75000"/>
              </a:schemeClr>
            </a:solidFill>
            <a:miter lim="800000"/>
            <a:headEnd/>
            <a:tailEnd/>
          </a:ln>
        </p:spPr>
      </p:pic>
      <p:pic>
        <p:nvPicPr>
          <p:cNvPr id="14"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5414" y="2209856"/>
            <a:ext cx="2573337" cy="227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xtBox 11"/>
          <p:cNvSpPr txBox="1">
            <a:spLocks noChangeArrowheads="1"/>
          </p:cNvSpPr>
          <p:nvPr/>
        </p:nvSpPr>
        <p:spPr bwMode="auto">
          <a:xfrm>
            <a:off x="345811" y="5098256"/>
            <a:ext cx="6502928" cy="1295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ctr" fontAlgn="auto">
              <a:spcBef>
                <a:spcPct val="0"/>
              </a:spcBef>
              <a:spcAft>
                <a:spcPts val="0"/>
              </a:spcAft>
              <a:buFontTx/>
              <a:buNone/>
            </a:pPr>
            <a:r>
              <a:rPr lang="en-US" altLang="en-US" sz="4200" b="1" dirty="0">
                <a:solidFill>
                  <a:srgbClr val="FF6600"/>
                </a:solidFill>
                <a:cs typeface="+mn-cs"/>
              </a:rPr>
              <a:t>What don’t we just put 16</a:t>
            </a:r>
            <a:br>
              <a:rPr lang="en-US" altLang="en-US" sz="4200" b="1" dirty="0">
                <a:solidFill>
                  <a:srgbClr val="FF6600"/>
                </a:solidFill>
                <a:cs typeface="+mn-cs"/>
              </a:rPr>
            </a:br>
            <a:r>
              <a:rPr lang="en-US" altLang="en-US" sz="3800" b="1" dirty="0">
                <a:solidFill>
                  <a:srgbClr val="FF6600"/>
                </a:solidFill>
                <a:cs typeface="+mn-cs"/>
              </a:rPr>
              <a:t>seeds &amp; plants in every square?</a:t>
            </a:r>
          </a:p>
        </p:txBody>
      </p:sp>
      <p:pic>
        <p:nvPicPr>
          <p:cNvPr id="78857" name="Picture 14" descr="texas grow eat go logo learn and.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205" y="4286250"/>
            <a:ext cx="2201863"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68172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50"/>
                                        <p:tgtEl>
                                          <p:spTgt spid="14"/>
                                        </p:tgtEl>
                                      </p:cBhvr>
                                    </p:animEffect>
                                    <p:anim calcmode="lin" valueType="num">
                                      <p:cBhvr>
                                        <p:cTn id="21" dur="750" fill="hold"/>
                                        <p:tgtEl>
                                          <p:spTgt spid="14"/>
                                        </p:tgtEl>
                                        <p:attrNameLst>
                                          <p:attrName>ppt_x</p:attrName>
                                        </p:attrNameLst>
                                      </p:cBhvr>
                                      <p:tavLst>
                                        <p:tav tm="0">
                                          <p:val>
                                            <p:strVal val="#ppt_x"/>
                                          </p:val>
                                        </p:tav>
                                        <p:tav tm="100000">
                                          <p:val>
                                            <p:strVal val="#ppt_x"/>
                                          </p:val>
                                        </p:tav>
                                      </p:tavLst>
                                    </p:anim>
                                    <p:anim calcmode="lin" valueType="num">
                                      <p:cBhvr>
                                        <p:cTn id="22"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337" y="-78581"/>
            <a:ext cx="6756401" cy="6822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2947" name="Rectangle 1"/>
          <p:cNvSpPr>
            <a:spLocks noChangeArrowheads="1"/>
          </p:cNvSpPr>
          <p:nvPr/>
        </p:nvSpPr>
        <p:spPr bwMode="auto">
          <a:xfrm>
            <a:off x="1489104" y="1371600"/>
            <a:ext cx="949325" cy="5029200"/>
          </a:xfrm>
          <a:prstGeom prst="rect">
            <a:avLst/>
          </a:prstGeom>
          <a:solidFill>
            <a:srgbClr val="33CC33">
              <a:alpha val="25882"/>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pPr>
            <a:endParaRPr lang="en-US" altLang="en-US" sz="1100">
              <a:solidFill>
                <a:srgbClr val="333300"/>
              </a:solidFill>
              <a:latin typeface="Times New Roman" pitchFamily="18" charset="0"/>
              <a:cs typeface="+mn-cs"/>
            </a:endParaRPr>
          </a:p>
        </p:txBody>
      </p:sp>
      <p:sp>
        <p:nvSpPr>
          <p:cNvPr id="47108" name="TextBox 7"/>
          <p:cNvSpPr txBox="1">
            <a:spLocks noChangeArrowheads="1"/>
          </p:cNvSpPr>
          <p:nvPr/>
        </p:nvSpPr>
        <p:spPr bwMode="auto">
          <a:xfrm>
            <a:off x="6913421" y="825191"/>
            <a:ext cx="7586663" cy="3141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fontAlgn="auto">
              <a:spcBef>
                <a:spcPct val="0"/>
              </a:spcBef>
              <a:spcAft>
                <a:spcPts val="0"/>
              </a:spcAft>
              <a:buFontTx/>
              <a:buNone/>
              <a:defRPr/>
            </a:pPr>
            <a:r>
              <a:rPr lang="en-US" altLang="en-US" sz="2500" b="1" dirty="0" smtClean="0">
                <a:latin typeface="Arial" pitchFamily="34" charset="0"/>
              </a:rPr>
              <a:t>Local </a:t>
            </a:r>
            <a:br>
              <a:rPr lang="en-US" altLang="en-US" sz="2500" b="1" dirty="0" smtClean="0">
                <a:latin typeface="Arial" pitchFamily="34" charset="0"/>
              </a:rPr>
            </a:br>
            <a:r>
              <a:rPr lang="en-US" altLang="en-US" sz="2500" b="1" dirty="0" smtClean="0">
                <a:latin typeface="Arial" pitchFamily="34" charset="0"/>
              </a:rPr>
              <a:t>Extension</a:t>
            </a:r>
            <a:br>
              <a:rPr lang="en-US" altLang="en-US" sz="2500" b="1" dirty="0" smtClean="0">
                <a:latin typeface="Arial" pitchFamily="34" charset="0"/>
              </a:rPr>
            </a:br>
            <a:r>
              <a:rPr lang="en-US" altLang="en-US" sz="2500" b="1" dirty="0" smtClean="0">
                <a:latin typeface="Arial" pitchFamily="34" charset="0"/>
              </a:rPr>
              <a:t>support</a:t>
            </a:r>
          </a:p>
          <a:p>
            <a:pPr fontAlgn="auto">
              <a:spcBef>
                <a:spcPct val="0"/>
              </a:spcBef>
              <a:spcAft>
                <a:spcPts val="0"/>
              </a:spcAft>
              <a:buFontTx/>
              <a:buNone/>
              <a:defRPr/>
            </a:pPr>
            <a:r>
              <a:rPr lang="en-US" altLang="en-US" sz="2500" b="1" dirty="0" smtClean="0">
                <a:solidFill>
                  <a:srgbClr val="FF9900"/>
                </a:solidFill>
                <a:latin typeface="Arial" pitchFamily="34" charset="0"/>
              </a:rPr>
              <a:t>provide</a:t>
            </a:r>
            <a:br>
              <a:rPr lang="en-US" altLang="en-US" sz="2500" b="1" dirty="0" smtClean="0">
                <a:solidFill>
                  <a:srgbClr val="FF9900"/>
                </a:solidFill>
                <a:latin typeface="Arial" pitchFamily="34" charset="0"/>
              </a:rPr>
            </a:br>
            <a:r>
              <a:rPr lang="en-US" altLang="en-US" sz="2500" b="1" dirty="0" smtClean="0">
                <a:solidFill>
                  <a:srgbClr val="FF9900"/>
                </a:solidFill>
                <a:latin typeface="Arial" pitchFamily="34" charset="0"/>
              </a:rPr>
              <a:t>info on</a:t>
            </a:r>
            <a:br>
              <a:rPr lang="en-US" altLang="en-US" sz="2500" b="1" dirty="0" smtClean="0">
                <a:solidFill>
                  <a:srgbClr val="FF9900"/>
                </a:solidFill>
                <a:latin typeface="Arial" pitchFamily="34" charset="0"/>
              </a:rPr>
            </a:br>
            <a:r>
              <a:rPr lang="en-US" altLang="en-US" sz="2500" b="1" dirty="0" smtClean="0">
                <a:solidFill>
                  <a:srgbClr val="FF9900"/>
                </a:solidFill>
                <a:latin typeface="Arial" pitchFamily="34" charset="0"/>
              </a:rPr>
              <a:t>your local</a:t>
            </a:r>
            <a:br>
              <a:rPr lang="en-US" altLang="en-US" sz="2500" b="1" dirty="0" smtClean="0">
                <a:solidFill>
                  <a:srgbClr val="FF9900"/>
                </a:solidFill>
                <a:latin typeface="Arial" pitchFamily="34" charset="0"/>
              </a:rPr>
            </a:br>
            <a:r>
              <a:rPr lang="en-US" altLang="en-US" sz="2500" b="1" dirty="0" smtClean="0">
                <a:solidFill>
                  <a:srgbClr val="FF9900"/>
                </a:solidFill>
                <a:latin typeface="Arial" pitchFamily="34" charset="0"/>
              </a:rPr>
              <a:t>planting</a:t>
            </a:r>
          </a:p>
          <a:p>
            <a:pPr fontAlgn="auto">
              <a:spcBef>
                <a:spcPct val="0"/>
              </a:spcBef>
              <a:spcAft>
                <a:spcPts val="0"/>
              </a:spcAft>
              <a:buFontTx/>
              <a:buNone/>
              <a:defRPr/>
            </a:pPr>
            <a:r>
              <a:rPr lang="en-US" altLang="en-US" sz="2500" b="1" dirty="0" smtClean="0">
                <a:solidFill>
                  <a:srgbClr val="FF9900"/>
                </a:solidFill>
                <a:latin typeface="Arial" pitchFamily="34" charset="0"/>
              </a:rPr>
              <a:t>dates </a:t>
            </a:r>
          </a:p>
        </p:txBody>
      </p:sp>
      <p:pic>
        <p:nvPicPr>
          <p:cNvPr id="81925"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7205" y="4286250"/>
            <a:ext cx="2201863"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6" name="Rectangle 6"/>
          <p:cNvSpPr>
            <a:spLocks noChangeArrowheads="1"/>
          </p:cNvSpPr>
          <p:nvPr/>
        </p:nvSpPr>
        <p:spPr bwMode="auto">
          <a:xfrm>
            <a:off x="261938" y="2914650"/>
            <a:ext cx="6062662" cy="171450"/>
          </a:xfrm>
          <a:prstGeom prst="rect">
            <a:avLst/>
          </a:prstGeom>
          <a:solidFill>
            <a:srgbClr val="FF660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pPr>
            <a:endParaRPr lang="en-US" altLang="en-US" sz="1100">
              <a:solidFill>
                <a:srgbClr val="333300"/>
              </a:solidFill>
              <a:latin typeface="Times New Roman" pitchFamily="18" charset="0"/>
              <a:cs typeface="+mn-cs"/>
            </a:endParaRPr>
          </a:p>
        </p:txBody>
      </p:sp>
      <p:pic>
        <p:nvPicPr>
          <p:cNvPr id="81927" name="Picture 7" descr="http://agrilifecdn.tamu.edu/communications/files/2012/08/TAMAgEX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92927" y="114300"/>
            <a:ext cx="2116138"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5435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6"/>
                                        </p:tgtEl>
                                        <p:attrNameLst>
                                          <p:attrName>style.visibility</p:attrName>
                                        </p:attrNameLst>
                                      </p:cBhvr>
                                      <p:to>
                                        <p:strVal val="visible"/>
                                      </p:to>
                                    </p:set>
                                    <p:anim calcmode="lin" valueType="num">
                                      <p:cBhvr additive="base">
                                        <p:cTn id="7" dur="500" fill="hold"/>
                                        <p:tgtEl>
                                          <p:spTgt spid="81926"/>
                                        </p:tgtEl>
                                        <p:attrNameLst>
                                          <p:attrName>ppt_x</p:attrName>
                                        </p:attrNameLst>
                                      </p:cBhvr>
                                      <p:tavLst>
                                        <p:tav tm="0">
                                          <p:val>
                                            <p:strVal val="0-#ppt_w/2"/>
                                          </p:val>
                                        </p:tav>
                                        <p:tav tm="100000">
                                          <p:val>
                                            <p:strVal val="#ppt_x"/>
                                          </p:val>
                                        </p:tav>
                                      </p:tavLst>
                                    </p:anim>
                                    <p:anim calcmode="lin" valueType="num">
                                      <p:cBhvr additive="base">
                                        <p:cTn id="8" dur="500" fill="hold"/>
                                        <p:tgtEl>
                                          <p:spTgt spid="819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gtEl>
                                        <p:attrNameLst>
                                          <p:attrName>style.visibility</p:attrName>
                                        </p:attrNameLst>
                                      </p:cBhvr>
                                      <p:to>
                                        <p:strVal val="visible"/>
                                      </p:to>
                                    </p:set>
                                    <p:anim calcmode="lin" valueType="num">
                                      <p:cBhvr additive="base">
                                        <p:cTn id="13" dur="250" fill="hold"/>
                                        <p:tgtEl>
                                          <p:spTgt spid="82947"/>
                                        </p:tgtEl>
                                        <p:attrNameLst>
                                          <p:attrName>ppt_x</p:attrName>
                                        </p:attrNameLst>
                                      </p:cBhvr>
                                      <p:tavLst>
                                        <p:tav tm="0">
                                          <p:val>
                                            <p:strVal val="#ppt_x"/>
                                          </p:val>
                                        </p:tav>
                                        <p:tav tm="100000">
                                          <p:val>
                                            <p:strVal val="#ppt_x"/>
                                          </p:val>
                                        </p:tav>
                                      </p:tavLst>
                                    </p:anim>
                                    <p:anim calcmode="lin" valueType="num">
                                      <p:cBhvr additive="base">
                                        <p:cTn id="14" dur="250" fill="hold"/>
                                        <p:tgtEl>
                                          <p:spTgt spid="829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additive="base">
                                        <p:cTn id="17" dur="250" fill="hold"/>
                                        <p:tgtEl>
                                          <p:spTgt spid="47108"/>
                                        </p:tgtEl>
                                        <p:attrNameLst>
                                          <p:attrName>ppt_x</p:attrName>
                                        </p:attrNameLst>
                                      </p:cBhvr>
                                      <p:tavLst>
                                        <p:tav tm="0">
                                          <p:val>
                                            <p:strVal val="#ppt_x"/>
                                          </p:val>
                                        </p:tav>
                                        <p:tav tm="100000">
                                          <p:val>
                                            <p:strVal val="#ppt_x"/>
                                          </p:val>
                                        </p:tav>
                                      </p:tavLst>
                                    </p:anim>
                                    <p:anim calcmode="lin" valueType="num">
                                      <p:cBhvr additive="base">
                                        <p:cTn id="18" dur="25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P spid="47108" grpId="0"/>
      <p:bldP spid="819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1117195" name="Picture 11" descr="h and n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7067" y="1143000"/>
            <a:ext cx="4261556"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txBox="1">
            <a:spLocks noChangeArrowheads="1"/>
          </p:cNvSpPr>
          <p:nvPr/>
        </p:nvSpPr>
        <p:spPr bwMode="auto">
          <a:xfrm>
            <a:off x="3420533" y="4953000"/>
            <a:ext cx="5486400" cy="914400"/>
          </a:xfrm>
          <a:prstGeom prst="rect">
            <a:avLst/>
          </a:prstGeom>
          <a:noFill/>
          <a:ln w="9525">
            <a:noFill/>
            <a:miter lim="800000"/>
            <a:headEnd/>
            <a:tailEnd/>
          </a:ln>
        </p:spPr>
        <p:txBody>
          <a:bodyPr lIns="76164" tIns="38080" rIns="76164" bIns="38080"/>
          <a:lstStyle/>
          <a:p>
            <a:pPr marL="285615" indent="-285615">
              <a:lnSpc>
                <a:spcPct val="90000"/>
              </a:lnSpc>
              <a:spcBef>
                <a:spcPct val="20000"/>
              </a:spcBef>
              <a:buFont typeface="Webdings" pitchFamily="18" charset="2"/>
              <a:buChar char=" "/>
              <a:defRPr/>
            </a:pPr>
            <a:r>
              <a:rPr lang="en-US" sz="3700" kern="0" dirty="0">
                <a:solidFill>
                  <a:srgbClr val="0000FF"/>
                </a:solidFill>
                <a:latin typeface="Albertus Medium"/>
                <a:cs typeface="+mn-cs"/>
              </a:rPr>
              <a:t>*</a:t>
            </a:r>
            <a:r>
              <a:rPr lang="en-US" sz="2500" b="1" kern="0" dirty="0">
                <a:solidFill>
                  <a:srgbClr val="009900"/>
                </a:solidFill>
                <a:latin typeface="Albertus Medium"/>
                <a:cs typeface="+mn-cs"/>
              </a:rPr>
              <a:t>early research </a:t>
            </a:r>
            <a:r>
              <a:rPr lang="en-US" sz="2700" b="1" dirty="0">
                <a:solidFill>
                  <a:srgbClr val="009900"/>
                </a:solidFill>
                <a:latin typeface="Albertus Medium"/>
                <a:cs typeface="+mn-cs"/>
              </a:rPr>
              <a:t>substantiating real </a:t>
            </a:r>
            <a:r>
              <a:rPr lang="en-US" sz="2500" b="1" kern="0" dirty="0">
                <a:solidFill>
                  <a:srgbClr val="009900"/>
                </a:solidFill>
                <a:latin typeface="Albertus Medium"/>
                <a:cs typeface="+mn-cs"/>
              </a:rPr>
              <a:t>benefits to students/schools</a:t>
            </a:r>
          </a:p>
          <a:p>
            <a:pPr marL="618825" lvl="1" indent="-238005">
              <a:lnSpc>
                <a:spcPct val="90000"/>
              </a:lnSpc>
              <a:spcBef>
                <a:spcPct val="20000"/>
              </a:spcBef>
              <a:buClr>
                <a:srgbClr val="33CC33"/>
              </a:buClr>
              <a:buFont typeface="Webdings" pitchFamily="18" charset="2"/>
              <a:buChar char="_"/>
              <a:defRPr/>
            </a:pPr>
            <a:endParaRPr lang="en-US" sz="2300" kern="0" dirty="0">
              <a:solidFill>
                <a:srgbClr val="FFFFFF"/>
              </a:solidFill>
              <a:latin typeface="Albertus Medium"/>
              <a:cs typeface="+mn-cs"/>
            </a:endParaRPr>
          </a:p>
          <a:p>
            <a:pPr marL="618825" lvl="1" indent="-238005">
              <a:lnSpc>
                <a:spcPct val="90000"/>
              </a:lnSpc>
              <a:spcBef>
                <a:spcPct val="20000"/>
              </a:spcBef>
              <a:buClr>
                <a:srgbClr val="33CC33"/>
              </a:buClr>
              <a:buFont typeface="Webdings" pitchFamily="18" charset="2"/>
              <a:buChar char="_"/>
              <a:defRPr/>
            </a:pPr>
            <a:endParaRPr lang="en-US" sz="2300" kern="0" dirty="0">
              <a:solidFill>
                <a:srgbClr val="FFFFFF"/>
              </a:solidFill>
              <a:latin typeface="Albertus Medium"/>
              <a:cs typeface="+mn-cs"/>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4060698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4" y="-21431"/>
            <a:ext cx="7464425" cy="7058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8131"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624989">
            <a:off x="5011738" y="4018360"/>
            <a:ext cx="3954462" cy="2903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792367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250"/>
                                        <p:tgtEl>
                                          <p:spTgt spid="48131"/>
                                        </p:tgtEl>
                                      </p:cBhvr>
                                    </p:animEffect>
                                    <p:anim calcmode="lin" valueType="num">
                                      <p:cBhvr>
                                        <p:cTn id="8" dur="250" fill="hold"/>
                                        <p:tgtEl>
                                          <p:spTgt spid="48131"/>
                                        </p:tgtEl>
                                        <p:attrNameLst>
                                          <p:attrName>ppt_x</p:attrName>
                                        </p:attrNameLst>
                                      </p:cBhvr>
                                      <p:tavLst>
                                        <p:tav tm="0">
                                          <p:val>
                                            <p:strVal val="#ppt_x"/>
                                          </p:val>
                                        </p:tav>
                                        <p:tav tm="100000">
                                          <p:val>
                                            <p:strVal val="#ppt_x"/>
                                          </p:val>
                                        </p:tav>
                                      </p:tavLst>
                                    </p:anim>
                                    <p:anim calcmode="lin" valueType="num">
                                      <p:cBhvr>
                                        <p:cTn id="9" dur="250" fill="hold"/>
                                        <p:tgtEl>
                                          <p:spTgt spid="48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1"/>
            <a:ext cx="7108825" cy="69377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073083">
            <a:off x="2729708" y="456912"/>
            <a:ext cx="6434214" cy="331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9801796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990600" y="1752600"/>
            <a:ext cx="6858000" cy="2743200"/>
          </a:xfrm>
        </p:spPr>
        <p:txBody>
          <a:bodyPr>
            <a:normAutofit/>
          </a:bodyPr>
          <a:lstStyle/>
          <a:p>
            <a:r>
              <a:rPr lang="en-US" b="1" u="sng" dirty="0" smtClean="0">
                <a:solidFill>
                  <a:srgbClr val="33CC33"/>
                </a:solidFill>
                <a:latin typeface="Love Ya Like A Sister" panose="02000000000000000000" pitchFamily="2" charset="0"/>
              </a:rPr>
              <a:t>Activity Session </a:t>
            </a:r>
            <a:r>
              <a:rPr lang="en-US" b="1" dirty="0" smtClean="0">
                <a:solidFill>
                  <a:srgbClr val="33CC33"/>
                </a:solidFill>
                <a:latin typeface="Love Ya Like A Sister" panose="02000000000000000000" pitchFamily="2" charset="0"/>
              </a:rPr>
              <a:t/>
            </a:r>
            <a:br>
              <a:rPr lang="en-US" b="1" dirty="0" smtClean="0">
                <a:solidFill>
                  <a:srgbClr val="33CC33"/>
                </a:solidFill>
                <a:latin typeface="Love Ya Like A Sister" panose="02000000000000000000" pitchFamily="2" charset="0"/>
              </a:rPr>
            </a:br>
            <a:r>
              <a:rPr lang="en-US" b="1" dirty="0" smtClean="0">
                <a:solidFill>
                  <a:srgbClr val="33CC33"/>
                </a:solidFill>
                <a:latin typeface="Love Ya Like A Sister" panose="02000000000000000000" pitchFamily="2" charset="0"/>
              </a:rPr>
              <a:t>Home Sweet Home</a:t>
            </a:r>
            <a:endParaRPr lang="en-US" dirty="0">
              <a:solidFill>
                <a:srgbClr val="0000CC"/>
              </a:solidFill>
              <a:latin typeface="Love Ya Like A Sister" panose="02000000000000000000" pitchFamily="2" charset="0"/>
            </a:endParaRPr>
          </a:p>
        </p:txBody>
      </p:sp>
      <p:sp>
        <p:nvSpPr>
          <p:cNvPr id="3" name="TextBox 2"/>
          <p:cNvSpPr txBox="1"/>
          <p:nvPr/>
        </p:nvSpPr>
        <p:spPr>
          <a:xfrm>
            <a:off x="1524000" y="4267200"/>
            <a:ext cx="5791200" cy="923330"/>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Arial Black" panose="020B0A04020102020204" pitchFamily="34" charset="0"/>
                <a:cs typeface="Aharoni" panose="02010803020104030203" pitchFamily="2" charset="-79"/>
              </a:rPr>
              <a:t>WHERE TO FIND ME?</a:t>
            </a:r>
          </a:p>
          <a:p>
            <a:pPr algn="ctr" fontAlgn="auto">
              <a:spcBef>
                <a:spcPts val="0"/>
              </a:spcBef>
              <a:spcAft>
                <a:spcPts val="0"/>
              </a:spcAft>
            </a:pPr>
            <a:r>
              <a:rPr lang="en-US" dirty="0" smtClean="0">
                <a:solidFill>
                  <a:prstClr val="black"/>
                </a:solidFill>
                <a:latin typeface="Arial Black" panose="020B0A04020102020204" pitchFamily="34" charset="0"/>
                <a:cs typeface="Aharoni" panose="02010803020104030203" pitchFamily="2" charset="-79"/>
              </a:rPr>
              <a:t>LGEG Manual </a:t>
            </a:r>
          </a:p>
          <a:p>
            <a:pPr algn="ctr" fontAlgn="auto">
              <a:spcBef>
                <a:spcPts val="0"/>
              </a:spcBef>
              <a:spcAft>
                <a:spcPts val="0"/>
              </a:spcAft>
            </a:pPr>
            <a:r>
              <a:rPr lang="en-US" dirty="0" smtClean="0">
                <a:solidFill>
                  <a:prstClr val="black"/>
                </a:solidFill>
                <a:latin typeface="Arial Black" panose="020B0A04020102020204" pitchFamily="34" charset="0"/>
                <a:cs typeface="Aharoni" panose="02010803020104030203" pitchFamily="2" charset="-79"/>
              </a:rPr>
              <a:t>Week 4, page 28</a:t>
            </a:r>
            <a:endParaRPr lang="en-US" dirty="0">
              <a:solidFill>
                <a:prstClr val="black"/>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671734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14000"/>
                    </a14:imgEffect>
                  </a14:imgLayer>
                </a14:imgProps>
              </a:ext>
              <a:ext uri="{28A0092B-C50C-407E-A947-70E740481C1C}">
                <a14:useLocalDpi xmlns:a14="http://schemas.microsoft.com/office/drawing/2010/main"/>
              </a:ext>
            </a:extLst>
          </a:blip>
          <a:srcRect/>
          <a:stretch/>
        </p:blipFill>
        <p:spPr bwMode="auto">
          <a:xfrm rot="5400000">
            <a:off x="1424619" y="-2430088"/>
            <a:ext cx="7620001" cy="118705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381000" y="762001"/>
            <a:ext cx="3886200" cy="293995"/>
          </a:xfrm>
          <a:prstGeom prst="rect">
            <a:avLst/>
          </a:prstGeom>
          <a:solidFill>
            <a:srgbClr val="7030A0">
              <a:alpha val="16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TextBox 3"/>
          <p:cNvSpPr txBox="1">
            <a:spLocks noChangeArrowheads="1"/>
          </p:cNvSpPr>
          <p:nvPr/>
        </p:nvSpPr>
        <p:spPr bwMode="auto">
          <a:xfrm rot="21229217">
            <a:off x="775729" y="2180691"/>
            <a:ext cx="3884305" cy="3295734"/>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wrap="square"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r" fontAlgn="auto">
              <a:spcBef>
                <a:spcPct val="0"/>
              </a:spcBef>
              <a:spcAft>
                <a:spcPts val="0"/>
              </a:spcAft>
              <a:buFontTx/>
              <a:buNone/>
            </a:pPr>
            <a:r>
              <a:rPr lang="en-US" altLang="en-US" sz="3500" b="1" dirty="0" smtClean="0">
                <a:solidFill>
                  <a:prstClr val="white"/>
                </a:solidFill>
              </a:rPr>
              <a:t>Soon after students evaluate &amp; select  the location in the </a:t>
            </a:r>
            <a:r>
              <a:rPr lang="en-US" altLang="en-US" sz="3500" b="1" i="1" dirty="0" smtClean="0">
                <a:solidFill>
                  <a:prstClr val="white"/>
                </a:solidFill>
              </a:rPr>
              <a:t>Home Sweet Home </a:t>
            </a:r>
            <a:r>
              <a:rPr lang="en-US" altLang="en-US" sz="3500" b="1" dirty="0" smtClean="0">
                <a:solidFill>
                  <a:prstClr val="white"/>
                </a:solidFill>
              </a:rPr>
              <a:t>lesson, the garden can be built.</a:t>
            </a:r>
            <a:endParaRPr lang="en-US" altLang="en-US" sz="3500" b="1" dirty="0">
              <a:solidFill>
                <a:prstClr val="white"/>
              </a:solidFill>
            </a:endParaRPr>
          </a:p>
        </p:txBody>
      </p:sp>
    </p:spTree>
    <p:extLst>
      <p:ext uri="{BB962C8B-B14F-4D97-AF65-F5344CB8AC3E}">
        <p14:creationId xmlns:p14="http://schemas.microsoft.com/office/powerpoint/2010/main" val="1362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anim calcmode="lin" valueType="num">
                                      <p:cBhvr>
                                        <p:cTn id="11" dur="250" fill="hold"/>
                                        <p:tgtEl>
                                          <p:spTgt spid="4"/>
                                        </p:tgtEl>
                                        <p:attrNameLst>
                                          <p:attrName>ppt_x</p:attrName>
                                        </p:attrNameLst>
                                      </p:cBhvr>
                                      <p:tavLst>
                                        <p:tav tm="0">
                                          <p:val>
                                            <p:strVal val="#ppt_x"/>
                                          </p:val>
                                        </p:tav>
                                        <p:tav tm="100000">
                                          <p:val>
                                            <p:strVal val="#ppt_x"/>
                                          </p:val>
                                        </p:tav>
                                      </p:tavLst>
                                    </p:anim>
                                    <p:anim calcmode="lin" valueType="num">
                                      <p:cBhvr>
                                        <p:cTn id="12"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988" y="7"/>
            <a:ext cx="7985126" cy="7096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1379"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48350" y="1314450"/>
            <a:ext cx="32512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7577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fade">
                                      <p:cBhvr>
                                        <p:cTn id="7" dur="250"/>
                                        <p:tgtEl>
                                          <p:spTgt spid="97284"/>
                                        </p:tgtEl>
                                      </p:cBhvr>
                                    </p:animEffect>
                                    <p:anim calcmode="lin" valueType="num">
                                      <p:cBhvr>
                                        <p:cTn id="8" dur="250" fill="hold"/>
                                        <p:tgtEl>
                                          <p:spTgt spid="97284"/>
                                        </p:tgtEl>
                                        <p:attrNameLst>
                                          <p:attrName>ppt_x</p:attrName>
                                        </p:attrNameLst>
                                      </p:cBhvr>
                                      <p:tavLst>
                                        <p:tav tm="0">
                                          <p:val>
                                            <p:strVal val="#ppt_x"/>
                                          </p:val>
                                        </p:tav>
                                        <p:tav tm="100000">
                                          <p:val>
                                            <p:strVal val="#ppt_x"/>
                                          </p:val>
                                        </p:tav>
                                      </p:tavLst>
                                    </p:anim>
                                    <p:anim calcmode="lin" valueType="num">
                                      <p:cBhvr>
                                        <p:cTn id="9" dur="250" fill="hold"/>
                                        <p:tgtEl>
                                          <p:spTgt spid="97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3962400" y="304800"/>
            <a:ext cx="8229600" cy="1143000"/>
          </a:xfrm>
        </p:spPr>
        <p:txBody>
          <a:bodyPr>
            <a:normAutofit fontScale="90000"/>
          </a:bodyPr>
          <a:lstStyle/>
          <a:p>
            <a:pPr algn="l"/>
            <a:r>
              <a:rPr lang="en-US" dirty="0" smtClean="0">
                <a:solidFill>
                  <a:srgbClr val="009900"/>
                </a:solidFill>
                <a:latin typeface="Love Ya Like A Sister" panose="02000000000000000000" pitchFamily="2" charset="0"/>
              </a:rPr>
              <a:t>Starting</a:t>
            </a:r>
            <a:br>
              <a:rPr lang="en-US" dirty="0" smtClean="0">
                <a:solidFill>
                  <a:srgbClr val="009900"/>
                </a:solidFill>
                <a:latin typeface="Love Ya Like A Sister" panose="02000000000000000000" pitchFamily="2" charset="0"/>
              </a:rPr>
            </a:br>
            <a:r>
              <a:rPr lang="en-US" dirty="0" smtClean="0">
                <a:solidFill>
                  <a:srgbClr val="009900"/>
                </a:solidFill>
                <a:latin typeface="Love Ya Like A Sister" panose="02000000000000000000" pitchFamily="2" charset="0"/>
              </a:rPr>
              <a:t>School Gardens</a:t>
            </a:r>
            <a:endParaRPr lang="en-US" dirty="0">
              <a:solidFill>
                <a:srgbClr val="009900"/>
              </a:solidFill>
              <a:latin typeface="Love Ya Like A Sister" panose="02000000000000000000" pitchFamily="2" charset="0"/>
            </a:endParaRPr>
          </a:p>
        </p:txBody>
      </p:sp>
      <p:pic>
        <p:nvPicPr>
          <p:cNvPr id="5" name="Picture 2" descr="C:\Users\Agent\AppData\Local\Microsoft\Windows\Temporary Internet Files\Content.Outlook\XQTOF95J\SJE planting day.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4" y="2363743"/>
            <a:ext cx="3428998" cy="2940069"/>
          </a:xfrm>
          <a:prstGeom prst="rect">
            <a:avLst/>
          </a:prstGeom>
          <a:ln w="5715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pic>
        <p:nvPicPr>
          <p:cNvPr id="8" name="Picture 3"/>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3406004" y="2156621"/>
            <a:ext cx="4701621" cy="3588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291"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02748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63491" name="Picture 3" descr="proj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000306"/>
            <a:ext cx="3657600" cy="2282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2" name="Picture 4" descr="hayedging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5" y="1943156"/>
            <a:ext cx="2608263" cy="2339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0"/>
            <a:ext cx="4287838"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AFD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3494" name="Picture 7" descr="cylindersmall"/>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2" y="2000306"/>
            <a:ext cx="2998788" cy="228242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D:\TGEG\Conferences\SOS\McDougle  11-14-12 00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76600" y="4296966"/>
            <a:ext cx="5867400" cy="2575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descr="D:\TGEG\Conferences\SOS\Nov 27 and 28 GF and McD 07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050" y="4282678"/>
            <a:ext cx="3295650" cy="2575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Grp="1" noChangeArrowheads="1"/>
          </p:cNvSpPr>
          <p:nvPr>
            <p:ph type="title"/>
          </p:nvPr>
        </p:nvSpPr>
        <p:spPr>
          <a:xfrm>
            <a:off x="-698500" y="428625"/>
            <a:ext cx="6908800" cy="1143000"/>
          </a:xfrm>
        </p:spPr>
        <p:txBody>
          <a:bodyPr>
            <a:normAutofit/>
          </a:bodyPr>
          <a:lstStyle/>
          <a:p>
            <a:r>
              <a:rPr lang="en-US" altLang="en-US" sz="4000" b="1" dirty="0" smtClean="0">
                <a:solidFill>
                  <a:srgbClr val="33CC33"/>
                </a:solidFill>
                <a:latin typeface="Love Ya Like A Sister" pitchFamily="2" charset="0"/>
              </a:rPr>
              <a:t>Lots of Options!</a:t>
            </a:r>
          </a:p>
        </p:txBody>
      </p:sp>
    </p:spTree>
    <p:extLst>
      <p:ext uri="{BB962C8B-B14F-4D97-AF65-F5344CB8AC3E}">
        <p14:creationId xmlns:p14="http://schemas.microsoft.com/office/powerpoint/2010/main" val="637677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3493"/>
                                        </p:tgtEl>
                                        <p:attrNameLst>
                                          <p:attrName>style.visibility</p:attrName>
                                        </p:attrNameLst>
                                      </p:cBhvr>
                                      <p:to>
                                        <p:strVal val="visible"/>
                                      </p:to>
                                    </p:set>
                                    <p:anim calcmode="lin" valueType="num">
                                      <p:cBhvr additive="base">
                                        <p:cTn id="11" dur="500" fill="hold"/>
                                        <p:tgtEl>
                                          <p:spTgt spid="63493"/>
                                        </p:tgtEl>
                                        <p:attrNameLst>
                                          <p:attrName>ppt_x</p:attrName>
                                        </p:attrNameLst>
                                      </p:cBhvr>
                                      <p:tavLst>
                                        <p:tav tm="0">
                                          <p:val>
                                            <p:strVal val="1+#ppt_w/2"/>
                                          </p:val>
                                        </p:tav>
                                        <p:tav tm="100000">
                                          <p:val>
                                            <p:strVal val="#ppt_x"/>
                                          </p:val>
                                        </p:tav>
                                      </p:tavLst>
                                    </p:anim>
                                    <p:anim calcmode="lin" valueType="num">
                                      <p:cBhvr additive="base">
                                        <p:cTn id="12" dur="500" fill="hold"/>
                                        <p:tgtEl>
                                          <p:spTgt spid="63493"/>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3494"/>
                                        </p:tgtEl>
                                        <p:attrNameLst>
                                          <p:attrName>style.visibility</p:attrName>
                                        </p:attrNameLst>
                                      </p:cBhvr>
                                      <p:to>
                                        <p:strVal val="visible"/>
                                      </p:to>
                                    </p:set>
                                    <p:anim calcmode="lin" valueType="num">
                                      <p:cBhvr additive="base">
                                        <p:cTn id="15" dur="500" fill="hold"/>
                                        <p:tgtEl>
                                          <p:spTgt spid="63494"/>
                                        </p:tgtEl>
                                        <p:attrNameLst>
                                          <p:attrName>ppt_x</p:attrName>
                                        </p:attrNameLst>
                                      </p:cBhvr>
                                      <p:tavLst>
                                        <p:tav tm="0">
                                          <p:val>
                                            <p:strVal val="0-#ppt_w/2"/>
                                          </p:val>
                                        </p:tav>
                                        <p:tav tm="100000">
                                          <p:val>
                                            <p:strVal val="#ppt_x"/>
                                          </p:val>
                                        </p:tav>
                                      </p:tavLst>
                                    </p:anim>
                                    <p:anim calcmode="lin" valueType="num">
                                      <p:cBhvr additive="base">
                                        <p:cTn id="16" dur="500" fill="hold"/>
                                        <p:tgtEl>
                                          <p:spTgt spid="63494"/>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3492"/>
                                        </p:tgtEl>
                                        <p:attrNameLst>
                                          <p:attrName>style.visibility</p:attrName>
                                        </p:attrNameLst>
                                      </p:cBhvr>
                                      <p:to>
                                        <p:strVal val="visible"/>
                                      </p:to>
                                    </p:set>
                                    <p:anim calcmode="lin" valueType="num">
                                      <p:cBhvr additive="base">
                                        <p:cTn id="27" dur="500" fill="hold"/>
                                        <p:tgtEl>
                                          <p:spTgt spid="63492"/>
                                        </p:tgtEl>
                                        <p:attrNameLst>
                                          <p:attrName>ppt_x</p:attrName>
                                        </p:attrNameLst>
                                      </p:cBhvr>
                                      <p:tavLst>
                                        <p:tav tm="0">
                                          <p:val>
                                            <p:strVal val="1+#ppt_w/2"/>
                                          </p:val>
                                        </p:tav>
                                        <p:tav tm="100000">
                                          <p:val>
                                            <p:strVal val="#ppt_x"/>
                                          </p:val>
                                        </p:tav>
                                      </p:tavLst>
                                    </p:anim>
                                    <p:anim calcmode="lin" valueType="num">
                                      <p:cBhvr additive="base">
                                        <p:cTn id="28"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52228"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Rectangle 4"/>
          <p:cNvSpPr>
            <a:spLocks noGrp="1" noChangeArrowheads="1"/>
          </p:cNvSpPr>
          <p:nvPr>
            <p:ph type="body" sz="half" idx="1"/>
          </p:nvPr>
        </p:nvSpPr>
        <p:spPr>
          <a:xfrm>
            <a:off x="4191000" y="3429000"/>
            <a:ext cx="6477000" cy="971550"/>
          </a:xfrm>
        </p:spPr>
        <p:txBody>
          <a:bodyPr>
            <a:noAutofit/>
          </a:bodyPr>
          <a:lstStyle/>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Simple</a:t>
            </a:r>
          </a:p>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Easy</a:t>
            </a:r>
          </a:p>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Quick</a:t>
            </a:r>
          </a:p>
          <a:p>
            <a:pPr marL="169863" indent="-169863">
              <a:buClr>
                <a:srgbClr val="FF9900"/>
              </a:buClr>
              <a:buSzPct val="140000"/>
              <a:defRPr/>
            </a:pPr>
            <a:r>
              <a:rPr lang="en-US" altLang="en-US" sz="4000" dirty="0" smtClean="0">
                <a:solidFill>
                  <a:srgbClr val="33CC33"/>
                </a:solidFill>
                <a:effectLst>
                  <a:glow rad="101600">
                    <a:schemeClr val="bg1">
                      <a:alpha val="60000"/>
                    </a:schemeClr>
                  </a:glow>
                </a:effectLst>
                <a:latin typeface="Arial" panose="020B0604020202020204" pitchFamily="34" charset="0"/>
                <a:cs typeface="Arial" panose="020B0604020202020204" pitchFamily="34" charset="0"/>
              </a:rPr>
              <a:t> Inexpensive</a:t>
            </a:r>
          </a:p>
        </p:txBody>
      </p:sp>
      <p:pic>
        <p:nvPicPr>
          <p:cNvPr id="6"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304800" y="1981200"/>
            <a:ext cx="8229600" cy="1477328"/>
          </a:xfrm>
          <a:prstGeom prst="rect">
            <a:avLst/>
          </a:prstGeom>
        </p:spPr>
        <p:txBody>
          <a:bodyPr wrap="square">
            <a:spAutoFit/>
          </a:bodyPr>
          <a:lstStyle/>
          <a:p>
            <a:pPr fontAlgn="auto">
              <a:spcBef>
                <a:spcPts val="0"/>
              </a:spcBef>
              <a:spcAft>
                <a:spcPts val="0"/>
              </a:spcAft>
              <a:buClr>
                <a:srgbClr val="B877ED"/>
              </a:buClr>
              <a:buSzPct val="150000"/>
              <a:defRPr/>
            </a:pPr>
            <a:r>
              <a:rPr lang="en-US" altLang="en-US" sz="4500" b="1" dirty="0" smtClean="0">
                <a:solidFill>
                  <a:srgbClr val="FF9900"/>
                </a:solidFill>
                <a:latin typeface="Calibri"/>
              </a:rPr>
              <a:t>The LGEG school garden project specifically designed to be:</a:t>
            </a:r>
            <a:endParaRPr lang="en-US" altLang="en-US" sz="4500" b="1" dirty="0">
              <a:solidFill>
                <a:srgbClr val="FF9900"/>
              </a:solidFill>
              <a:latin typeface="Calibri"/>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rcRect l="-11834"/>
          <a:stretch>
            <a:fillRect/>
          </a:stretch>
        </p:blipFill>
        <p:spPr bwMode="auto">
          <a:xfrm>
            <a:off x="-1371597" y="3518779"/>
            <a:ext cx="5544393" cy="33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083821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52600" y="228601"/>
            <a:ext cx="7772400" cy="2107406"/>
          </a:xfrm>
        </p:spPr>
        <p:txBody>
          <a:bodyPr>
            <a:normAutofit/>
          </a:bodyPr>
          <a:lstStyle/>
          <a:p>
            <a:r>
              <a:rPr lang="en-US" altLang="en-US" sz="3500" b="1" dirty="0" smtClean="0">
                <a:solidFill>
                  <a:srgbClr val="00B050"/>
                </a:solidFill>
                <a:latin typeface="Love Ya Like A Sister" pitchFamily="2" charset="0"/>
              </a:rPr>
              <a:t>Quick &amp; </a:t>
            </a:r>
            <a:r>
              <a:rPr lang="en-US" altLang="en-US" sz="3500" b="1" dirty="0" smtClean="0">
                <a:solidFill>
                  <a:srgbClr val="00B050"/>
                </a:solidFill>
                <a:latin typeface="Love Ya Like A Sister" pitchFamily="2" charset="0"/>
              </a:rPr>
              <a:t>Easy</a:t>
            </a:r>
            <a:br>
              <a:rPr lang="en-US" altLang="en-US" sz="3500" b="1" dirty="0" smtClean="0">
                <a:solidFill>
                  <a:srgbClr val="00B050"/>
                </a:solidFill>
                <a:latin typeface="Love Ya Like A Sister" pitchFamily="2" charset="0"/>
              </a:rPr>
            </a:br>
            <a:r>
              <a:rPr lang="en-US" altLang="en-US" sz="3500" b="1" dirty="0" smtClean="0">
                <a:solidFill>
                  <a:srgbClr val="00B050"/>
                </a:solidFill>
                <a:latin typeface="Love Ya Like A Sister" pitchFamily="2" charset="0"/>
              </a:rPr>
              <a:t>Garden </a:t>
            </a:r>
            <a:r>
              <a:rPr lang="en-US" altLang="en-US" sz="3500" b="1" dirty="0" smtClean="0">
                <a:solidFill>
                  <a:srgbClr val="00B050"/>
                </a:solidFill>
                <a:latin typeface="Love Ya Like A Sister" pitchFamily="2" charset="0"/>
              </a:rPr>
              <a:t>Kit</a:t>
            </a:r>
          </a:p>
        </p:txBody>
      </p:sp>
      <p:sp>
        <p:nvSpPr>
          <p:cNvPr id="798724" name="Rectangle 4"/>
          <p:cNvSpPr>
            <a:spLocks noGrp="1" noChangeArrowheads="1"/>
          </p:cNvSpPr>
          <p:nvPr>
            <p:ph type="body" sz="half" idx="1"/>
          </p:nvPr>
        </p:nvSpPr>
        <p:spPr>
          <a:xfrm>
            <a:off x="3276600" y="2021596"/>
            <a:ext cx="6477000" cy="2019300"/>
          </a:xfrm>
        </p:spPr>
        <p:txBody>
          <a:bodyPr>
            <a:normAutofit fontScale="40000" lnSpcReduction="20000"/>
          </a:bodyPr>
          <a:lstStyle/>
          <a:p>
            <a:pPr>
              <a:buClr>
                <a:srgbClr val="00B050"/>
              </a:buClr>
              <a:buSzPct val="150000"/>
              <a:buFont typeface="Arial" panose="020B0604020202020204" pitchFamily="34" charset="0"/>
              <a:buChar char="•"/>
              <a:defRPr/>
            </a:pPr>
            <a:r>
              <a:rPr lang="en-US" sz="10000" b="1" dirty="0">
                <a:solidFill>
                  <a:srgbClr val="FF9900"/>
                </a:solidFill>
                <a:latin typeface="Arial" panose="020B0604020202020204" pitchFamily="34" charset="0"/>
                <a:cs typeface="Arial" panose="020B0604020202020204" pitchFamily="34" charset="0"/>
              </a:rPr>
              <a:t>Getting </a:t>
            </a:r>
            <a:r>
              <a:rPr lang="en-US" sz="10000" b="1" dirty="0" smtClean="0">
                <a:solidFill>
                  <a:srgbClr val="FF9900"/>
                </a:solidFill>
                <a:latin typeface="Arial" panose="020B0604020202020204" pitchFamily="34" charset="0"/>
                <a:cs typeface="Arial" panose="020B0604020202020204" pitchFamily="34" charset="0"/>
              </a:rPr>
              <a:t>Materials</a:t>
            </a:r>
          </a:p>
          <a:p>
            <a:pPr>
              <a:buClr>
                <a:srgbClr val="00B050"/>
              </a:buClr>
              <a:buSzPct val="150000"/>
              <a:buFont typeface="Arial" panose="020B0604020202020204" pitchFamily="34" charset="0"/>
              <a:buChar char="•"/>
              <a:defRPr/>
            </a:pPr>
            <a:r>
              <a:rPr lang="en-US" sz="10000" b="1" dirty="0" smtClean="0">
                <a:solidFill>
                  <a:srgbClr val="FF9900"/>
                </a:solidFill>
                <a:latin typeface="Arial" panose="020B0604020202020204" pitchFamily="34" charset="0"/>
                <a:cs typeface="Arial" panose="020B0604020202020204" pitchFamily="34" charset="0"/>
              </a:rPr>
              <a:t>Building the Garden</a:t>
            </a:r>
          </a:p>
          <a:p>
            <a:pPr>
              <a:buClr>
                <a:srgbClr val="00B050"/>
              </a:buClr>
              <a:buSzPct val="150000"/>
              <a:buFont typeface="Arial" panose="020B0604020202020204" pitchFamily="34" charset="0"/>
              <a:buChar char="•"/>
              <a:defRPr/>
            </a:pPr>
            <a:r>
              <a:rPr lang="en-US" sz="10000" b="1" dirty="0" smtClean="0">
                <a:solidFill>
                  <a:srgbClr val="FF9900"/>
                </a:solidFill>
                <a:latin typeface="Arial" panose="020B0604020202020204" pitchFamily="34" charset="0"/>
                <a:cs typeface="Arial" panose="020B0604020202020204" pitchFamily="34" charset="0"/>
              </a:rPr>
              <a:t>Planting It</a:t>
            </a:r>
            <a:endParaRPr lang="en-US" altLang="en-US" sz="10000" b="1" dirty="0">
              <a:solidFill>
                <a:srgbClr val="FF9900"/>
              </a:solidFill>
              <a:latin typeface="Arial" panose="020B0604020202020204" pitchFamily="34" charset="0"/>
              <a:cs typeface="Arial" panose="020B0604020202020204" pitchFamily="34" charset="0"/>
            </a:endParaRPr>
          </a:p>
          <a:p>
            <a:pPr>
              <a:buClr>
                <a:srgbClr val="00B050"/>
              </a:buClr>
              <a:buSzPct val="150000"/>
              <a:buFont typeface="Arial" panose="020B0604020202020204" pitchFamily="34" charset="0"/>
              <a:buChar char="•"/>
              <a:defRPr/>
            </a:pPr>
            <a:endParaRPr lang="en-US" altLang="en-US" sz="4000" b="1" dirty="0" smtClean="0">
              <a:solidFill>
                <a:schemeClr val="accent4">
                  <a:lumMod val="50000"/>
                  <a:lumOff val="50000"/>
                </a:schemeClr>
              </a:solidFill>
              <a:latin typeface="Arial" panose="020B0604020202020204" pitchFamily="34" charset="0"/>
              <a:cs typeface="Arial" panose="020B0604020202020204" pitchFamily="34" charset="0"/>
            </a:endParaRPr>
          </a:p>
        </p:txBody>
      </p:sp>
      <p:pic>
        <p:nvPicPr>
          <p:cNvPr id="53252"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4343400"/>
            <a:ext cx="4651375"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5290" y="4355307"/>
            <a:ext cx="3325812" cy="2502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4355307"/>
            <a:ext cx="3200400" cy="25026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ctangle 11"/>
          <p:cNvSpPr/>
          <p:nvPr/>
        </p:nvSpPr>
        <p:spPr>
          <a:xfrm>
            <a:off x="1435897" y="3886200"/>
            <a:ext cx="7596982" cy="523220"/>
          </a:xfrm>
          <a:prstGeom prst="rect">
            <a:avLst/>
          </a:prstGeom>
        </p:spPr>
        <p:txBody>
          <a:bodyPr wrap="square">
            <a:spAutoFit/>
          </a:bodyPr>
          <a:lstStyle/>
          <a:p>
            <a:pPr fontAlgn="auto">
              <a:spcBef>
                <a:spcPts val="0"/>
              </a:spcBef>
              <a:spcAft>
                <a:spcPts val="0"/>
              </a:spcAft>
              <a:buClr>
                <a:srgbClr val="B877ED"/>
              </a:buClr>
              <a:buSzPct val="150000"/>
              <a:defRPr/>
            </a:pPr>
            <a:r>
              <a:rPr lang="en-US" altLang="en-US" sz="2800" i="1" dirty="0">
                <a:solidFill>
                  <a:srgbClr val="009900"/>
                </a:solidFill>
                <a:latin typeface="Calibri"/>
              </a:rPr>
              <a:t>w</a:t>
            </a:r>
            <a:r>
              <a:rPr lang="en-US" altLang="en-US" sz="2800" i="1" dirty="0" smtClean="0">
                <a:solidFill>
                  <a:srgbClr val="009900"/>
                </a:solidFill>
                <a:latin typeface="Calibri"/>
              </a:rPr>
              <a:t>ith the help of one volunteer with a drill!</a:t>
            </a:r>
            <a:endParaRPr lang="en-US" altLang="en-US" sz="2800" i="1" dirty="0">
              <a:solidFill>
                <a:srgbClr val="009900"/>
              </a:solidFill>
              <a:latin typeface="Calibri"/>
            </a:endParaRPr>
          </a:p>
        </p:txBody>
      </p:sp>
      <p:sp>
        <p:nvSpPr>
          <p:cNvPr id="13" name="Rectangle 2"/>
          <p:cNvSpPr txBox="1">
            <a:spLocks noChangeArrowheads="1"/>
          </p:cNvSpPr>
          <p:nvPr/>
        </p:nvSpPr>
        <p:spPr>
          <a:xfrm>
            <a:off x="206378" y="2296633"/>
            <a:ext cx="27289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altLang="en-US" sz="2800" dirty="0" smtClean="0">
                <a:solidFill>
                  <a:srgbClr val="00B050"/>
                </a:solidFill>
                <a:latin typeface="Love Ya Like A Sister" pitchFamily="2" charset="0"/>
              </a:rPr>
              <a:t>Provides</a:t>
            </a:r>
            <a:br>
              <a:rPr lang="en-US" altLang="en-US" sz="2800" dirty="0" smtClean="0">
                <a:solidFill>
                  <a:srgbClr val="00B050"/>
                </a:solidFill>
                <a:latin typeface="Love Ya Like A Sister" pitchFamily="2" charset="0"/>
              </a:rPr>
            </a:br>
            <a:r>
              <a:rPr lang="en-US" altLang="en-US" sz="2800" dirty="0" smtClean="0">
                <a:solidFill>
                  <a:srgbClr val="00B050"/>
                </a:solidFill>
                <a:latin typeface="Love Ya Like A Sister" pitchFamily="2" charset="0"/>
              </a:rPr>
              <a:t>teachers</a:t>
            </a:r>
          </a:p>
          <a:p>
            <a:pPr algn="r" fontAlgn="auto">
              <a:spcAft>
                <a:spcPts val="0"/>
              </a:spcAft>
            </a:pPr>
            <a:r>
              <a:rPr lang="en-US" altLang="en-US" sz="2800" dirty="0" smtClean="0">
                <a:solidFill>
                  <a:srgbClr val="00B050"/>
                </a:solidFill>
                <a:latin typeface="Love Ya Like A Sister" pitchFamily="2" charset="0"/>
              </a:rPr>
              <a:t>with</a:t>
            </a:r>
          </a:p>
          <a:p>
            <a:pPr algn="r" fontAlgn="auto">
              <a:spcAft>
                <a:spcPts val="0"/>
              </a:spcAft>
            </a:pPr>
            <a:r>
              <a:rPr lang="en-US" altLang="en-US" sz="2800" dirty="0" smtClean="0">
                <a:solidFill>
                  <a:srgbClr val="00B050"/>
                </a:solidFill>
                <a:latin typeface="Love Ya Like A Sister" pitchFamily="2" charset="0"/>
              </a:rPr>
              <a:t>steps on:</a:t>
            </a:r>
          </a:p>
        </p:txBody>
      </p:sp>
    </p:spTree>
    <p:extLst>
      <p:ext uri="{BB962C8B-B14F-4D97-AF65-F5344CB8AC3E}">
        <p14:creationId xmlns:p14="http://schemas.microsoft.com/office/powerpoint/2010/main" val="489723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8763000" cy="1143000"/>
          </a:xfrm>
        </p:spPr>
        <p:txBody>
          <a:bodyPr/>
          <a:lstStyle/>
          <a:p>
            <a:r>
              <a:rPr lang="en-US" altLang="en-US" sz="400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81003" y="838200"/>
            <a:ext cx="8422923" cy="1227138"/>
          </a:xfrm>
        </p:spPr>
        <p:txBody>
          <a:bodyPr/>
          <a:lstStyle/>
          <a:p>
            <a:pPr>
              <a:buClr>
                <a:srgbClr val="00B050"/>
              </a:buClr>
              <a:buSzPct val="150000"/>
              <a:buFont typeface="Arial" panose="020B0604020202020204" pitchFamily="34" charset="0"/>
              <a:buChar char="•"/>
              <a:defRPr/>
            </a:pPr>
            <a:r>
              <a:rPr lang="en-US" b="1" dirty="0">
                <a:solidFill>
                  <a:schemeClr val="accent4">
                    <a:lumMod val="50000"/>
                    <a:lumOff val="50000"/>
                  </a:schemeClr>
                </a:solidFill>
                <a:latin typeface="Arial" panose="020B0604020202020204" pitchFamily="34" charset="0"/>
                <a:cs typeface="Arial" panose="020B0604020202020204" pitchFamily="34" charset="0"/>
              </a:rPr>
              <a:t>Getting </a:t>
            </a:r>
            <a:r>
              <a:rPr lang="en-US" b="1" dirty="0" smtClean="0">
                <a:solidFill>
                  <a:schemeClr val="accent4">
                    <a:lumMod val="50000"/>
                    <a:lumOff val="50000"/>
                  </a:schemeClr>
                </a:solidFill>
                <a:latin typeface="Arial" panose="020B0604020202020204" pitchFamily="34" charset="0"/>
                <a:cs typeface="Arial" panose="020B0604020202020204" pitchFamily="34" charset="0"/>
              </a:rPr>
              <a:t>Materials: What are we growing?</a:t>
            </a:r>
            <a:r>
              <a:rPr lang="en-US" sz="4000" b="1" dirty="0" smtClean="0">
                <a:solidFill>
                  <a:schemeClr val="accent4">
                    <a:lumMod val="50000"/>
                    <a:lumOff val="50000"/>
                  </a:schemeClr>
                </a:solidFill>
                <a:latin typeface="Arial" panose="020B0604020202020204" pitchFamily="34" charset="0"/>
                <a:cs typeface="Arial" panose="020B0604020202020204" pitchFamily="34" charset="0"/>
              </a:rPr>
              <a:t/>
            </a:r>
            <a:br>
              <a:rPr lang="en-US" sz="4000" b="1" dirty="0" smtClean="0">
                <a:solidFill>
                  <a:schemeClr val="accent4">
                    <a:lumMod val="50000"/>
                    <a:lumOff val="50000"/>
                  </a:schemeClr>
                </a:solidFill>
                <a:latin typeface="Arial" panose="020B0604020202020204" pitchFamily="34" charset="0"/>
                <a:cs typeface="Arial" panose="020B0604020202020204" pitchFamily="34" charset="0"/>
              </a:rPr>
            </a:br>
            <a:r>
              <a:rPr lang="en-US"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i="1" dirty="0" smtClean="0">
                <a:solidFill>
                  <a:srgbClr val="00CC00"/>
                </a:solidFill>
                <a:latin typeface="Arial" panose="020B0604020202020204" pitchFamily="34" charset="0"/>
                <a:cs typeface="Arial" panose="020B0604020202020204" pitchFamily="34" charset="0"/>
              </a:rPr>
              <a:t>growing 6 seasonal crops</a:t>
            </a:r>
            <a:br>
              <a:rPr lang="en-US" i="1" dirty="0" smtClean="0">
                <a:solidFill>
                  <a:srgbClr val="00CC00"/>
                </a:solidFill>
                <a:latin typeface="Arial" panose="020B0604020202020204" pitchFamily="34" charset="0"/>
                <a:cs typeface="Arial" panose="020B0604020202020204" pitchFamily="34" charset="0"/>
              </a:rPr>
            </a:br>
            <a:r>
              <a:rPr lang="en-US" b="1" i="1" dirty="0" smtClean="0">
                <a:solidFill>
                  <a:schemeClr val="accent4">
                    <a:lumMod val="50000"/>
                    <a:lumOff val="50000"/>
                  </a:schemeClr>
                </a:solidFill>
                <a:latin typeface="Arial" panose="020B0604020202020204" pitchFamily="34" charset="0"/>
                <a:cs typeface="Arial" panose="020B0604020202020204" pitchFamily="34" charset="0"/>
              </a:rPr>
              <a:t>-</a:t>
            </a:r>
            <a:r>
              <a:rPr lang="en-US" i="1" dirty="0" smtClean="0">
                <a:solidFill>
                  <a:srgbClr val="00CC00"/>
                </a:solidFill>
                <a:latin typeface="Arial" panose="020B0604020202020204" pitchFamily="34" charset="0"/>
                <a:cs typeface="Arial" panose="020B0604020202020204" pitchFamily="34" charset="0"/>
              </a:rPr>
              <a:t> 3 square ft. plantings of each</a:t>
            </a:r>
          </a:p>
          <a:p>
            <a:pPr marL="0" indent="0">
              <a:buClr>
                <a:srgbClr val="00B050"/>
              </a:buClr>
              <a:buSzPct val="150000"/>
              <a:buNone/>
              <a:defRPr/>
            </a:pPr>
            <a:r>
              <a:rPr lang="en-US" b="1" i="1" dirty="0" smtClean="0">
                <a:solidFill>
                  <a:schemeClr val="accent4">
                    <a:lumMod val="50000"/>
                    <a:lumOff val="50000"/>
                  </a:schemeClr>
                </a:solidFill>
                <a:latin typeface="Arial" panose="020B0604020202020204" pitchFamily="34" charset="0"/>
                <a:cs typeface="Arial" panose="020B0604020202020204" pitchFamily="34" charset="0"/>
              </a:rPr>
              <a:t>   - </a:t>
            </a:r>
            <a:r>
              <a:rPr lang="en-US" i="1" dirty="0" smtClean="0">
                <a:solidFill>
                  <a:srgbClr val="33CC33"/>
                </a:solidFill>
                <a:latin typeface="Arial" panose="020B0604020202020204" pitchFamily="34" charset="0"/>
                <a:cs typeface="Arial" panose="020B0604020202020204" pitchFamily="34" charset="0"/>
              </a:rPr>
              <a:t>extra space for kids to choice plantings</a:t>
            </a:r>
            <a:endParaRPr lang="en-US" i="1" dirty="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r>
              <a:rPr lang="en-US" i="1" dirty="0" smtClean="0">
                <a:solidFill>
                  <a:srgbClr val="00CC00"/>
                </a:solidFill>
                <a:latin typeface="Arial" panose="020B0604020202020204" pitchFamily="34" charset="0"/>
                <a:cs typeface="Arial" panose="020B0604020202020204" pitchFamily="34" charset="0"/>
              </a:rPr>
              <a:t>   </a:t>
            </a:r>
            <a:r>
              <a:rPr lang="en-US" b="1" i="1" dirty="0" smtClean="0">
                <a:solidFill>
                  <a:schemeClr val="accent4">
                    <a:lumMod val="50000"/>
                    <a:lumOff val="50000"/>
                  </a:schemeClr>
                </a:solidFill>
                <a:latin typeface="Arial" panose="020B0604020202020204" pitchFamily="34" charset="0"/>
                <a:cs typeface="Arial" panose="020B0604020202020204" pitchFamily="34" charset="0"/>
              </a:rPr>
              <a:t>- </a:t>
            </a:r>
            <a:r>
              <a:rPr lang="en-US" i="1" dirty="0" smtClean="0">
                <a:solidFill>
                  <a:srgbClr val="33CC33"/>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63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986272"/>
            <a:ext cx="6077656" cy="252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4"/>
          <a:srcRect/>
          <a:stretch>
            <a:fillRect/>
          </a:stretch>
        </p:blipFill>
        <p:spPr bwMode="auto">
          <a:xfrm>
            <a:off x="381000" y="3986272"/>
            <a:ext cx="6934200" cy="2528887"/>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8" name="Rectangle 2"/>
          <p:cNvSpPr txBox="1">
            <a:spLocks noChangeArrowheads="1"/>
          </p:cNvSpPr>
          <p:nvPr/>
        </p:nvSpPr>
        <p:spPr bwMode="auto">
          <a:xfrm>
            <a:off x="1371600" y="3276600"/>
            <a:ext cx="6400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defRPr/>
            </a:pPr>
            <a:r>
              <a:rPr lang="en-US" altLang="en-US" sz="2100" kern="0" dirty="0" smtClean="0">
                <a:solidFill>
                  <a:srgbClr val="402000">
                    <a:lumMod val="50000"/>
                    <a:lumOff val="50000"/>
                  </a:srgbClr>
                </a:solidFill>
                <a:latin typeface="Love Ya Like A Sister" pitchFamily="2" charset="0"/>
              </a:rPr>
              <a:t>Sample cool season 3x7 raised bed:</a:t>
            </a:r>
          </a:p>
        </p:txBody>
      </p:sp>
      <p:sp>
        <p:nvSpPr>
          <p:cNvPr id="2" name="TextBox 1"/>
          <p:cNvSpPr txBox="1"/>
          <p:nvPr/>
        </p:nvSpPr>
        <p:spPr>
          <a:xfrm>
            <a:off x="6381268" y="4185097"/>
            <a:ext cx="995785" cy="615553"/>
          </a:xfrm>
          <a:prstGeom prst="rect">
            <a:avLst/>
          </a:prstGeom>
          <a:noFill/>
        </p:spPr>
        <p:txBody>
          <a:bodyPr wrap="none" rtlCol="0">
            <a:spAutoFit/>
          </a:bodyPr>
          <a:lstStyle/>
          <a:p>
            <a:pPr algn="ctr" fontAlgn="auto">
              <a:spcBef>
                <a:spcPts val="0"/>
              </a:spcBef>
              <a:spcAft>
                <a:spcPts val="0"/>
              </a:spcAft>
            </a:pPr>
            <a:r>
              <a:rPr lang="en-US" sz="1700" b="1" dirty="0" smtClean="0">
                <a:solidFill>
                  <a:srgbClr val="006600"/>
                </a:solidFill>
                <a:latin typeface="Adobe Heiti Std R" pitchFamily="34" charset="-128"/>
                <a:ea typeface="Adobe Heiti Std R" pitchFamily="34" charset="-128"/>
                <a:cs typeface="+mn-cs"/>
              </a:rPr>
              <a:t>   kids’</a:t>
            </a:r>
            <a:br>
              <a:rPr lang="en-US" sz="1700" b="1" dirty="0" smtClean="0">
                <a:solidFill>
                  <a:srgbClr val="006600"/>
                </a:solidFill>
                <a:latin typeface="Adobe Heiti Std R" pitchFamily="34" charset="-128"/>
                <a:ea typeface="Adobe Heiti Std R" pitchFamily="34" charset="-128"/>
                <a:cs typeface="+mn-cs"/>
              </a:rPr>
            </a:br>
            <a:r>
              <a:rPr lang="en-US" sz="1700" b="1" dirty="0" smtClean="0">
                <a:solidFill>
                  <a:srgbClr val="006600"/>
                </a:solidFill>
                <a:latin typeface="Adobe Heiti Std R" pitchFamily="34" charset="-128"/>
                <a:ea typeface="Adobe Heiti Std R" pitchFamily="34" charset="-128"/>
                <a:cs typeface="+mn-cs"/>
              </a:rPr>
              <a:t>choice</a:t>
            </a:r>
            <a:endParaRPr lang="en-US" sz="1700" b="1" dirty="0">
              <a:solidFill>
                <a:srgbClr val="006600"/>
              </a:solidFill>
              <a:latin typeface="Adobe Heiti Std R" pitchFamily="34" charset="-128"/>
              <a:ea typeface="Adobe Heiti Std R" pitchFamily="34" charset="-128"/>
              <a:cs typeface="+mn-cs"/>
            </a:endParaRPr>
          </a:p>
        </p:txBody>
      </p:sp>
      <p:sp>
        <p:nvSpPr>
          <p:cNvPr id="10" name="TextBox 9"/>
          <p:cNvSpPr txBox="1"/>
          <p:nvPr/>
        </p:nvSpPr>
        <p:spPr>
          <a:xfrm>
            <a:off x="6400825" y="5029250"/>
            <a:ext cx="995785" cy="615553"/>
          </a:xfrm>
          <a:prstGeom prst="rect">
            <a:avLst/>
          </a:prstGeom>
          <a:noFill/>
        </p:spPr>
        <p:txBody>
          <a:bodyPr wrap="none" rtlCol="0">
            <a:spAutoFit/>
          </a:bodyPr>
          <a:lstStyle/>
          <a:p>
            <a:pPr algn="ctr" fontAlgn="auto">
              <a:spcBef>
                <a:spcPts val="0"/>
              </a:spcBef>
              <a:spcAft>
                <a:spcPts val="0"/>
              </a:spcAft>
            </a:pPr>
            <a:r>
              <a:rPr lang="en-US" sz="1700" b="1" dirty="0" smtClean="0">
                <a:solidFill>
                  <a:srgbClr val="006600"/>
                </a:solidFill>
                <a:latin typeface="Adobe Heiti Std R" pitchFamily="34" charset="-128"/>
                <a:ea typeface="Adobe Heiti Std R" pitchFamily="34" charset="-128"/>
                <a:cs typeface="+mn-cs"/>
              </a:rPr>
              <a:t>   kids’</a:t>
            </a:r>
            <a:br>
              <a:rPr lang="en-US" sz="1700" b="1" dirty="0" smtClean="0">
                <a:solidFill>
                  <a:srgbClr val="006600"/>
                </a:solidFill>
                <a:latin typeface="Adobe Heiti Std R" pitchFamily="34" charset="-128"/>
                <a:ea typeface="Adobe Heiti Std R" pitchFamily="34" charset="-128"/>
                <a:cs typeface="+mn-cs"/>
              </a:rPr>
            </a:br>
            <a:r>
              <a:rPr lang="en-US" sz="1700" b="1" dirty="0" smtClean="0">
                <a:solidFill>
                  <a:srgbClr val="006600"/>
                </a:solidFill>
                <a:latin typeface="Adobe Heiti Std R" pitchFamily="34" charset="-128"/>
                <a:ea typeface="Adobe Heiti Std R" pitchFamily="34" charset="-128"/>
                <a:cs typeface="+mn-cs"/>
              </a:rPr>
              <a:t>choice</a:t>
            </a:r>
            <a:endParaRPr lang="en-US" sz="1700" b="1" dirty="0">
              <a:solidFill>
                <a:srgbClr val="006600"/>
              </a:solidFill>
              <a:latin typeface="Adobe Heiti Std R" pitchFamily="34" charset="-128"/>
              <a:ea typeface="Adobe Heiti Std R" pitchFamily="34" charset="-128"/>
              <a:cs typeface="+mn-cs"/>
            </a:endParaRPr>
          </a:p>
        </p:txBody>
      </p:sp>
      <p:sp>
        <p:nvSpPr>
          <p:cNvPr id="11" name="TextBox 10"/>
          <p:cNvSpPr txBox="1"/>
          <p:nvPr/>
        </p:nvSpPr>
        <p:spPr>
          <a:xfrm>
            <a:off x="6400825" y="5791250"/>
            <a:ext cx="995785" cy="615553"/>
          </a:xfrm>
          <a:prstGeom prst="rect">
            <a:avLst/>
          </a:prstGeom>
          <a:noFill/>
        </p:spPr>
        <p:txBody>
          <a:bodyPr wrap="none" rtlCol="0">
            <a:spAutoFit/>
          </a:bodyPr>
          <a:lstStyle/>
          <a:p>
            <a:pPr algn="ctr" fontAlgn="auto">
              <a:spcBef>
                <a:spcPts val="0"/>
              </a:spcBef>
              <a:spcAft>
                <a:spcPts val="0"/>
              </a:spcAft>
            </a:pPr>
            <a:r>
              <a:rPr lang="en-US" sz="1700" b="1" dirty="0" smtClean="0">
                <a:solidFill>
                  <a:srgbClr val="006600"/>
                </a:solidFill>
                <a:latin typeface="Adobe Heiti Std R" pitchFamily="34" charset="-128"/>
                <a:ea typeface="Adobe Heiti Std R" pitchFamily="34" charset="-128"/>
                <a:cs typeface="+mn-cs"/>
              </a:rPr>
              <a:t>   kids’</a:t>
            </a:r>
            <a:br>
              <a:rPr lang="en-US" sz="1700" b="1" dirty="0" smtClean="0">
                <a:solidFill>
                  <a:srgbClr val="006600"/>
                </a:solidFill>
                <a:latin typeface="Adobe Heiti Std R" pitchFamily="34" charset="-128"/>
                <a:ea typeface="Adobe Heiti Std R" pitchFamily="34" charset="-128"/>
                <a:cs typeface="+mn-cs"/>
              </a:rPr>
            </a:br>
            <a:r>
              <a:rPr lang="en-US" sz="1700" b="1" dirty="0" smtClean="0">
                <a:solidFill>
                  <a:srgbClr val="006600"/>
                </a:solidFill>
                <a:latin typeface="Adobe Heiti Std R" pitchFamily="34" charset="-128"/>
                <a:ea typeface="Adobe Heiti Std R" pitchFamily="34" charset="-128"/>
                <a:cs typeface="+mn-cs"/>
              </a:rPr>
              <a:t>choice</a:t>
            </a:r>
            <a:endParaRPr lang="en-US" sz="1700" b="1" dirty="0">
              <a:solidFill>
                <a:srgbClr val="006600"/>
              </a:solidFill>
              <a:latin typeface="Adobe Heiti Std R" pitchFamily="34" charset="-128"/>
              <a:ea typeface="Adobe Heiti Std R" pitchFamily="34" charset="-128"/>
              <a:cs typeface="+mn-cs"/>
            </a:endParaRPr>
          </a:p>
        </p:txBody>
      </p:sp>
      <p:pic>
        <p:nvPicPr>
          <p:cNvPr id="56326" name="Picture 4" descr="texas grow eat go logo learn and.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5996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8724">
                                            <p:txEl>
                                              <p:pRg st="0" end="0"/>
                                            </p:txEl>
                                          </p:spTgt>
                                        </p:tgtEl>
                                        <p:attrNameLst>
                                          <p:attrName>style.visibility</p:attrName>
                                        </p:attrNameLst>
                                      </p:cBhvr>
                                      <p:to>
                                        <p:strVal val="visible"/>
                                      </p:to>
                                    </p:set>
                                    <p:animEffect transition="in" filter="fade">
                                      <p:cBhvr>
                                        <p:cTn id="7" dur="250"/>
                                        <p:tgtEl>
                                          <p:spTgt spid="798724">
                                            <p:txEl>
                                              <p:pRg st="0" end="0"/>
                                            </p:txEl>
                                          </p:spTgt>
                                        </p:tgtEl>
                                      </p:cBhvr>
                                    </p:animEffect>
                                    <p:anim calcmode="lin" valueType="num">
                                      <p:cBhvr>
                                        <p:cTn id="8" dur="250" fill="hold"/>
                                        <p:tgtEl>
                                          <p:spTgt spid="798724">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7987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98724">
                                            <p:txEl>
                                              <p:pRg st="1" end="1"/>
                                            </p:txEl>
                                          </p:spTgt>
                                        </p:tgtEl>
                                        <p:attrNameLst>
                                          <p:attrName>style.visibility</p:attrName>
                                        </p:attrNameLst>
                                      </p:cBhvr>
                                      <p:to>
                                        <p:strVal val="visible"/>
                                      </p:to>
                                    </p:set>
                                    <p:animEffect transition="in" filter="fade">
                                      <p:cBhvr>
                                        <p:cTn id="14" dur="250"/>
                                        <p:tgtEl>
                                          <p:spTgt spid="798724">
                                            <p:txEl>
                                              <p:pRg st="1" end="1"/>
                                            </p:txEl>
                                          </p:spTgt>
                                        </p:tgtEl>
                                      </p:cBhvr>
                                    </p:animEffect>
                                    <p:anim calcmode="lin" valueType="num">
                                      <p:cBhvr>
                                        <p:cTn id="15" dur="250" fill="hold"/>
                                        <p:tgtEl>
                                          <p:spTgt spid="798724">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7987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98724">
                                            <p:txEl>
                                              <p:pRg st="2" end="2"/>
                                            </p:txEl>
                                          </p:spTgt>
                                        </p:tgtEl>
                                        <p:attrNameLst>
                                          <p:attrName>style.visibility</p:attrName>
                                        </p:attrNameLst>
                                      </p:cBhvr>
                                      <p:to>
                                        <p:strVal val="visible"/>
                                      </p:to>
                                    </p:set>
                                    <p:animEffect transition="in" filter="fade">
                                      <p:cBhvr>
                                        <p:cTn id="21" dur="250"/>
                                        <p:tgtEl>
                                          <p:spTgt spid="798724">
                                            <p:txEl>
                                              <p:pRg st="2" end="2"/>
                                            </p:txEl>
                                          </p:spTgt>
                                        </p:tgtEl>
                                      </p:cBhvr>
                                    </p:animEffect>
                                    <p:anim calcmode="lin" valueType="num">
                                      <p:cBhvr>
                                        <p:cTn id="22" dur="250" fill="hold"/>
                                        <p:tgtEl>
                                          <p:spTgt spid="798724">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7987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anim calcmode="lin" valueType="num">
                                      <p:cBhvr>
                                        <p:cTn id="29" dur="250" fill="hold"/>
                                        <p:tgtEl>
                                          <p:spTgt spid="8"/>
                                        </p:tgtEl>
                                        <p:attrNameLst>
                                          <p:attrName>ppt_x</p:attrName>
                                        </p:attrNameLst>
                                      </p:cBhvr>
                                      <p:tavLst>
                                        <p:tav tm="0">
                                          <p:val>
                                            <p:strVal val="#ppt_x"/>
                                          </p:val>
                                        </p:tav>
                                        <p:tav tm="100000">
                                          <p:val>
                                            <p:strVal val="#ppt_x"/>
                                          </p:val>
                                        </p:tav>
                                      </p:tavLst>
                                    </p:anim>
                                    <p:anim calcmode="lin" valueType="num">
                                      <p:cBhvr>
                                        <p:cTn id="30"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3020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67667" y="152401"/>
            <a:ext cx="4495800" cy="5889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43745" y="730250"/>
            <a:ext cx="3292122" cy="13096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270934" y="2081213"/>
            <a:ext cx="2665589" cy="1225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0"/>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277447" y="3394169"/>
            <a:ext cx="2130460" cy="1476843"/>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13397">
            <a:off x="128412" y="4932364"/>
            <a:ext cx="2295877" cy="1627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descr="C:\Users\Randy.Seagraves\Desktop\LGEG Web\teri at board.jpg"/>
          <p:cNvPicPr>
            <a:picLocks noChangeAspect="1" noChangeArrowheads="1"/>
          </p:cNvPicPr>
          <p:nvPr/>
        </p:nvPicPr>
        <p:blipFill rotWithShape="1">
          <a:blip r:embed="rId9"/>
          <a:srcRect/>
          <a:stretch/>
        </p:blipFill>
        <p:spPr bwMode="auto">
          <a:xfrm>
            <a:off x="3505200" y="-68263"/>
            <a:ext cx="2802467" cy="2422526"/>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pic>
        <p:nvPicPr>
          <p:cNvPr id="17" name="Picture 1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6307666" y="458788"/>
            <a:ext cx="2744612" cy="2235200"/>
          </a:xfrm>
          <a:prstGeom prst="rect">
            <a:avLst/>
          </a:prstGeom>
          <a:ln w="1270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pic>
        <p:nvPicPr>
          <p:cNvPr id="16" name="Picture 6"/>
          <p:cNvPicPr>
            <a:picLocks noChangeAspect="1" noChangeArrowheads="1"/>
          </p:cNvPicPr>
          <p:nvPr/>
        </p:nvPicPr>
        <p:blipFill>
          <a:blip r:embed="rId11"/>
          <a:srcRect/>
          <a:stretch>
            <a:fillRect/>
          </a:stretch>
        </p:blipFill>
        <p:spPr bwMode="auto">
          <a:xfrm>
            <a:off x="3276600" y="1611313"/>
            <a:ext cx="3581400" cy="2362200"/>
          </a:xfrm>
          <a:prstGeom prst="rect">
            <a:avLst/>
          </a:prstGeom>
          <a:ln w="57150">
            <a:solidFill>
              <a:srgbClr val="0099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chemeClr val="accent1"/>
                </a:solidFill>
              </a14:hiddenFill>
            </a:ext>
          </a:extLst>
        </p:spPr>
      </p:pic>
      <p:pic>
        <p:nvPicPr>
          <p:cNvPr id="15"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67000" y="3429001"/>
            <a:ext cx="4007556" cy="2168525"/>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4098" name="Picture 2" descr="C:\Users\Randy.Seagraves\Desktop\LGEG RP photos videos may 13 2015\class walk.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340578" y="4724400"/>
            <a:ext cx="4714523" cy="2209800"/>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pic>
        <p:nvPicPr>
          <p:cNvPr id="19" name="Picture 18" descr="WAT Logo"/>
          <p:cNvPicPr>
            <a:picLocks noChangeAspect="1" noChangeArrowheads="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71712" y="6042350"/>
            <a:ext cx="1800488" cy="732717"/>
          </a:xfrm>
          <a:prstGeom prst="rect">
            <a:avLst/>
          </a:prstGeom>
          <a:noFill/>
          <a:ln w="9525">
            <a:noFill/>
            <a:miter lim="800000"/>
            <a:headEnd/>
            <a:tailEnd/>
          </a:ln>
        </p:spPr>
      </p:pic>
      <p:pic>
        <p:nvPicPr>
          <p:cNvPr id="18" name="Picture 17" descr="WAT Logo"/>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71622" y="6019801"/>
            <a:ext cx="180057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3621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500"/>
                            </p:stCondLst>
                            <p:childTnLst>
                              <p:par>
                                <p:cTn id="55" presetID="42" presetClass="entr" presetSubtype="0" fill="hold" nodeType="afterEffect">
                                  <p:stCondLst>
                                    <p:cond delay="0"/>
                                  </p:stCondLst>
                                  <p:childTnLst>
                                    <p:set>
                                      <p:cBhvr>
                                        <p:cTn id="56" dur="1" fill="hold">
                                          <p:stCondLst>
                                            <p:cond delay="0"/>
                                          </p:stCondLst>
                                        </p:cTn>
                                        <p:tgtEl>
                                          <p:spTgt spid="4098"/>
                                        </p:tgtEl>
                                        <p:attrNameLst>
                                          <p:attrName>style.visibility</p:attrName>
                                        </p:attrNameLst>
                                      </p:cBhvr>
                                      <p:to>
                                        <p:strVal val="visible"/>
                                      </p:to>
                                    </p:set>
                                    <p:animEffect transition="in" filter="fade">
                                      <p:cBhvr>
                                        <p:cTn id="57" dur="500"/>
                                        <p:tgtEl>
                                          <p:spTgt spid="4098"/>
                                        </p:tgtEl>
                                      </p:cBhvr>
                                    </p:animEffect>
                                    <p:anim calcmode="lin" valueType="num">
                                      <p:cBhvr>
                                        <p:cTn id="58" dur="500" fill="hold"/>
                                        <p:tgtEl>
                                          <p:spTgt spid="4098"/>
                                        </p:tgtEl>
                                        <p:attrNameLst>
                                          <p:attrName>ppt_x</p:attrName>
                                        </p:attrNameLst>
                                      </p:cBhvr>
                                      <p:tavLst>
                                        <p:tav tm="0">
                                          <p:val>
                                            <p:strVal val="#ppt_x"/>
                                          </p:val>
                                        </p:tav>
                                        <p:tav tm="100000">
                                          <p:val>
                                            <p:strVal val="#ppt_x"/>
                                          </p:val>
                                        </p:tav>
                                      </p:tavLst>
                                    </p:anim>
                                    <p:anim calcmode="lin" valueType="num">
                                      <p:cBhvr>
                                        <p:cTn id="59" dur="500" fill="hold"/>
                                        <p:tgtEl>
                                          <p:spTgt spid="409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942820" y="819260"/>
            <a:ext cx="7529689" cy="1227138"/>
          </a:xfrm>
        </p:spPr>
        <p:txBody>
          <a:bodyPr/>
          <a:lstStyle/>
          <a:p>
            <a:pPr marL="0" indent="0">
              <a:buClr>
                <a:srgbClr val="00B050"/>
              </a:buClr>
              <a:buSzPct val="150000"/>
              <a:buFont typeface="Monotype Sorts" pitchFamily="2" charset="2"/>
              <a:buNone/>
              <a:defRPr/>
            </a:pPr>
            <a:r>
              <a:rPr lang="en-US" sz="4000" b="1" i="1" dirty="0" smtClean="0">
                <a:solidFill>
                  <a:srgbClr val="FF9900"/>
                </a:solidFill>
                <a:latin typeface="Arial" panose="020B0604020202020204" pitchFamily="34" charset="0"/>
                <a:cs typeface="Arial" panose="020B0604020202020204" pitchFamily="34" charset="0"/>
              </a:rPr>
              <a:t>- </a:t>
            </a:r>
            <a:r>
              <a:rPr lang="en-US" sz="4000" i="1" dirty="0" smtClean="0">
                <a:solidFill>
                  <a:srgbClr val="FF9900"/>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7348" name="Picture 4" descr="texas grow eat go logo learn and.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15070" y="1938338"/>
            <a:ext cx="4842933" cy="143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1622" y="1895475"/>
            <a:ext cx="2163234" cy="145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0278" y="1939984"/>
            <a:ext cx="714445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4" descr="http://www.homedepot.com/catalog/productImages/1000/0c/0cf33749-147e-4c44-9ef7-969cfbf6fef3_1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52314">
            <a:off x="2161385" y="5172867"/>
            <a:ext cx="3526366"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28990" y="1376363"/>
            <a:ext cx="4842933" cy="143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26956" y="1333500"/>
            <a:ext cx="2161822" cy="145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15" y="1377952"/>
            <a:ext cx="7145867"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4"/>
          <p:cNvSpPr txBox="1">
            <a:spLocks noChangeArrowheads="1"/>
          </p:cNvSpPr>
          <p:nvPr/>
        </p:nvSpPr>
        <p:spPr bwMode="auto">
          <a:xfrm>
            <a:off x="5486403" y="3435871"/>
            <a:ext cx="2590795" cy="12271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90000"/>
              <a:buFont typeface="Monotype Sorts"/>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a:lstStyle>
          <a:p>
            <a:pPr marL="0" indent="0">
              <a:buClr>
                <a:srgbClr val="00B050"/>
              </a:buClr>
              <a:buSzPct val="150000"/>
              <a:buFont typeface="Monotype Sorts" pitchFamily="2" charset="2"/>
              <a:buNone/>
              <a:defRPr/>
            </a:pPr>
            <a:r>
              <a:rPr lang="en-US" sz="3000" b="1" i="1" kern="0" dirty="0" smtClean="0">
                <a:solidFill>
                  <a:srgbClr val="351A00">
                    <a:lumMod val="50000"/>
                    <a:lumOff val="50000"/>
                  </a:srgbClr>
                </a:solidFill>
                <a:latin typeface="Arial" panose="020B0604020202020204" pitchFamily="34" charset="0"/>
                <a:cs typeface="Arial" panose="020B0604020202020204" pitchFamily="34" charset="0"/>
              </a:rPr>
              <a:t>Boards can be cut at building store</a:t>
            </a:r>
            <a:endParaRPr lang="en-US" sz="3000" i="1" kern="0" dirty="0" smtClean="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endParaRPr lang="en-US" sz="4000" i="1" kern="0" dirty="0" smtClean="0">
              <a:solidFill>
                <a:srgbClr val="00CC00"/>
              </a:solidFill>
              <a:latin typeface="Arial" panose="020B0604020202020204" pitchFamily="34" charset="0"/>
              <a:cs typeface="Arial" panose="020B0604020202020204" pitchFamily="34" charset="0"/>
            </a:endParaRPr>
          </a:p>
        </p:txBody>
      </p:sp>
      <p:sp>
        <p:nvSpPr>
          <p:cNvPr id="2" name="Bent Arrow 1"/>
          <p:cNvSpPr/>
          <p:nvPr/>
        </p:nvSpPr>
        <p:spPr bwMode="auto">
          <a:xfrm rot="14646834" flipV="1">
            <a:off x="7152667" y="3166120"/>
            <a:ext cx="1036556" cy="965412"/>
          </a:xfrm>
          <a:prstGeom prst="bentArrow">
            <a:avLst/>
          </a:prstGeom>
          <a:solidFill>
            <a:srgbClr val="FF99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600" smtClean="0">
              <a:solidFill>
                <a:srgbClr val="333300"/>
              </a:solidFill>
              <a:latin typeface="Times New Roman" pitchFamily="18" charset="0"/>
              <a:cs typeface="+mn-cs"/>
            </a:endParaRPr>
          </a:p>
        </p:txBody>
      </p:sp>
      <p:sp>
        <p:nvSpPr>
          <p:cNvPr id="16" name="Rectangle 2"/>
          <p:cNvSpPr txBox="1">
            <a:spLocks noChangeArrowheads="1"/>
          </p:cNvSpPr>
          <p:nvPr/>
        </p:nvSpPr>
        <p:spPr bwMode="auto">
          <a:xfrm>
            <a:off x="-571500" y="5436392"/>
            <a:ext cx="30861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12</a:t>
            </a:r>
            <a:r>
              <a:rPr lang="en-US" altLang="en-US" sz="6000" kern="0" dirty="0" smtClean="0">
                <a:solidFill>
                  <a:srgbClr val="33CC33"/>
                </a:solidFill>
                <a:latin typeface="Calibri" panose="020F0502020204030204" pitchFamily="34" charset="0"/>
              </a:rPr>
              <a:t/>
            </a:r>
            <a:br>
              <a:rPr lang="en-US" altLang="en-US" sz="6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4” Screws</a:t>
            </a:r>
          </a:p>
        </p:txBody>
      </p:sp>
      <p:sp>
        <p:nvSpPr>
          <p:cNvPr id="17" name="Rectangle 2"/>
          <p:cNvSpPr txBox="1">
            <a:spLocks noChangeArrowheads="1"/>
          </p:cNvSpPr>
          <p:nvPr/>
        </p:nvSpPr>
        <p:spPr bwMode="auto">
          <a:xfrm>
            <a:off x="-533400" y="3514085"/>
            <a:ext cx="274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21</a:t>
            </a:r>
            <a:r>
              <a:rPr lang="en-US" altLang="en-US" sz="6000" kern="0" dirty="0" smtClean="0">
                <a:solidFill>
                  <a:srgbClr val="33CC33"/>
                </a:solidFill>
                <a:latin typeface="Calibri" panose="020F0502020204030204" pitchFamily="34" charset="0"/>
              </a:rPr>
              <a:t/>
            </a:r>
            <a:br>
              <a:rPr lang="en-US" altLang="en-US" sz="6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cubic</a:t>
            </a:r>
            <a:br>
              <a:rPr lang="en-US" altLang="en-US" sz="3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feet soil</a:t>
            </a:r>
          </a:p>
        </p:txBody>
      </p:sp>
      <p:sp>
        <p:nvSpPr>
          <p:cNvPr id="19" name="Rectangle 2"/>
          <p:cNvSpPr txBox="1">
            <a:spLocks noChangeArrowheads="1"/>
          </p:cNvSpPr>
          <p:nvPr/>
        </p:nvSpPr>
        <p:spPr bwMode="auto">
          <a:xfrm>
            <a:off x="-1371598" y="1895475"/>
            <a:ext cx="456212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2</a:t>
            </a:r>
          </a:p>
          <a:p>
            <a:pPr algn="ctr">
              <a:defRPr/>
            </a:pPr>
            <a:r>
              <a:rPr lang="en-US" altLang="en-US" sz="3000" kern="0" dirty="0">
                <a:solidFill>
                  <a:srgbClr val="33CC33"/>
                </a:solidFill>
                <a:latin typeface="Calibri" panose="020F0502020204030204" pitchFamily="34" charset="0"/>
              </a:rPr>
              <a:t>10’ boards</a:t>
            </a:r>
          </a:p>
          <a:p>
            <a:pPr algn="ctr">
              <a:defRPr/>
            </a:pPr>
            <a:endParaRPr lang="en-US" altLang="en-US" sz="3000" kern="0" dirty="0" smtClean="0">
              <a:solidFill>
                <a:srgbClr val="33CC33"/>
              </a:solidFill>
              <a:latin typeface="Calibri" panose="020F0502020204030204" pitchFamily="34" charset="0"/>
            </a:endParaRPr>
          </a:p>
        </p:txBody>
      </p:sp>
      <p:pic>
        <p:nvPicPr>
          <p:cNvPr id="13317" name="Picture 5"/>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2197420" y="3237744"/>
            <a:ext cx="1710349" cy="23538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844953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nodeType="clickEffect">
                                  <p:stCondLst>
                                    <p:cond delay="0"/>
                                  </p:stCondLst>
                                  <p:childTnLst>
                                    <p:animEffect transition="out" filter="randombar(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anim calcmode="lin" valueType="num">
                                      <p:cBhvr>
                                        <p:cTn id="11" dur="250" fill="hold"/>
                                        <p:tgtEl>
                                          <p:spTgt spid="13"/>
                                        </p:tgtEl>
                                        <p:attrNameLst>
                                          <p:attrName>ppt_x</p:attrName>
                                        </p:attrNameLst>
                                      </p:cBhvr>
                                      <p:tavLst>
                                        <p:tav tm="0">
                                          <p:val>
                                            <p:strVal val="#ppt_x"/>
                                          </p:val>
                                        </p:tav>
                                        <p:tav tm="100000">
                                          <p:val>
                                            <p:strVal val="#ppt_x"/>
                                          </p:val>
                                        </p:tav>
                                      </p:tavLst>
                                    </p:anim>
                                    <p:anim calcmode="lin" valueType="num">
                                      <p:cBhvr>
                                        <p:cTn id="12" dur="25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anim calcmode="lin" valueType="num">
                                      <p:cBhvr>
                                        <p:cTn id="16" dur="250" fill="hold"/>
                                        <p:tgtEl>
                                          <p:spTgt spid="2"/>
                                        </p:tgtEl>
                                        <p:attrNameLst>
                                          <p:attrName>ppt_x</p:attrName>
                                        </p:attrNameLst>
                                      </p:cBhvr>
                                      <p:tavLst>
                                        <p:tav tm="0">
                                          <p:val>
                                            <p:strVal val="#ppt_x"/>
                                          </p:val>
                                        </p:tav>
                                        <p:tav tm="100000">
                                          <p:val>
                                            <p:strVal val="#ppt_x"/>
                                          </p:val>
                                        </p:tav>
                                      </p:tavLst>
                                    </p:anim>
                                    <p:anim calcmode="lin" valueType="num">
                                      <p:cBhvr>
                                        <p:cTn id="17"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58370" name="Picture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01200" y="365409"/>
            <a:ext cx="5497736" cy="307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498143" y="685802"/>
            <a:ext cx="9155754" cy="2626009"/>
          </a:xfrm>
        </p:spPr>
        <p:txBody>
          <a:bodyPr/>
          <a:lstStyle/>
          <a:p>
            <a:pPr marL="0" indent="0">
              <a:buClr>
                <a:srgbClr val="00B050"/>
              </a:buClr>
              <a:buSzPct val="150000"/>
              <a:buFont typeface="Monotype Sorts" pitchFamily="2" charset="2"/>
              <a:buNone/>
              <a:defRPr/>
            </a:pPr>
            <a:r>
              <a:rPr lang="en-US" sz="3800" b="1" dirty="0" smtClean="0">
                <a:solidFill>
                  <a:schemeClr val="accent4">
                    <a:lumMod val="50000"/>
                    <a:lumOff val="50000"/>
                  </a:schemeClr>
                </a:solidFill>
                <a:latin typeface="Calibri" panose="020F0502020204030204" pitchFamily="34" charset="0"/>
                <a:cs typeface="Arial" panose="020B0604020202020204" pitchFamily="34" charset="0"/>
              </a:rPr>
              <a:t>How to get materials to school?</a:t>
            </a:r>
          </a:p>
          <a:p>
            <a:pPr marL="0" indent="0">
              <a:buClr>
                <a:srgbClr val="00B050"/>
              </a:buClr>
              <a:buSzPct val="150000"/>
              <a:buNone/>
              <a:defRPr/>
            </a:pPr>
            <a:r>
              <a:rPr lang="en-US" sz="3000" b="1" dirty="0">
                <a:solidFill>
                  <a:srgbClr val="FF9900"/>
                </a:solidFill>
                <a:latin typeface="Arial" panose="020B060402020202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can be loaded for you at building store</a:t>
            </a:r>
          </a:p>
          <a:p>
            <a:pPr marL="0" indent="0">
              <a:spcBef>
                <a:spcPts val="0"/>
              </a:spcBef>
              <a:buClr>
                <a:srgbClr val="00B050"/>
              </a:buClr>
              <a:buSzPct val="150000"/>
              <a:buNone/>
              <a:defRPr/>
            </a:pPr>
            <a:r>
              <a:rPr lang="en-US" sz="3300" b="1" dirty="0">
                <a:solidFill>
                  <a:srgbClr val="FF9900"/>
                </a:solidFill>
                <a:latin typeface="Calibri" panose="020F050202020403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whole garden fits in back of van or small truck</a:t>
            </a:r>
            <a:br>
              <a:rPr lang="en-US" sz="3300" dirty="0" smtClean="0">
                <a:solidFill>
                  <a:srgbClr val="33CC33"/>
                </a:solidFill>
                <a:latin typeface="Calibri" panose="020F0502020204030204" pitchFamily="34" charset="0"/>
                <a:cs typeface="Arial" panose="020B0604020202020204" pitchFamily="34" charset="0"/>
              </a:rPr>
            </a:br>
            <a:r>
              <a:rPr lang="en-US" sz="3300" dirty="0" smtClean="0">
                <a:solidFill>
                  <a:srgbClr val="33CC33"/>
                </a:solidFill>
                <a:latin typeface="Calibri" panose="020F0502020204030204" pitchFamily="34" charset="0"/>
                <a:cs typeface="Arial" panose="020B0604020202020204" pitchFamily="34" charset="0"/>
              </a:rPr>
              <a:t>     </a:t>
            </a:r>
            <a:r>
              <a:rPr lang="en-US" sz="2800" i="1" dirty="0" smtClean="0">
                <a:solidFill>
                  <a:srgbClr val="33CC33"/>
                </a:solidFill>
                <a:latin typeface="Calibri" panose="020F0502020204030204" pitchFamily="34" charset="0"/>
                <a:cs typeface="Arial" panose="020B0604020202020204" pitchFamily="34" charset="0"/>
              </a:rPr>
              <a:t>(borrowed vehicle, potential volunteer task?)</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8373" name="Picture 4" descr="texas grow eat go logo learn and.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29000" y="2895601"/>
            <a:ext cx="3890946" cy="20412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4798" y="2895601"/>
            <a:ext cx="3594196" cy="20412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1515" y="4815424"/>
            <a:ext cx="3352800" cy="2042576"/>
          </a:xfrm>
          <a:prstGeom prst="rect">
            <a:avLst/>
          </a:prstGeom>
          <a:noFill/>
          <a:ln w="76200">
            <a:solidFill>
              <a:srgbClr val="00B050"/>
            </a:solidFill>
            <a:prstDash val="dash"/>
            <a:miter lim="800000"/>
            <a:headEnd/>
            <a:tailEnd/>
          </a:ln>
          <a:extLst>
            <a:ext uri="{909E8E84-426E-40dd-AFC4-6F175D3DCCD1}">
              <a14:hiddenFill xmlns:a14="http://schemas.microsoft.com/office/drawing/2010/main" xmlns="">
                <a:solidFill>
                  <a:schemeClr val="accent1"/>
                </a:solidFill>
              </a14:hiddenFill>
            </a:ext>
          </a:extLst>
        </p:spPr>
      </p:pic>
      <p:pic>
        <p:nvPicPr>
          <p:cNvPr id="12" name="Picture 11"/>
          <p:cNvPicPr>
            <a:picLocks noChangeAspect="1" noChangeArrowheads="1"/>
          </p:cNvPicPr>
          <p:nvPr/>
        </p:nvPicPr>
        <p:blipFill>
          <a:blip r:embed="rId8"/>
          <a:srcRect/>
          <a:stretch>
            <a:fillRect/>
          </a:stretch>
        </p:blipFill>
        <p:spPr bwMode="auto">
          <a:xfrm>
            <a:off x="3881292" y="4800650"/>
            <a:ext cx="2748108" cy="2003919"/>
          </a:xfrm>
          <a:prstGeom prst="rect">
            <a:avLst/>
          </a:prstGeom>
          <a:noFill/>
          <a:ln w="76200">
            <a:solidFill>
              <a:srgbClr val="00B050"/>
            </a:solidFill>
            <a:prstDash val="dash"/>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010141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sp>
        <p:nvSpPr>
          <p:cNvPr id="9" name="Bent Arrow 8"/>
          <p:cNvSpPr/>
          <p:nvPr/>
        </p:nvSpPr>
        <p:spPr bwMode="auto">
          <a:xfrm rot="10800000">
            <a:off x="7086600" y="3907845"/>
            <a:ext cx="1140348" cy="1239645"/>
          </a:xfrm>
          <a:prstGeom prst="bentArrow">
            <a:avLst/>
          </a:prstGeom>
          <a:solidFill>
            <a:srgbClr val="0099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600" smtClean="0">
              <a:solidFill>
                <a:srgbClr val="333300"/>
              </a:solidFill>
              <a:latin typeface="Times New Roman" pitchFamily="18" charset="0"/>
              <a:cs typeface="+mn-cs"/>
            </a:endParaRPr>
          </a:p>
        </p:txBody>
      </p:sp>
      <p:sp>
        <p:nvSpPr>
          <p:cNvPr id="8" name="Rectangle 2"/>
          <p:cNvSpPr txBox="1">
            <a:spLocks noChangeArrowheads="1"/>
          </p:cNvSpPr>
          <p:nvPr/>
        </p:nvSpPr>
        <p:spPr>
          <a:xfrm>
            <a:off x="4665721" y="1991710"/>
            <a:ext cx="453175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000" b="1" dirty="0" smtClean="0">
                <a:solidFill>
                  <a:srgbClr val="009900"/>
                </a:solidFill>
                <a:latin typeface="Love Ya Like A Sister" pitchFamily="2" charset="0"/>
              </a:rPr>
              <a:t>Quick &amp; Easy Garden Kit Pages include in curriculum</a:t>
            </a:r>
          </a:p>
        </p:txBody>
      </p:sp>
      <p:sp>
        <p:nvSpPr>
          <p:cNvPr id="3" name="TextBox 4"/>
          <p:cNvSpPr txBox="1">
            <a:spLocks noChangeArrowheads="1"/>
          </p:cNvSpPr>
          <p:nvPr/>
        </p:nvSpPr>
        <p:spPr bwMode="auto">
          <a:xfrm>
            <a:off x="6197629" y="23154"/>
            <a:ext cx="3268717" cy="1000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6164" tIns="38080" rIns="76164" bIns="38080">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fontAlgn="auto">
              <a:spcBef>
                <a:spcPts val="0"/>
              </a:spcBef>
              <a:spcAft>
                <a:spcPts val="0"/>
              </a:spcAft>
            </a:pPr>
            <a:r>
              <a:rPr lang="en-US" altLang="en-US" sz="6000" dirty="0" smtClean="0">
                <a:solidFill>
                  <a:srgbClr val="009900"/>
                </a:solidFill>
                <a:latin typeface="Love Ya Like A Sister" pitchFamily="2" charset="0"/>
                <a:sym typeface="Arial" pitchFamily="34" charset="0"/>
              </a:rPr>
              <a:t>Grow:</a:t>
            </a: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435609">
            <a:off x="-170686" y="140578"/>
            <a:ext cx="5089339" cy="7381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01" y="23154"/>
            <a:ext cx="4583586" cy="716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94806" y="23155"/>
            <a:ext cx="4583586" cy="716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4214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2362200" y="685800"/>
            <a:ext cx="6941127" cy="1143000"/>
          </a:xfrm>
        </p:spPr>
        <p:txBody>
          <a:bodyPr/>
          <a:lstStyle/>
          <a:p>
            <a:r>
              <a:rPr lang="en-US" b="1" dirty="0" smtClean="0">
                <a:solidFill>
                  <a:srgbClr val="00B0F0"/>
                </a:solidFill>
                <a:latin typeface="Love Ya Like A Sister" panose="02000000000000000000" pitchFamily="2" charset="0"/>
              </a:rPr>
              <a:t>Food Exposure</a:t>
            </a:r>
            <a:endParaRPr lang="en-US" b="1" dirty="0">
              <a:solidFill>
                <a:srgbClr val="00B0F0"/>
              </a:solidFill>
              <a:latin typeface="Love Ya Like A Sister" panose="02000000000000000000" pitchFamily="2" charset="0"/>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692413" y="2508704"/>
            <a:ext cx="4054086" cy="30945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376332" y="220669"/>
            <a:ext cx="2391065" cy="1657496"/>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505" y="2254760"/>
            <a:ext cx="6019800" cy="3602400"/>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3709049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81211">
            <a:off x="2921466" y="160518"/>
            <a:ext cx="6205619" cy="6481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 Placeholder 3"/>
          <p:cNvSpPr txBox="1">
            <a:spLocks/>
          </p:cNvSpPr>
          <p:nvPr/>
        </p:nvSpPr>
        <p:spPr>
          <a:xfrm>
            <a:off x="114298" y="1600200"/>
            <a:ext cx="5105400" cy="2895600"/>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fontAlgn="auto">
              <a:lnSpc>
                <a:spcPct val="110000"/>
              </a:lnSpc>
              <a:spcAft>
                <a:spcPts val="0"/>
              </a:spcAft>
            </a:pPr>
            <a:r>
              <a:rPr lang="en-US" altLang="en-US" sz="4200" dirty="0" smtClean="0">
                <a:solidFill>
                  <a:srgbClr val="FF9900"/>
                </a:solidFill>
                <a:latin typeface="Love Ya Like A Sister" pitchFamily="2" charset="0"/>
              </a:rPr>
              <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Garden</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Kitchen</a:t>
            </a:r>
            <a:br>
              <a:rPr lang="en-US" altLang="en-US" sz="4200" dirty="0" smtClean="0">
                <a:solidFill>
                  <a:srgbClr val="FF9900"/>
                </a:solidFill>
                <a:latin typeface="Love Ya Like A Sister" pitchFamily="2" charset="0"/>
              </a:rPr>
            </a:br>
            <a:r>
              <a:rPr lang="en-US" altLang="en-US" sz="3500" dirty="0" smtClean="0">
                <a:solidFill>
                  <a:srgbClr val="92D050"/>
                </a:solidFill>
                <a:latin typeface="Love Ya Like A Sister" pitchFamily="2" charset="0"/>
              </a:rPr>
              <a:t>recipe</a:t>
            </a:r>
            <a:br>
              <a:rPr lang="en-US" altLang="en-US" sz="3500" dirty="0" smtClean="0">
                <a:solidFill>
                  <a:srgbClr val="92D050"/>
                </a:solidFill>
                <a:latin typeface="Love Ya Like A Sister" pitchFamily="2" charset="0"/>
              </a:rPr>
            </a:br>
            <a:r>
              <a:rPr lang="en-US" altLang="en-US" sz="3500" dirty="0" smtClean="0">
                <a:solidFill>
                  <a:srgbClr val="92D050"/>
                </a:solidFill>
                <a:latin typeface="Love Ya Like A Sister" pitchFamily="2" charset="0"/>
              </a:rPr>
              <a:t>demos</a:t>
            </a:r>
          </a:p>
        </p:txBody>
      </p:sp>
      <p:sp>
        <p:nvSpPr>
          <p:cNvPr id="7" name="Rectangle 6"/>
          <p:cNvSpPr/>
          <p:nvPr/>
        </p:nvSpPr>
        <p:spPr>
          <a:xfrm>
            <a:off x="381026" y="6406652"/>
            <a:ext cx="4572000" cy="338554"/>
          </a:xfrm>
          <a:prstGeom prst="rect">
            <a:avLst/>
          </a:prstGeom>
        </p:spPr>
        <p:txBody>
          <a:bodyPr>
            <a:spAutoFit/>
          </a:bodyPr>
          <a:lstStyle/>
          <a:p>
            <a:pPr fontAlgn="auto">
              <a:spcBef>
                <a:spcPts val="0"/>
              </a:spcBef>
              <a:spcAft>
                <a:spcPts val="0"/>
              </a:spcAft>
            </a:pPr>
            <a:r>
              <a:rPr lang="en-US" sz="1600" u="sng" dirty="0">
                <a:solidFill>
                  <a:prstClr val="black"/>
                </a:solidFill>
                <a:latin typeface="Calibri"/>
                <a:cs typeface="+mn-cs"/>
                <a:hlinkClick r:id="rId5"/>
              </a:rPr>
              <a:t>http://jmgkids.us/garden-kitchen-recipe-demos/</a:t>
            </a:r>
            <a:endParaRPr lang="en-US" sz="1600" dirty="0">
              <a:solidFill>
                <a:prstClr val="black"/>
              </a:solidFill>
              <a:latin typeface="Calibri"/>
              <a:cs typeface="+mn-cs"/>
            </a:endParaRPr>
          </a:p>
        </p:txBody>
      </p:sp>
    </p:spTree>
    <p:extLst>
      <p:ext uri="{BB962C8B-B14F-4D97-AF65-F5344CB8AC3E}">
        <p14:creationId xmlns:p14="http://schemas.microsoft.com/office/powerpoint/2010/main" val="36127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anim calcmode="lin" valueType="num">
                                      <p:cBhvr>
                                        <p:cTn id="8"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077517">
            <a:off x="427055" y="1495909"/>
            <a:ext cx="4107936" cy="5954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412742">
            <a:off x="3789468" y="160310"/>
            <a:ext cx="4781811" cy="6994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66494" y="62059"/>
            <a:ext cx="3656513" cy="6840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a:spLocks noChangeArrowheads="1"/>
          </p:cNvSpPr>
          <p:nvPr/>
        </p:nvSpPr>
        <p:spPr bwMode="auto">
          <a:xfrm>
            <a:off x="5638827" y="1695450"/>
            <a:ext cx="3352801" cy="514350"/>
          </a:xfrm>
          <a:prstGeom prst="rect">
            <a:avLst/>
          </a:prstGeom>
          <a:solidFill>
            <a:srgbClr val="00B0F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pPr>
            <a:endParaRPr lang="en-US" altLang="en-US" sz="1100">
              <a:solidFill>
                <a:srgbClr val="333300"/>
              </a:solidFill>
              <a:latin typeface="Times New Roman" pitchFamily="18" charset="0"/>
              <a:cs typeface="+mn-cs"/>
            </a:endParaRPr>
          </a:p>
        </p:txBody>
      </p:sp>
    </p:spTree>
    <p:extLst>
      <p:ext uri="{BB962C8B-B14F-4D97-AF65-F5344CB8AC3E}">
        <p14:creationId xmlns:p14="http://schemas.microsoft.com/office/powerpoint/2010/main" val="32014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anim calcmode="lin" valueType="num">
                                      <p:cBhvr>
                                        <p:cTn id="8" dur="500" fill="hold"/>
                                        <p:tgtEl>
                                          <p:spTgt spid="6146"/>
                                        </p:tgtEl>
                                        <p:attrNameLst>
                                          <p:attrName>ppt_x</p:attrName>
                                        </p:attrNameLst>
                                      </p:cBhvr>
                                      <p:tavLst>
                                        <p:tav tm="0">
                                          <p:val>
                                            <p:strVal val="#ppt_x"/>
                                          </p:val>
                                        </p:tav>
                                        <p:tav tm="100000">
                                          <p:val>
                                            <p:strVal val="#ppt_x"/>
                                          </p:val>
                                        </p:tav>
                                      </p:tavLst>
                                    </p:anim>
                                    <p:anim calcmode="lin" valueType="num">
                                      <p:cBhvr>
                                        <p:cTn id="9" dur="5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anim calcmode="lin" valueType="num">
                                      <p:cBhvr>
                                        <p:cTn id="21" dur="500" fill="hold"/>
                                        <p:tgtEl>
                                          <p:spTgt spid="7170"/>
                                        </p:tgtEl>
                                        <p:attrNameLst>
                                          <p:attrName>ppt_x</p:attrName>
                                        </p:attrNameLst>
                                      </p:cBhvr>
                                      <p:tavLst>
                                        <p:tav tm="0">
                                          <p:val>
                                            <p:strVal val="#ppt_x"/>
                                          </p:val>
                                        </p:tav>
                                        <p:tav tm="100000">
                                          <p:val>
                                            <p:strVal val="#ppt_x"/>
                                          </p:val>
                                        </p:tav>
                                      </p:tavLst>
                                    </p:anim>
                                    <p:anim calcmode="lin" valueType="num">
                                      <p:cBhvr>
                                        <p:cTn id="22" dur="5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1292225"/>
            <a:ext cx="4511675" cy="319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srcRect/>
          <a:stretch>
            <a:fillRect/>
          </a:stretch>
        </p:blipFill>
        <p:spPr bwMode="auto">
          <a:xfrm>
            <a:off x="5483225" y="2438400"/>
            <a:ext cx="3227388" cy="2773363"/>
          </a:xfrm>
          <a:prstGeom prst="rect">
            <a:avLst/>
          </a:prstGeom>
          <a:ln w="38100" cap="sq">
            <a:solidFill>
              <a:srgbClr val="92D05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274437"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5943"/>
          <a:stretch>
            <a:fillRect/>
          </a:stretch>
        </p:blipFill>
        <p:spPr bwMode="auto">
          <a:xfrm>
            <a:off x="2057400" y="5105400"/>
            <a:ext cx="2692400" cy="15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4873625" y="819150"/>
            <a:ext cx="3846513" cy="1676400"/>
          </a:xfrm>
          <a:prstGeom prst="rect">
            <a:avLst/>
          </a:prstGeom>
        </p:spPr>
        <p:txBody>
          <a:bodyP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lnSpc>
                <a:spcPct val="120000"/>
              </a:lnSpc>
              <a:spcAft>
                <a:spcPts val="0"/>
              </a:spcAft>
              <a:defRPr/>
            </a:pPr>
            <a:r>
              <a:rPr lang="en-US" dirty="0" smtClean="0">
                <a:solidFill>
                  <a:srgbClr val="0000CC"/>
                </a:solidFill>
                <a:latin typeface="Love Ya Like A Sister" panose="02000000000000000000" pitchFamily="2" charset="0"/>
              </a:rPr>
              <a:t>Research shows physical activity breaks can improve academic performance.</a:t>
            </a:r>
            <a:endParaRPr lang="en-US" dirty="0">
              <a:solidFill>
                <a:srgbClr val="0000CC"/>
              </a:solidFill>
              <a:latin typeface="Love Ya Like A Sister" panose="02000000000000000000" pitchFamily="2"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36078"/>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srcRect/>
          <a:stretch/>
        </p:blipFill>
        <p:spPr bwMode="auto">
          <a:xfrm rot="21364814">
            <a:off x="160338" y="26988"/>
            <a:ext cx="5507037" cy="7940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srcRect/>
          <a:stretch/>
        </p:blipFill>
        <p:spPr bwMode="auto">
          <a:xfrm>
            <a:off x="3640138" y="1981200"/>
            <a:ext cx="5465762" cy="788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5410200" y="295275"/>
            <a:ext cx="3846513" cy="1676400"/>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120000"/>
              </a:lnSpc>
              <a:spcAft>
                <a:spcPts val="0"/>
              </a:spcAft>
              <a:defRPr/>
            </a:pPr>
            <a:r>
              <a:rPr lang="en-US" dirty="0" smtClean="0">
                <a:solidFill>
                  <a:srgbClr val="0000CC"/>
                </a:solidFill>
                <a:latin typeface="Love Ya Like A Sister" panose="02000000000000000000" pitchFamily="2" charset="0"/>
              </a:rPr>
              <a:t>Weekly featured</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 </a:t>
            </a:r>
            <a:r>
              <a:rPr lang="en-US" dirty="0" smtClean="0">
                <a:solidFill>
                  <a:srgbClr val="33CC33"/>
                </a:solidFill>
                <a:latin typeface="Love Ya Like A Sister" panose="02000000000000000000" pitchFamily="2" charset="0"/>
              </a:rPr>
              <a:t>brain</a:t>
            </a:r>
            <a:r>
              <a:rPr lang="en-US" dirty="0" smtClean="0">
                <a:solidFill>
                  <a:srgbClr val="0000CC"/>
                </a:solidFill>
                <a:latin typeface="Love Ya Like A Sister" panose="02000000000000000000" pitchFamily="2" charset="0"/>
              </a:rPr>
              <a:t> &amp; </a:t>
            </a:r>
            <a:br>
              <a:rPr lang="en-US" dirty="0" smtClean="0">
                <a:solidFill>
                  <a:srgbClr val="0000CC"/>
                </a:solidFill>
                <a:latin typeface="Love Ya Like A Sister" panose="02000000000000000000" pitchFamily="2" charset="0"/>
              </a:rPr>
            </a:br>
            <a:r>
              <a:rPr lang="en-US" dirty="0" smtClean="0">
                <a:solidFill>
                  <a:srgbClr val="33CC33"/>
                </a:solidFill>
                <a:latin typeface="Love Ya Like A Sister" panose="02000000000000000000" pitchFamily="2" charset="0"/>
              </a:rPr>
              <a:t>body</a:t>
            </a:r>
            <a:r>
              <a:rPr lang="en-US" dirty="0" smtClean="0">
                <a:solidFill>
                  <a:srgbClr val="0000CC"/>
                </a:solidFill>
                <a:latin typeface="Love Ya Like A Sister" panose="02000000000000000000" pitchFamily="2" charset="0"/>
              </a:rPr>
              <a:t> boosting</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activities</a:t>
            </a:r>
            <a:endParaRPr lang="en-US" dirty="0">
              <a:solidFill>
                <a:srgbClr val="0000CC"/>
              </a:solidFill>
              <a:latin typeface="Love Ya Like A Sister"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anim calcmode="lin" valueType="num">
                                      <p:cBhvr>
                                        <p:cTn id="8" dur="500" fill="hold"/>
                                        <p:tgtEl>
                                          <p:spTgt spid="9218"/>
                                        </p:tgtEl>
                                        <p:attrNameLst>
                                          <p:attrName>ppt_x</p:attrName>
                                        </p:attrNameLst>
                                      </p:cBhvr>
                                      <p:tavLst>
                                        <p:tav tm="0">
                                          <p:val>
                                            <p:strVal val="#ppt_x"/>
                                          </p:val>
                                        </p:tav>
                                        <p:tav tm="100000">
                                          <p:val>
                                            <p:strVal val="#ppt_x"/>
                                          </p:val>
                                        </p:tav>
                                      </p:tavLst>
                                    </p:anim>
                                    <p:anim calcmode="lin" valueType="num">
                                      <p:cBhvr>
                                        <p:cTn id="9" dur="5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36078"/>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lum bright="70000" contrast="-70000"/>
          </a:blip>
          <a:srcRect/>
          <a:stretch/>
        </p:blipFill>
        <p:spPr bwMode="auto">
          <a:xfrm rot="21364814">
            <a:off x="160338" y="26988"/>
            <a:ext cx="5507037" cy="7940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lum bright="70000" contrast="-70000"/>
          </a:blip>
          <a:srcRect/>
          <a:stretch/>
        </p:blipFill>
        <p:spPr bwMode="auto">
          <a:xfrm>
            <a:off x="3640138" y="1981200"/>
            <a:ext cx="5465762" cy="788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5410200" y="295275"/>
            <a:ext cx="3846513" cy="1676400"/>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120000"/>
              </a:lnSpc>
              <a:spcAft>
                <a:spcPts val="0"/>
              </a:spcAft>
              <a:defRPr/>
            </a:pPr>
            <a:r>
              <a:rPr lang="en-US" dirty="0" smtClean="0">
                <a:solidFill>
                  <a:srgbClr val="0000CC"/>
                </a:solidFill>
                <a:latin typeface="Love Ya Like A Sister" panose="02000000000000000000" pitchFamily="2" charset="0"/>
              </a:rPr>
              <a:t>Weekly featured</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 </a:t>
            </a:r>
            <a:r>
              <a:rPr lang="en-US" dirty="0" smtClean="0">
                <a:solidFill>
                  <a:srgbClr val="33CC33"/>
                </a:solidFill>
                <a:latin typeface="Love Ya Like A Sister" panose="02000000000000000000" pitchFamily="2" charset="0"/>
              </a:rPr>
              <a:t>brain</a:t>
            </a:r>
            <a:r>
              <a:rPr lang="en-US" dirty="0" smtClean="0">
                <a:solidFill>
                  <a:srgbClr val="0000CC"/>
                </a:solidFill>
                <a:latin typeface="Love Ya Like A Sister" panose="02000000000000000000" pitchFamily="2" charset="0"/>
              </a:rPr>
              <a:t> &amp; </a:t>
            </a:r>
            <a:br>
              <a:rPr lang="en-US" dirty="0" smtClean="0">
                <a:solidFill>
                  <a:srgbClr val="0000CC"/>
                </a:solidFill>
                <a:latin typeface="Love Ya Like A Sister" panose="02000000000000000000" pitchFamily="2" charset="0"/>
              </a:rPr>
            </a:br>
            <a:r>
              <a:rPr lang="en-US" dirty="0" smtClean="0">
                <a:solidFill>
                  <a:srgbClr val="33CC33"/>
                </a:solidFill>
                <a:latin typeface="Love Ya Like A Sister" panose="02000000000000000000" pitchFamily="2" charset="0"/>
              </a:rPr>
              <a:t>body</a:t>
            </a:r>
            <a:r>
              <a:rPr lang="en-US" dirty="0" smtClean="0">
                <a:solidFill>
                  <a:srgbClr val="0000CC"/>
                </a:solidFill>
                <a:latin typeface="Love Ya Like A Sister" panose="02000000000000000000" pitchFamily="2" charset="0"/>
              </a:rPr>
              <a:t> boosting</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activities</a:t>
            </a:r>
            <a:endParaRPr lang="en-US" dirty="0">
              <a:solidFill>
                <a:srgbClr val="0000CC"/>
              </a:solidFill>
              <a:latin typeface="Love Ya Like A Sister" panose="02000000000000000000" pitchFamily="2" charset="0"/>
            </a:endParaRPr>
          </a:p>
        </p:txBody>
      </p:sp>
      <p:pic>
        <p:nvPicPr>
          <p:cNvPr id="8194" name="Picture 2"/>
          <p:cNvPicPr>
            <a:picLocks noChangeAspect="1" noChangeArrowheads="1"/>
          </p:cNvPicPr>
          <p:nvPr/>
        </p:nvPicPr>
        <p:blipFill>
          <a:blip r:embed="rId5"/>
          <a:srcRect/>
          <a:stretch>
            <a:fillRect/>
          </a:stretch>
        </p:blipFill>
        <p:spPr bwMode="auto">
          <a:xfrm rot="21372703">
            <a:off x="1771650" y="2500313"/>
            <a:ext cx="5562600" cy="3424237"/>
          </a:xfrm>
          <a:prstGeom prst="rect">
            <a:avLst/>
          </a:prstGeom>
          <a:ln w="76200">
            <a:solidFill>
              <a:srgbClr val="FF6600"/>
            </a:solidFill>
            <a:prstDash val="dash"/>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6" name="Isosceles Triangle 5"/>
          <p:cNvSpPr/>
          <p:nvPr/>
        </p:nvSpPr>
        <p:spPr>
          <a:xfrm>
            <a:off x="2721458" y="329821"/>
            <a:ext cx="6438418" cy="482721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43454" y="1654185"/>
            <a:ext cx="4592123" cy="350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70526">
            <a:off x="8299328" y="3833479"/>
            <a:ext cx="575264" cy="2572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itle 1"/>
          <p:cNvSpPr txBox="1">
            <a:spLocks/>
          </p:cNvSpPr>
          <p:nvPr/>
        </p:nvSpPr>
        <p:spPr>
          <a:xfrm rot="20255690">
            <a:off x="934249" y="3287190"/>
            <a:ext cx="8915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5400" dirty="0">
                <a:solidFill>
                  <a:srgbClr val="00B050"/>
                </a:solidFill>
                <a:latin typeface="Love Ya Like A Sister" panose="02000000000000000000" pitchFamily="2" charset="0"/>
              </a:rPr>
              <a:t>a</a:t>
            </a:r>
            <a:r>
              <a:rPr lang="en-US" sz="5400" dirty="0" smtClean="0">
                <a:solidFill>
                  <a:srgbClr val="00B050"/>
                </a:solidFill>
                <a:latin typeface="Love Ya Like A Sister" panose="02000000000000000000" pitchFamily="2" charset="0"/>
              </a:rPr>
              <a:t>ppendix:</a:t>
            </a:r>
            <a:endParaRPr lang="en-US" sz="5400" dirty="0">
              <a:solidFill>
                <a:srgbClr val="00B050"/>
              </a:solidFill>
              <a:latin typeface="Love Ya Like A Sister" panose="02000000000000000000" pitchFamily="2" charset="0"/>
            </a:endParaRPr>
          </a:p>
        </p:txBody>
      </p:sp>
      <p:pic>
        <p:nvPicPr>
          <p:cNvPr id="409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21437015">
            <a:off x="3176336" y="424993"/>
            <a:ext cx="4144976" cy="5514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333526" y="225869"/>
            <a:ext cx="4276455" cy="5808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Content Placeholder 2"/>
          <p:cNvSpPr>
            <a:spLocks noGrp="1"/>
          </p:cNvSpPr>
          <p:nvPr>
            <p:ph idx="1"/>
          </p:nvPr>
        </p:nvSpPr>
        <p:spPr>
          <a:xfrm>
            <a:off x="4611549" y="225869"/>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numCol="1">
            <a:normAutofit/>
          </a:bodyPr>
          <a:lstStyle/>
          <a:p>
            <a:r>
              <a:rPr lang="en-US" sz="2400" dirty="0" smtClean="0">
                <a:latin typeface="Calibri" panose="020F0502020204030204" pitchFamily="34" charset="0"/>
              </a:rPr>
              <a:t>Intro letter to parents</a:t>
            </a:r>
          </a:p>
          <a:p>
            <a:pPr marL="0" indent="0">
              <a:buNone/>
            </a:pPr>
            <a:endParaRPr lang="en-US" dirty="0">
              <a:solidFill>
                <a:schemeClr val="tx1"/>
              </a:solidFill>
              <a:latin typeface="Calibri" panose="020F0502020204030204" pitchFamily="34" charset="0"/>
            </a:endParaRPr>
          </a:p>
        </p:txBody>
      </p:sp>
      <p:pic>
        <p:nvPicPr>
          <p:cNvPr id="4100" name="Picture 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1412512">
            <a:off x="4525992" y="-50187"/>
            <a:ext cx="4800976" cy="6324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Content Placeholder 2"/>
          <p:cNvSpPr txBox="1">
            <a:spLocks/>
          </p:cNvSpPr>
          <p:nvPr/>
        </p:nvSpPr>
        <p:spPr>
          <a:xfrm>
            <a:off x="5234188" y="1643605"/>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fontAlgn="auto">
              <a:spcAft>
                <a:spcPts val="0"/>
              </a:spcAft>
            </a:pPr>
            <a:r>
              <a:rPr lang="en-US" sz="2400" dirty="0" smtClean="0">
                <a:solidFill>
                  <a:prstClr val="white"/>
                </a:solidFill>
              </a:rPr>
              <a:t>weekly update  letters</a:t>
            </a:r>
          </a:p>
          <a:p>
            <a:pPr marL="0" indent="0" fontAlgn="auto">
              <a:spcAft>
                <a:spcPts val="0"/>
              </a:spcAft>
              <a:buFont typeface="Arial" panose="020B0604020202020204" pitchFamily="34" charset="0"/>
              <a:buNone/>
            </a:pPr>
            <a:endParaRPr lang="en-US" dirty="0">
              <a:solidFill>
                <a:prstClr val="black"/>
              </a:solidFill>
            </a:endParaRPr>
          </a:p>
        </p:txBody>
      </p:sp>
      <p:pic>
        <p:nvPicPr>
          <p:cNvPr id="4101" name="Picture 5"/>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223013">
            <a:off x="5569363" y="2980313"/>
            <a:ext cx="4653536" cy="6107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49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anim calcmode="lin" valueType="num">
                                      <p:cBhvr>
                                        <p:cTn id="16" dur="500" fill="hold"/>
                                        <p:tgtEl>
                                          <p:spTgt spid="4098"/>
                                        </p:tgtEl>
                                        <p:attrNameLst>
                                          <p:attrName>ppt_x</p:attrName>
                                        </p:attrNameLst>
                                      </p:cBhvr>
                                      <p:tavLst>
                                        <p:tav tm="0">
                                          <p:val>
                                            <p:strVal val="#ppt_x"/>
                                          </p:val>
                                        </p:tav>
                                        <p:tav tm="100000">
                                          <p:val>
                                            <p:strVal val="#ppt_x"/>
                                          </p:val>
                                        </p:tav>
                                      </p:tavLst>
                                    </p:anim>
                                    <p:anim calcmode="lin" valueType="num">
                                      <p:cBhvr>
                                        <p:cTn id="17"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fade">
                                      <p:cBhvr>
                                        <p:cTn id="22" dur="250"/>
                                        <p:tgtEl>
                                          <p:spTgt spid="4099"/>
                                        </p:tgtEl>
                                      </p:cBhvr>
                                    </p:animEffect>
                                    <p:anim calcmode="lin" valueType="num">
                                      <p:cBhvr>
                                        <p:cTn id="23" dur="250" fill="hold"/>
                                        <p:tgtEl>
                                          <p:spTgt spid="4099"/>
                                        </p:tgtEl>
                                        <p:attrNameLst>
                                          <p:attrName>ppt_x</p:attrName>
                                        </p:attrNameLst>
                                      </p:cBhvr>
                                      <p:tavLst>
                                        <p:tav tm="0">
                                          <p:val>
                                            <p:strVal val="#ppt_x"/>
                                          </p:val>
                                        </p:tav>
                                        <p:tav tm="100000">
                                          <p:val>
                                            <p:strVal val="#ppt_x"/>
                                          </p:val>
                                        </p:tav>
                                      </p:tavLst>
                                    </p:anim>
                                    <p:anim calcmode="lin" valueType="num">
                                      <p:cBhvr>
                                        <p:cTn id="24" dur="250" fill="hold"/>
                                        <p:tgtEl>
                                          <p:spTgt spid="4099"/>
                                        </p:tgtEl>
                                        <p:attrNameLst>
                                          <p:attrName>ppt_y</p:attrName>
                                        </p:attrNameLst>
                                      </p:cBhvr>
                                      <p:tavLst>
                                        <p:tav tm="0">
                                          <p:val>
                                            <p:strVal val="#ppt_y+.1"/>
                                          </p:val>
                                        </p:tav>
                                        <p:tav tm="100000">
                                          <p:val>
                                            <p:strVal val="#ppt_y"/>
                                          </p:val>
                                        </p:tav>
                                      </p:tavLst>
                                    </p:anim>
                                  </p:childTnLst>
                                </p:cTn>
                              </p:par>
                            </p:childTnLst>
                          </p:cTn>
                        </p:par>
                        <p:par>
                          <p:cTn id="25" fill="hold">
                            <p:stCondLst>
                              <p:cond delay="250"/>
                            </p:stCondLst>
                            <p:childTnLst>
                              <p:par>
                                <p:cTn id="26" presetID="1" presetClass="entr" presetSubtype="0" fill="hold" grpId="0" nodeType="afterEffect">
                                  <p:stCondLst>
                                    <p:cond delay="0"/>
                                  </p:stCondLst>
                                  <p:childTnLst>
                                    <p:set>
                                      <p:cBhvr>
                                        <p:cTn id="27" dur="1" fill="hold">
                                          <p:stCondLst>
                                            <p:cond delay="0"/>
                                          </p:stCondLst>
                                        </p:cTn>
                                        <p:tgtEl>
                                          <p:spTgt spid="15">
                                            <p:bg/>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fade">
                                      <p:cBhvr>
                                        <p:cTn id="34" dur="250"/>
                                        <p:tgtEl>
                                          <p:spTgt spid="4100"/>
                                        </p:tgtEl>
                                      </p:cBhvr>
                                    </p:animEffect>
                                    <p:anim calcmode="lin" valueType="num">
                                      <p:cBhvr>
                                        <p:cTn id="35" dur="250" fill="hold"/>
                                        <p:tgtEl>
                                          <p:spTgt spid="4100"/>
                                        </p:tgtEl>
                                        <p:attrNameLst>
                                          <p:attrName>ppt_x</p:attrName>
                                        </p:attrNameLst>
                                      </p:cBhvr>
                                      <p:tavLst>
                                        <p:tav tm="0">
                                          <p:val>
                                            <p:strVal val="#ppt_x"/>
                                          </p:val>
                                        </p:tav>
                                        <p:tav tm="100000">
                                          <p:val>
                                            <p:strVal val="#ppt_x"/>
                                          </p:val>
                                        </p:tav>
                                      </p:tavLst>
                                    </p:anim>
                                    <p:anim calcmode="lin" valueType="num">
                                      <p:cBhvr>
                                        <p:cTn id="36" dur="250" fill="hold"/>
                                        <p:tgtEl>
                                          <p:spTgt spid="4100"/>
                                        </p:tgtEl>
                                        <p:attrNameLst>
                                          <p:attrName>ppt_y</p:attrName>
                                        </p:attrNameLst>
                                      </p:cBhvr>
                                      <p:tavLst>
                                        <p:tav tm="0">
                                          <p:val>
                                            <p:strVal val="#ppt_y+.1"/>
                                          </p:val>
                                        </p:tav>
                                        <p:tav tm="100000">
                                          <p:val>
                                            <p:strVal val="#ppt_y"/>
                                          </p:val>
                                        </p:tav>
                                      </p:tavLst>
                                    </p:anim>
                                  </p:childTnLst>
                                </p:cTn>
                              </p:par>
                            </p:childTnLst>
                          </p:cTn>
                        </p:par>
                        <p:par>
                          <p:cTn id="37" fill="hold">
                            <p:stCondLst>
                              <p:cond delay="250"/>
                            </p:stCondLst>
                            <p:childTnLst>
                              <p:par>
                                <p:cTn id="38" presetID="42" presetClass="entr" presetSubtype="0" fill="hold" nodeType="afterEffect">
                                  <p:stCondLst>
                                    <p:cond delay="0"/>
                                  </p:stCondLst>
                                  <p:childTnLst>
                                    <p:set>
                                      <p:cBhvr>
                                        <p:cTn id="39" dur="1" fill="hold">
                                          <p:stCondLst>
                                            <p:cond delay="0"/>
                                          </p:stCondLst>
                                        </p:cTn>
                                        <p:tgtEl>
                                          <p:spTgt spid="4101"/>
                                        </p:tgtEl>
                                        <p:attrNameLst>
                                          <p:attrName>style.visibility</p:attrName>
                                        </p:attrNameLst>
                                      </p:cBhvr>
                                      <p:to>
                                        <p:strVal val="visible"/>
                                      </p:to>
                                    </p:set>
                                    <p:animEffect transition="in" filter="fade">
                                      <p:cBhvr>
                                        <p:cTn id="40" dur="250"/>
                                        <p:tgtEl>
                                          <p:spTgt spid="4101"/>
                                        </p:tgtEl>
                                      </p:cBhvr>
                                    </p:animEffect>
                                    <p:anim calcmode="lin" valueType="num">
                                      <p:cBhvr>
                                        <p:cTn id="41" dur="250" fill="hold"/>
                                        <p:tgtEl>
                                          <p:spTgt spid="4101"/>
                                        </p:tgtEl>
                                        <p:attrNameLst>
                                          <p:attrName>ppt_x</p:attrName>
                                        </p:attrNameLst>
                                      </p:cBhvr>
                                      <p:tavLst>
                                        <p:tav tm="0">
                                          <p:val>
                                            <p:strVal val="#ppt_x"/>
                                          </p:val>
                                        </p:tav>
                                        <p:tav tm="100000">
                                          <p:val>
                                            <p:strVal val="#ppt_x"/>
                                          </p:val>
                                        </p:tav>
                                      </p:tavLst>
                                    </p:anim>
                                    <p:anim calcmode="lin" valueType="num">
                                      <p:cBhvr>
                                        <p:cTn id="42" dur="250" fill="hold"/>
                                        <p:tgtEl>
                                          <p:spTgt spid="4101"/>
                                        </p:tgtEl>
                                        <p:attrNameLst>
                                          <p:attrName>ppt_y</p:attrName>
                                        </p:attrNameLst>
                                      </p:cBhvr>
                                      <p:tavLst>
                                        <p:tav tm="0">
                                          <p:val>
                                            <p:strVal val="#ppt_y+.1"/>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16">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5" grpId="0" build="p" animBg="1"/>
      <p:bldP spid="1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457200" y="1250381"/>
            <a:ext cx="8947150" cy="83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3467" tIns="31732" rIns="63467" bIns="31732">
            <a:spAutoFit/>
          </a:bodyPr>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pPr>
            <a:r>
              <a:rPr lang="en-US" altLang="en-US" sz="4800" b="1" dirty="0" smtClean="0">
                <a:solidFill>
                  <a:srgbClr val="009900"/>
                </a:solidFill>
                <a:latin typeface="Calibri"/>
                <a:cs typeface="Arial" charset="0"/>
              </a:rPr>
              <a:t>CURRICULUM DESIGN</a:t>
            </a:r>
            <a:endParaRPr lang="en-US" altLang="en-US" sz="4800" b="1" dirty="0">
              <a:solidFill>
                <a:srgbClr val="009900"/>
              </a:solidFill>
              <a:latin typeface="Calibri"/>
              <a:cs typeface="Arial" charset="0"/>
            </a:endParaRPr>
          </a:p>
        </p:txBody>
      </p:sp>
      <p:sp>
        <p:nvSpPr>
          <p:cNvPr id="52228" name="TextBox 4"/>
          <p:cNvSpPr txBox="1">
            <a:spLocks noChangeArrowheads="1"/>
          </p:cNvSpPr>
          <p:nvPr/>
        </p:nvSpPr>
        <p:spPr bwMode="auto">
          <a:xfrm>
            <a:off x="1545832" y="2404337"/>
            <a:ext cx="10668000" cy="1233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pPr>
            <a:r>
              <a:rPr lang="en-US" altLang="en-US" sz="3800" dirty="0">
                <a:solidFill>
                  <a:srgbClr val="0000CC"/>
                </a:solidFill>
                <a:latin typeface="Love Ya Like A Sister" pitchFamily="2" charset="0"/>
                <a:cs typeface="+mn-cs"/>
              </a:rPr>
              <a:t>10 </a:t>
            </a:r>
            <a:r>
              <a:rPr lang="en-US" altLang="en-US" sz="3800" dirty="0" smtClean="0">
                <a:solidFill>
                  <a:srgbClr val="0000CC"/>
                </a:solidFill>
                <a:latin typeface="Love Ya Like A Sister" pitchFamily="2" charset="0"/>
                <a:cs typeface="+mn-cs"/>
              </a:rPr>
              <a:t>weeks,</a:t>
            </a:r>
          </a:p>
          <a:p>
            <a:pPr algn="l" fontAlgn="auto">
              <a:spcBef>
                <a:spcPts val="0"/>
              </a:spcBef>
              <a:spcAft>
                <a:spcPts val="0"/>
              </a:spcAft>
            </a:pPr>
            <a:r>
              <a:rPr lang="en-US" altLang="en-US" sz="3500" dirty="0" smtClean="0">
                <a:solidFill>
                  <a:srgbClr val="0000CC"/>
                </a:solidFill>
                <a:latin typeface="Love Ya Like A Sister" pitchFamily="2" charset="0"/>
                <a:cs typeface="+mn-cs"/>
              </a:rPr>
              <a:t>    2 </a:t>
            </a:r>
            <a:r>
              <a:rPr lang="en-US" altLang="en-US" sz="3500" dirty="0">
                <a:solidFill>
                  <a:srgbClr val="0000CC"/>
                </a:solidFill>
                <a:latin typeface="Love Ya Like A Sister" pitchFamily="2" charset="0"/>
                <a:cs typeface="+mn-cs"/>
              </a:rPr>
              <a:t>lessons/week</a:t>
            </a:r>
          </a:p>
        </p:txBody>
      </p:sp>
      <p:sp>
        <p:nvSpPr>
          <p:cNvPr id="52229" name="TextBox 7"/>
          <p:cNvSpPr txBox="1">
            <a:spLocks noChangeArrowheads="1"/>
          </p:cNvSpPr>
          <p:nvPr/>
        </p:nvSpPr>
        <p:spPr bwMode="auto">
          <a:xfrm>
            <a:off x="2937673" y="3657600"/>
            <a:ext cx="7078662" cy="1664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pPr>
            <a:r>
              <a:rPr lang="en-US" altLang="en-US" sz="4000" dirty="0" smtClean="0">
                <a:solidFill>
                  <a:srgbClr val="92D050"/>
                </a:solidFill>
                <a:latin typeface="Arial" charset="0"/>
                <a:cs typeface="Arial" charset="0"/>
              </a:rPr>
              <a:t>Sequence, integration,</a:t>
            </a:r>
            <a:br>
              <a:rPr lang="en-US" altLang="en-US" sz="4000" dirty="0" smtClean="0">
                <a:solidFill>
                  <a:srgbClr val="92D050"/>
                </a:solidFill>
                <a:latin typeface="Arial" charset="0"/>
                <a:cs typeface="Arial" charset="0"/>
              </a:rPr>
            </a:br>
            <a:r>
              <a:rPr lang="en-US" altLang="en-US" sz="4000" dirty="0" smtClean="0">
                <a:solidFill>
                  <a:srgbClr val="92D050"/>
                </a:solidFill>
                <a:latin typeface="Arial" charset="0"/>
                <a:cs typeface="Arial" charset="0"/>
              </a:rPr>
              <a:t>pace</a:t>
            </a:r>
            <a:r>
              <a:rPr lang="en-US" altLang="en-US" sz="4000" dirty="0">
                <a:solidFill>
                  <a:srgbClr val="92D050"/>
                </a:solidFill>
                <a:latin typeface="Arial" charset="0"/>
                <a:cs typeface="Arial" charset="0"/>
              </a:rPr>
              <a:t>, </a:t>
            </a:r>
            <a:r>
              <a:rPr lang="en-US" altLang="en-US" sz="4000" i="1" dirty="0">
                <a:solidFill>
                  <a:srgbClr val="92D050"/>
                </a:solidFill>
                <a:latin typeface="Arial" charset="0"/>
                <a:cs typeface="Arial" charset="0"/>
              </a:rPr>
              <a:t>&amp; flexibility</a:t>
            </a:r>
          </a:p>
          <a:p>
            <a:pPr fontAlgn="auto">
              <a:spcBef>
                <a:spcPts val="0"/>
              </a:spcBef>
              <a:spcAft>
                <a:spcPts val="0"/>
              </a:spcAft>
            </a:pPr>
            <a:endParaRPr lang="en-US" altLang="en-US" sz="2400" dirty="0">
              <a:solidFill>
                <a:srgbClr val="009900"/>
              </a:solidFill>
              <a:latin typeface="Arial" charset="0"/>
              <a:cs typeface="Arial" charset="0"/>
            </a:endParaRPr>
          </a:p>
        </p:txBody>
      </p:sp>
      <p:pic>
        <p:nvPicPr>
          <p:cNvPr id="7"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10614">
            <a:off x="64043" y="244163"/>
            <a:ext cx="2963579" cy="11787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6261458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6" name="Isosceles Triangle 5"/>
          <p:cNvSpPr/>
          <p:nvPr/>
        </p:nvSpPr>
        <p:spPr>
          <a:xfrm>
            <a:off x="2721458" y="329821"/>
            <a:ext cx="6438418" cy="482721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43454" y="1654185"/>
            <a:ext cx="4592123" cy="350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70526">
            <a:off x="8299328" y="3833479"/>
            <a:ext cx="575264" cy="2572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itle 1"/>
          <p:cNvSpPr txBox="1">
            <a:spLocks/>
          </p:cNvSpPr>
          <p:nvPr/>
        </p:nvSpPr>
        <p:spPr>
          <a:xfrm rot="20255690">
            <a:off x="934249" y="3287190"/>
            <a:ext cx="8915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5400" dirty="0">
                <a:solidFill>
                  <a:srgbClr val="00B050"/>
                </a:solidFill>
                <a:latin typeface="Love Ya Like A Sister" panose="02000000000000000000" pitchFamily="2" charset="0"/>
              </a:rPr>
              <a:t>a</a:t>
            </a:r>
            <a:r>
              <a:rPr lang="en-US" sz="5400" dirty="0" smtClean="0">
                <a:solidFill>
                  <a:srgbClr val="00B050"/>
                </a:solidFill>
                <a:latin typeface="Love Ya Like A Sister" panose="02000000000000000000" pitchFamily="2" charset="0"/>
              </a:rPr>
              <a:t>ppendix:</a:t>
            </a:r>
            <a:endParaRPr lang="en-US" sz="5400" dirty="0">
              <a:solidFill>
                <a:srgbClr val="00B050"/>
              </a:solidFill>
              <a:latin typeface="Love Ya Like A Sister" panose="02000000000000000000" pitchFamily="2" charset="0"/>
            </a:endParaRPr>
          </a:p>
        </p:txBody>
      </p:sp>
      <p:pic>
        <p:nvPicPr>
          <p:cNvPr id="409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21437015">
            <a:off x="3176336" y="424993"/>
            <a:ext cx="4144976" cy="5514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333526" y="225869"/>
            <a:ext cx="4276455" cy="5808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Content Placeholder 2"/>
          <p:cNvSpPr>
            <a:spLocks noGrp="1"/>
          </p:cNvSpPr>
          <p:nvPr>
            <p:ph idx="1"/>
          </p:nvPr>
        </p:nvSpPr>
        <p:spPr>
          <a:xfrm>
            <a:off x="4611549" y="225869"/>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numCol="1">
            <a:normAutofit/>
          </a:bodyPr>
          <a:lstStyle/>
          <a:p>
            <a:r>
              <a:rPr lang="en-US" sz="2400" dirty="0" smtClean="0">
                <a:latin typeface="Calibri" panose="020F0502020204030204" pitchFamily="34" charset="0"/>
              </a:rPr>
              <a:t>Intro letter to parents</a:t>
            </a:r>
          </a:p>
          <a:p>
            <a:pPr marL="0" indent="0">
              <a:buNone/>
            </a:pPr>
            <a:endParaRPr lang="en-US" dirty="0">
              <a:solidFill>
                <a:schemeClr val="tx1"/>
              </a:solidFill>
              <a:latin typeface="Calibri" panose="020F0502020204030204" pitchFamily="34" charset="0"/>
            </a:endParaRPr>
          </a:p>
        </p:txBody>
      </p:sp>
      <p:pic>
        <p:nvPicPr>
          <p:cNvPr id="4100" name="Picture 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1412512">
            <a:off x="4525992" y="-50187"/>
            <a:ext cx="4800976" cy="6324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Content Placeholder 2"/>
          <p:cNvSpPr txBox="1">
            <a:spLocks/>
          </p:cNvSpPr>
          <p:nvPr/>
        </p:nvSpPr>
        <p:spPr>
          <a:xfrm>
            <a:off x="5234188" y="1643605"/>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fontAlgn="auto">
              <a:spcAft>
                <a:spcPts val="0"/>
              </a:spcAft>
            </a:pPr>
            <a:r>
              <a:rPr lang="en-US" sz="2400" dirty="0" smtClean="0">
                <a:solidFill>
                  <a:prstClr val="white"/>
                </a:solidFill>
              </a:rPr>
              <a:t>weekly update  letters</a:t>
            </a:r>
          </a:p>
          <a:p>
            <a:pPr marL="0" indent="0" fontAlgn="auto">
              <a:spcAft>
                <a:spcPts val="0"/>
              </a:spcAft>
              <a:buFont typeface="Arial" panose="020B0604020202020204" pitchFamily="34" charset="0"/>
              <a:buNone/>
            </a:pPr>
            <a:endParaRPr lang="en-US" dirty="0">
              <a:solidFill>
                <a:prstClr val="black"/>
              </a:solidFill>
            </a:endParaRPr>
          </a:p>
        </p:txBody>
      </p:sp>
      <p:pic>
        <p:nvPicPr>
          <p:cNvPr id="4101" name="Picture 5"/>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223013">
            <a:off x="5569363" y="2980313"/>
            <a:ext cx="4653536" cy="6107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a:stretch/>
        </p:blipFill>
        <p:spPr bwMode="auto">
          <a:xfrm rot="186422">
            <a:off x="3245583" y="806475"/>
            <a:ext cx="7433772" cy="6250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Content Placeholder 2"/>
          <p:cNvSpPr txBox="1">
            <a:spLocks/>
          </p:cNvSpPr>
          <p:nvPr/>
        </p:nvSpPr>
        <p:spPr>
          <a:xfrm>
            <a:off x="152401" y="108527"/>
            <a:ext cx="4181126" cy="1110723"/>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fontAlgn="auto">
              <a:spcAft>
                <a:spcPts val="0"/>
              </a:spcAft>
              <a:buFont typeface="Arial" panose="020B0604020202020204" pitchFamily="34" charset="0"/>
              <a:buNone/>
            </a:pPr>
            <a:r>
              <a:rPr lang="en-US" sz="2100" dirty="0" smtClean="0">
                <a:solidFill>
                  <a:prstClr val="black"/>
                </a:solidFill>
              </a:rPr>
              <a:t>If you have access to volunteers, this page lays out specific tasks you can assign them to help:</a:t>
            </a:r>
            <a:endParaRPr lang="en-US" sz="2100" dirty="0">
              <a:solidFill>
                <a:prstClr val="black"/>
              </a:solidFill>
            </a:endParaRPr>
          </a:p>
        </p:txBody>
      </p:sp>
      <p:sp>
        <p:nvSpPr>
          <p:cNvPr id="20" name="Oval 19"/>
          <p:cNvSpPr/>
          <p:nvPr/>
        </p:nvSpPr>
        <p:spPr>
          <a:xfrm>
            <a:off x="5943600" y="4953000"/>
            <a:ext cx="1183832" cy="812906"/>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sp>
        <p:nvSpPr>
          <p:cNvPr id="21" name="Oval 20"/>
          <p:cNvSpPr/>
          <p:nvPr/>
        </p:nvSpPr>
        <p:spPr>
          <a:xfrm>
            <a:off x="7117794" y="3384672"/>
            <a:ext cx="1183832" cy="812906"/>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sp>
        <p:nvSpPr>
          <p:cNvPr id="22" name="Oval 21"/>
          <p:cNvSpPr/>
          <p:nvPr/>
        </p:nvSpPr>
        <p:spPr>
          <a:xfrm>
            <a:off x="7976048" y="2177005"/>
            <a:ext cx="1183832" cy="812906"/>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spTree>
    <p:extLst>
      <p:ext uri="{BB962C8B-B14F-4D97-AF65-F5344CB8AC3E}">
        <p14:creationId xmlns:p14="http://schemas.microsoft.com/office/powerpoint/2010/main" val="289230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2050" name="Picture 2" descr="S:\FDRM\Rusty Hohlt\LGEG Program Planning Materials\JPEG\Learn Grow Eat Go 2014 PreTest (51091)_Page_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5875" y="698500"/>
            <a:ext cx="3360404" cy="579834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051" name="Picture 3" descr="S:\FDRM\Rusty Hohlt\LGEG Program Planning Materials\JPEG\Learn Grow Eat Go 2014 PreTest (51091)_Page_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2260" y="698500"/>
            <a:ext cx="3360403" cy="579834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 name="Picture 10" descr="C:\Documents and Settings\randy.seagraves\Local Settings\Temporary Internet Files\Content.IE5\CTRCXGAA\MC900446108[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7147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530" name="Group 9"/>
          <p:cNvGrpSpPr>
            <a:grpSpLocks/>
          </p:cNvGrpSpPr>
          <p:nvPr/>
        </p:nvGrpSpPr>
        <p:grpSpPr bwMode="auto">
          <a:xfrm>
            <a:off x="76200" y="-84138"/>
            <a:ext cx="6248400" cy="7178676"/>
            <a:chOff x="555145" y="576957"/>
            <a:chExt cx="7217255" cy="8292644"/>
          </a:xfrm>
        </p:grpSpPr>
        <p:grpSp>
          <p:nvGrpSpPr>
            <p:cNvPr id="278535" name="Group 6"/>
            <p:cNvGrpSpPr>
              <a:grpSpLocks/>
            </p:cNvGrpSpPr>
            <p:nvPr/>
          </p:nvGrpSpPr>
          <p:grpSpPr bwMode="auto">
            <a:xfrm>
              <a:off x="555145" y="576957"/>
              <a:ext cx="7217255" cy="3339644"/>
              <a:chOff x="506358" y="669758"/>
              <a:chExt cx="8637642" cy="3995044"/>
            </a:xfrm>
          </p:grpSpPr>
          <p:pic>
            <p:nvPicPr>
              <p:cNvPr id="278537" name="Picture 2"/>
              <p:cNvPicPr>
                <a:picLocks noChangeAspect="1" noChangeArrowheads="1"/>
              </p:cNvPicPr>
              <p:nvPr/>
            </p:nvPicPr>
            <p:blipFill>
              <a:blip r:embed="rId3">
                <a:extLst>
                  <a:ext uri="{28A0092B-C50C-407E-A947-70E740481C1C}">
                    <a14:useLocalDpi xmlns:a14="http://schemas.microsoft.com/office/drawing/2010/main" val="0"/>
                  </a:ext>
                </a:extLst>
              </a:blip>
              <a:srcRect l="10553" t="11842" r="45938" b="71191"/>
              <a:stretch>
                <a:fillRect/>
              </a:stretch>
            </p:blipFill>
            <p:spPr bwMode="auto">
              <a:xfrm>
                <a:off x="506358" y="669758"/>
                <a:ext cx="8633631" cy="146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8538" name="Picture 2"/>
              <p:cNvPicPr>
                <a:picLocks noChangeAspect="1" noChangeArrowheads="1"/>
              </p:cNvPicPr>
              <p:nvPr/>
            </p:nvPicPr>
            <p:blipFill>
              <a:blip r:embed="rId3">
                <a:extLst>
                  <a:ext uri="{28A0092B-C50C-407E-A947-70E740481C1C}">
                    <a14:useLocalDpi xmlns:a14="http://schemas.microsoft.com/office/drawing/2010/main" val="0"/>
                  </a:ext>
                </a:extLst>
              </a:blip>
              <a:srcRect l="10553" t="46480" r="45938" b="18883"/>
              <a:stretch>
                <a:fillRect/>
              </a:stretch>
            </p:blipFill>
            <p:spPr bwMode="auto">
              <a:xfrm>
                <a:off x="510369" y="1676400"/>
                <a:ext cx="8633631" cy="298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78536" name="Picture 3"/>
            <p:cNvPicPr>
              <a:picLocks noChangeAspect="1" noChangeArrowheads="1"/>
            </p:cNvPicPr>
            <p:nvPr/>
          </p:nvPicPr>
          <p:blipFill>
            <a:blip r:embed="rId4">
              <a:extLst>
                <a:ext uri="{28A0092B-C50C-407E-A947-70E740481C1C}">
                  <a14:useLocalDpi xmlns:a14="http://schemas.microsoft.com/office/drawing/2010/main" val="0"/>
                </a:ext>
              </a:extLst>
            </a:blip>
            <a:srcRect l="10623" t="12988" r="45879" b="19569"/>
            <a:stretch>
              <a:fillRect/>
            </a:stretch>
          </p:blipFill>
          <p:spPr bwMode="auto">
            <a:xfrm>
              <a:off x="555145" y="3916601"/>
              <a:ext cx="7213904"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3810005" y="0"/>
            <a:ext cx="6423831" cy="738664"/>
          </a:xfrm>
          <a:prstGeom prst="rect">
            <a:avLst/>
          </a:prstGeom>
        </p:spPr>
        <p:txBody>
          <a:bodyPr>
            <a:spAutoFit/>
          </a:bodyPr>
          <a:lstStyle/>
          <a:p>
            <a:pPr fontAlgn="auto">
              <a:spcBef>
                <a:spcPts val="0"/>
              </a:spcBef>
              <a:spcAft>
                <a:spcPts val="0"/>
              </a:spcAft>
              <a:defRPr/>
            </a:pPr>
            <a:r>
              <a:rPr lang="en-US" sz="4200" dirty="0">
                <a:solidFill>
                  <a:srgbClr val="0000CC"/>
                </a:solidFill>
                <a:effectLst>
                  <a:glow rad="101600">
                    <a:prstClr val="white">
                      <a:alpha val="60000"/>
                    </a:prstClr>
                  </a:glow>
                  <a:innerShdw blurRad="63500" dist="50800" dir="13500000">
                    <a:prstClr val="black">
                      <a:alpha val="50000"/>
                    </a:prstClr>
                  </a:innerShdw>
                </a:effectLst>
                <a:latin typeface="Calibri"/>
                <a:cs typeface="Arial" charset="0"/>
              </a:rPr>
              <a:t>www.JMG</a:t>
            </a:r>
            <a:r>
              <a:rPr lang="en-US" sz="4200" b="1" dirty="0">
                <a:solidFill>
                  <a:srgbClr val="0000CC"/>
                </a:solidFill>
                <a:effectLst>
                  <a:glow rad="101600">
                    <a:prstClr val="white">
                      <a:alpha val="60000"/>
                    </a:prstClr>
                  </a:glow>
                  <a:innerShdw blurRad="63500" dist="50800" dir="13500000">
                    <a:prstClr val="black">
                      <a:alpha val="50000"/>
                    </a:prstClr>
                  </a:innerShdw>
                </a:effectLst>
                <a:latin typeface="Calibri"/>
                <a:cs typeface="Arial" charset="0"/>
              </a:rPr>
              <a:t>kids</a:t>
            </a:r>
            <a:r>
              <a:rPr lang="en-US" sz="4200" dirty="0">
                <a:solidFill>
                  <a:srgbClr val="0000CC"/>
                </a:solidFill>
                <a:effectLst>
                  <a:glow rad="101600">
                    <a:prstClr val="white">
                      <a:alpha val="60000"/>
                    </a:prstClr>
                  </a:glow>
                  <a:innerShdw blurRad="63500" dist="50800" dir="13500000">
                    <a:prstClr val="black">
                      <a:alpha val="50000"/>
                    </a:prstClr>
                  </a:innerShdw>
                </a:effectLst>
                <a:latin typeface="Calibri"/>
                <a:cs typeface="Arial" charset="0"/>
              </a:rPr>
              <a:t>.us/LGEG</a:t>
            </a:r>
          </a:p>
        </p:txBody>
      </p:sp>
      <p:pic>
        <p:nvPicPr>
          <p:cNvPr id="1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0623" t="55424" r="45878" b="19569"/>
          <a:stretch/>
        </p:blipFill>
        <p:spPr bwMode="auto">
          <a:xfrm>
            <a:off x="190587" y="1905056"/>
            <a:ext cx="9146275" cy="2328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9" name="Rectangle 18"/>
          <p:cNvSpPr/>
          <p:nvPr/>
        </p:nvSpPr>
        <p:spPr>
          <a:xfrm>
            <a:off x="1371605" y="1542787"/>
            <a:ext cx="6423831" cy="738664"/>
          </a:xfrm>
          <a:prstGeom prst="rect">
            <a:avLst/>
          </a:prstGeom>
        </p:spPr>
        <p:txBody>
          <a:bodyPr>
            <a:spAutoFit/>
          </a:bodyPr>
          <a:lstStyle/>
          <a:p>
            <a:pPr fontAlgn="auto">
              <a:spcBef>
                <a:spcPts val="0"/>
              </a:spcBef>
              <a:spcAft>
                <a:spcPts val="0"/>
              </a:spcAft>
              <a:defRPr/>
            </a:pPr>
            <a:r>
              <a:rPr lang="en-US" sz="4200" b="1" dirty="0">
                <a:solidFill>
                  <a:srgbClr val="0000CC"/>
                </a:solidFill>
                <a:effectLst>
                  <a:glow rad="101600">
                    <a:prstClr val="white">
                      <a:alpha val="60000"/>
                    </a:prstClr>
                  </a:glow>
                  <a:innerShdw blurRad="63500" dist="50800" dir="13500000">
                    <a:prstClr val="black">
                      <a:alpha val="50000"/>
                    </a:prstClr>
                  </a:innerShdw>
                </a:effectLst>
                <a:latin typeface="Calibri"/>
                <a:cs typeface="Arial" charset="0"/>
              </a:rPr>
              <a:t>teacher support: </a:t>
            </a:r>
          </a:p>
        </p:txBody>
      </p:sp>
      <p:sp>
        <p:nvSpPr>
          <p:cNvPr id="20" name="Content Placeholder 1"/>
          <p:cNvSpPr txBox="1">
            <a:spLocks/>
          </p:cNvSpPr>
          <p:nvPr/>
        </p:nvSpPr>
        <p:spPr>
          <a:xfrm>
            <a:off x="5867400" y="4356100"/>
            <a:ext cx="4246563" cy="2454275"/>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457200" lvl="1" indent="0" fontAlgn="auto">
              <a:spcAft>
                <a:spcPts val="0"/>
              </a:spcAft>
              <a:buFont typeface="Arial" panose="020B0604020202020204" pitchFamily="34" charset="0"/>
              <a:buNone/>
              <a:defRPr/>
            </a:pPr>
            <a:r>
              <a:rPr lang="en-US" altLang="en-US" b="1" dirty="0" smtClean="0">
                <a:solidFill>
                  <a:srgbClr val="0000CC"/>
                </a:solidFill>
                <a:cs typeface="Arial" panose="020B0604020202020204" pitchFamily="34" charset="0"/>
              </a:rPr>
              <a:t>Make your job easier:</a:t>
            </a:r>
          </a:p>
          <a:p>
            <a:pPr lvl="1" fontAlgn="auto">
              <a:spcAft>
                <a:spcPts val="0"/>
              </a:spcAft>
              <a:defRPr/>
            </a:pPr>
            <a:r>
              <a:rPr lang="en-US" altLang="en-US" sz="2000" dirty="0" smtClean="0">
                <a:solidFill>
                  <a:srgbClr val="009900"/>
                </a:solidFill>
                <a:cs typeface="Arial" panose="020B0604020202020204" pitchFamily="34" charset="0"/>
              </a:rPr>
              <a:t>Curriculum resources</a:t>
            </a:r>
          </a:p>
          <a:p>
            <a:pPr lvl="1" fontAlgn="auto">
              <a:spcAft>
                <a:spcPts val="0"/>
              </a:spcAft>
              <a:defRPr/>
            </a:pPr>
            <a:r>
              <a:rPr lang="en-US" altLang="en-US" sz="2000" dirty="0" smtClean="0">
                <a:solidFill>
                  <a:srgbClr val="009900"/>
                </a:solidFill>
                <a:cs typeface="Arial" panose="020B0604020202020204" pitchFamily="34" charset="0"/>
              </a:rPr>
              <a:t>Resource links</a:t>
            </a:r>
          </a:p>
          <a:p>
            <a:pPr lvl="1" fontAlgn="auto">
              <a:spcAft>
                <a:spcPts val="0"/>
              </a:spcAft>
              <a:defRPr/>
            </a:pPr>
            <a:r>
              <a:rPr lang="en-US" altLang="en-US" sz="2000" dirty="0" smtClean="0">
                <a:solidFill>
                  <a:srgbClr val="009900"/>
                </a:solidFill>
                <a:cs typeface="Arial" panose="020B0604020202020204" pitchFamily="34" charset="0"/>
              </a:rPr>
              <a:t>Free PDFs Copies </a:t>
            </a:r>
            <a:br>
              <a:rPr lang="en-US" altLang="en-US" sz="2000" dirty="0" smtClean="0">
                <a:solidFill>
                  <a:srgbClr val="009900"/>
                </a:solidFill>
                <a:cs typeface="Arial" panose="020B0604020202020204" pitchFamily="34" charset="0"/>
              </a:rPr>
            </a:br>
            <a:r>
              <a:rPr lang="en-US" altLang="en-US" sz="2000" dirty="0" smtClean="0">
                <a:solidFill>
                  <a:srgbClr val="009900"/>
                </a:solidFill>
                <a:cs typeface="Arial" panose="020B0604020202020204" pitchFamily="34" charset="0"/>
              </a:rPr>
              <a:t> </a:t>
            </a:r>
            <a:r>
              <a:rPr lang="en-US" altLang="en-US" sz="1500" dirty="0" smtClean="0">
                <a:solidFill>
                  <a:srgbClr val="009900"/>
                </a:solidFill>
                <a:cs typeface="Arial" panose="020B0604020202020204" pitchFamily="34" charset="0"/>
              </a:rPr>
              <a:t>parent letters</a:t>
            </a:r>
            <a:br>
              <a:rPr lang="en-US" altLang="en-US" sz="1500" dirty="0" smtClean="0">
                <a:solidFill>
                  <a:srgbClr val="009900"/>
                </a:solidFill>
                <a:cs typeface="Arial" panose="020B0604020202020204" pitchFamily="34" charset="0"/>
              </a:rPr>
            </a:br>
            <a:r>
              <a:rPr lang="en-US" altLang="en-US" sz="1500" dirty="0" smtClean="0">
                <a:solidFill>
                  <a:srgbClr val="009900"/>
                </a:solidFill>
                <a:cs typeface="Arial" panose="020B0604020202020204" pitchFamily="34" charset="0"/>
              </a:rPr>
              <a:t>  student worksheets</a:t>
            </a:r>
            <a:br>
              <a:rPr lang="en-US" altLang="en-US" sz="1500" dirty="0" smtClean="0">
                <a:solidFill>
                  <a:srgbClr val="009900"/>
                </a:solidFill>
                <a:cs typeface="Arial" panose="020B0604020202020204" pitchFamily="34" charset="0"/>
              </a:rPr>
            </a:br>
            <a:r>
              <a:rPr lang="en-US" altLang="en-US" sz="1500" dirty="0" smtClean="0">
                <a:solidFill>
                  <a:srgbClr val="009900"/>
                </a:solidFill>
                <a:cs typeface="Arial" panose="020B0604020202020204" pitchFamily="34" charset="0"/>
              </a:rPr>
              <a:t>  </a:t>
            </a:r>
            <a:r>
              <a:rPr lang="en-US" altLang="en-US" sz="1500" dirty="0">
                <a:solidFill>
                  <a:srgbClr val="009900"/>
                </a:solidFill>
                <a:cs typeface="Arial" panose="020B0604020202020204" pitchFamily="34" charset="0"/>
              </a:rPr>
              <a:t>g</a:t>
            </a:r>
            <a:r>
              <a:rPr lang="en-US" altLang="en-US" sz="1500" dirty="0" smtClean="0">
                <a:solidFill>
                  <a:srgbClr val="009900"/>
                </a:solidFill>
                <a:cs typeface="Arial" panose="020B0604020202020204" pitchFamily="34" charset="0"/>
              </a:rPr>
              <a:t>arden </a:t>
            </a:r>
            <a:r>
              <a:rPr lang="en-US" altLang="en-US" sz="1500" dirty="0">
                <a:solidFill>
                  <a:srgbClr val="009900"/>
                </a:solidFill>
                <a:cs typeface="Arial" panose="020B0604020202020204" pitchFamily="34" charset="0"/>
              </a:rPr>
              <a:t>k</a:t>
            </a:r>
            <a:r>
              <a:rPr lang="en-US" altLang="en-US" sz="1500" dirty="0" smtClean="0">
                <a:solidFill>
                  <a:srgbClr val="009900"/>
                </a:solidFill>
                <a:cs typeface="Arial" panose="020B0604020202020204" pitchFamily="34" charset="0"/>
              </a:rPr>
              <a:t>itchen recipes</a:t>
            </a:r>
            <a:br>
              <a:rPr lang="en-US" altLang="en-US" sz="1500" dirty="0" smtClean="0">
                <a:solidFill>
                  <a:srgbClr val="009900"/>
                </a:solidFill>
                <a:cs typeface="Arial" panose="020B0604020202020204" pitchFamily="34" charset="0"/>
              </a:rPr>
            </a:br>
            <a:r>
              <a:rPr lang="en-US" altLang="en-US" sz="1500" dirty="0" smtClean="0">
                <a:solidFill>
                  <a:srgbClr val="009900"/>
                </a:solidFill>
                <a:cs typeface="Arial" panose="020B0604020202020204" pitchFamily="34" charset="0"/>
              </a:rPr>
              <a:t>  garden journals</a:t>
            </a:r>
          </a:p>
          <a:p>
            <a:pPr marL="0" indent="0" fontAlgn="auto">
              <a:spcAft>
                <a:spcPts val="0"/>
              </a:spcAft>
              <a:buFont typeface="Arial" panose="020B0604020202020204" pitchFamily="34" charset="0"/>
              <a:buNone/>
              <a:defRPr/>
            </a:pP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52488" y="530225"/>
            <a:ext cx="4616450" cy="708025"/>
          </a:xfrm>
          <a:prstGeom prst="rect">
            <a:avLst/>
          </a:prstGeom>
          <a:solidFill>
            <a:schemeClr val="tx2">
              <a:lumMod val="75000"/>
            </a:schemeClr>
          </a:solidFill>
        </p:spPr>
        <p:txBody>
          <a:bodyPr>
            <a:spAutoFit/>
          </a:bodyPr>
          <a:lstStyle/>
          <a:p>
            <a:pPr>
              <a:spcBef>
                <a:spcPts val="0"/>
              </a:spcBef>
              <a:spcAft>
                <a:spcPts val="1000"/>
              </a:spcAft>
              <a:defRPr/>
            </a:pPr>
            <a:r>
              <a:rPr lang="en-US" sz="4000" b="1" dirty="0">
                <a:solidFill>
                  <a:srgbClr val="009900"/>
                </a:solidFill>
                <a:latin typeface="Calibri"/>
                <a:ea typeface="Calibri"/>
                <a:cs typeface="Times New Roman"/>
              </a:rPr>
              <a:t>JMG Moodle Course</a:t>
            </a:r>
            <a:endParaRPr lang="en-US" sz="4800" dirty="0">
              <a:solidFill>
                <a:srgbClr val="009900"/>
              </a:solidFill>
              <a:cs typeface="Arial" charset="0"/>
            </a:endParaRPr>
          </a:p>
        </p:txBody>
      </p:sp>
      <p:sp>
        <p:nvSpPr>
          <p:cNvPr id="12" name="Rectangle 11"/>
          <p:cNvSpPr/>
          <p:nvPr/>
        </p:nvSpPr>
        <p:spPr>
          <a:xfrm>
            <a:off x="919163" y="1447800"/>
            <a:ext cx="8313737" cy="3846513"/>
          </a:xfrm>
          <a:prstGeom prst="rect">
            <a:avLst/>
          </a:prstGeom>
        </p:spPr>
        <p:txBody>
          <a:bodyPr>
            <a:spAutoFit/>
          </a:bodyPr>
          <a:lstStyle/>
          <a:p>
            <a:pPr>
              <a:spcBef>
                <a:spcPts val="0"/>
              </a:spcBef>
              <a:spcAft>
                <a:spcPts val="0"/>
              </a:spcAft>
              <a:buClr>
                <a:schemeClr val="bg1"/>
              </a:buClr>
              <a:buSzPct val="70000"/>
              <a:defRPr/>
            </a:pPr>
            <a:r>
              <a:rPr lang="en-US" sz="3800" b="1" dirty="0">
                <a:solidFill>
                  <a:srgbClr val="0000CC"/>
                </a:solidFill>
                <a:latin typeface="Calibri"/>
                <a:ea typeface="Calibri"/>
                <a:cs typeface="Arial" charset="0"/>
              </a:rPr>
              <a:t>As a teacher training course:</a:t>
            </a:r>
          </a:p>
          <a:p>
            <a:pPr marL="342900" indent="-342900">
              <a:spcBef>
                <a:spcPts val="0"/>
              </a:spcBef>
              <a:spcAft>
                <a:spcPts val="0"/>
              </a:spcAft>
              <a:buClr>
                <a:schemeClr val="bg1"/>
              </a:buClr>
              <a:buSzPct val="70000"/>
              <a:buFont typeface="Symbol"/>
              <a:buChar char=""/>
              <a:defRPr/>
            </a:pPr>
            <a:r>
              <a:rPr lang="en-US" sz="2800" dirty="0">
                <a:solidFill>
                  <a:srgbClr val="009900"/>
                </a:solidFill>
                <a:latin typeface="Calibri"/>
                <a:ea typeface="Calibri"/>
                <a:cs typeface="Arial" charset="0"/>
              </a:rPr>
              <a:t>Approx. 2.5 </a:t>
            </a:r>
            <a:r>
              <a:rPr lang="en-US" sz="2800" dirty="0" err="1">
                <a:solidFill>
                  <a:srgbClr val="009900"/>
                </a:solidFill>
                <a:latin typeface="Calibri"/>
                <a:ea typeface="Calibri"/>
                <a:cs typeface="Arial" charset="0"/>
              </a:rPr>
              <a:t>hrs</a:t>
            </a:r>
            <a:r>
              <a:rPr lang="en-US" sz="2800" dirty="0">
                <a:solidFill>
                  <a:srgbClr val="009900"/>
                </a:solidFill>
                <a:latin typeface="Calibri"/>
                <a:ea typeface="Calibri"/>
                <a:cs typeface="Arial" charset="0"/>
              </a:rPr>
              <a:t> of teacher CEUs per module</a:t>
            </a:r>
          </a:p>
          <a:p>
            <a:pPr marL="342900" indent="-342900">
              <a:spcBef>
                <a:spcPts val="0"/>
              </a:spcBef>
              <a:spcAft>
                <a:spcPts val="0"/>
              </a:spcAft>
              <a:buClr>
                <a:schemeClr val="bg1"/>
              </a:buClr>
              <a:buSzPct val="70000"/>
              <a:buFont typeface="Symbol"/>
              <a:buChar char=""/>
              <a:defRPr/>
            </a:pPr>
            <a:r>
              <a:rPr lang="en-US" sz="2800" dirty="0">
                <a:solidFill>
                  <a:srgbClr val="009900"/>
                </a:solidFill>
                <a:latin typeface="Calibri"/>
                <a:ea typeface="Calibri"/>
                <a:cs typeface="Arial" charset="0"/>
              </a:rPr>
              <a:t>Continually accessible</a:t>
            </a:r>
          </a:p>
          <a:p>
            <a:pPr>
              <a:spcBef>
                <a:spcPts val="0"/>
              </a:spcBef>
              <a:spcAft>
                <a:spcPts val="0"/>
              </a:spcAft>
              <a:buClr>
                <a:schemeClr val="bg1"/>
              </a:buClr>
              <a:buSzPct val="70000"/>
              <a:defRPr/>
            </a:pPr>
            <a:r>
              <a:rPr lang="en-US" sz="3800" b="1" dirty="0">
                <a:solidFill>
                  <a:srgbClr val="0000CC"/>
                </a:solidFill>
                <a:latin typeface="Calibri"/>
                <a:ea typeface="Calibri"/>
                <a:cs typeface="Arial" charset="0"/>
              </a:rPr>
              <a:t>As multimedia/web-based curriculum:</a:t>
            </a:r>
            <a:endParaRPr lang="en-US" sz="3800" dirty="0">
              <a:solidFill>
                <a:srgbClr val="0000CC"/>
              </a:solidFill>
              <a:latin typeface="Calibri"/>
              <a:ea typeface="Calibri"/>
              <a:cs typeface="Arial" charset="0"/>
            </a:endParaRPr>
          </a:p>
          <a:p>
            <a:pPr marL="342900" indent="-342900">
              <a:spcBef>
                <a:spcPts val="0"/>
              </a:spcBef>
              <a:spcAft>
                <a:spcPts val="0"/>
              </a:spcAft>
              <a:buClr>
                <a:schemeClr val="bg1"/>
              </a:buClr>
              <a:buSzPct val="70000"/>
              <a:buFont typeface="Symbol"/>
              <a:buChar char=""/>
              <a:defRPr/>
            </a:pPr>
            <a:r>
              <a:rPr lang="en-US" sz="2800" dirty="0" smtClean="0">
                <a:solidFill>
                  <a:srgbClr val="009900"/>
                </a:solidFill>
                <a:latin typeface="Calibri"/>
                <a:ea typeface="Calibri"/>
                <a:cs typeface="Arial" charset="0"/>
              </a:rPr>
              <a:t>Multimedia, more comprehensive</a:t>
            </a:r>
            <a:endParaRPr lang="en-US" sz="2800" dirty="0">
              <a:solidFill>
                <a:srgbClr val="009900"/>
              </a:solidFill>
              <a:latin typeface="Calibri"/>
              <a:ea typeface="Calibri"/>
              <a:cs typeface="Arial" charset="0"/>
            </a:endParaRPr>
          </a:p>
          <a:p>
            <a:pPr marL="342900" indent="-342900">
              <a:spcBef>
                <a:spcPts val="0"/>
              </a:spcBef>
              <a:spcAft>
                <a:spcPts val="0"/>
              </a:spcAft>
              <a:buClr>
                <a:schemeClr val="bg1"/>
              </a:buClr>
              <a:buSzPct val="70000"/>
              <a:buFont typeface="Symbol"/>
              <a:buChar char=""/>
              <a:defRPr/>
            </a:pPr>
            <a:r>
              <a:rPr lang="en-US" sz="2800" dirty="0">
                <a:solidFill>
                  <a:srgbClr val="009900"/>
                </a:solidFill>
                <a:latin typeface="Calibri"/>
                <a:ea typeface="Calibri"/>
                <a:cs typeface="Arial" charset="0"/>
              </a:rPr>
              <a:t>Includes </a:t>
            </a:r>
            <a:r>
              <a:rPr lang="en-US" sz="2800" dirty="0" err="1">
                <a:solidFill>
                  <a:srgbClr val="009900"/>
                </a:solidFill>
                <a:latin typeface="Calibri"/>
                <a:ea typeface="Calibri"/>
                <a:cs typeface="Arial" charset="0"/>
              </a:rPr>
              <a:t>printables</a:t>
            </a:r>
            <a:r>
              <a:rPr lang="en-US" sz="2800" dirty="0">
                <a:solidFill>
                  <a:srgbClr val="009900"/>
                </a:solidFill>
                <a:latin typeface="Calibri"/>
                <a:ea typeface="Calibri"/>
                <a:cs typeface="Arial" charset="0"/>
              </a:rPr>
              <a:t> from hard copy</a:t>
            </a:r>
          </a:p>
          <a:p>
            <a:pPr marL="342900" indent="-342900">
              <a:spcBef>
                <a:spcPts val="0"/>
              </a:spcBef>
              <a:spcAft>
                <a:spcPts val="0"/>
              </a:spcAft>
              <a:buClr>
                <a:schemeClr val="bg1"/>
              </a:buClr>
              <a:buSzPct val="70000"/>
              <a:buFont typeface="Symbol"/>
              <a:buChar char=""/>
              <a:defRPr/>
            </a:pPr>
            <a:r>
              <a:rPr lang="en-US" sz="2800" dirty="0">
                <a:solidFill>
                  <a:srgbClr val="009900"/>
                </a:solidFill>
                <a:latin typeface="Calibri"/>
                <a:ea typeface="Calibri"/>
                <a:cs typeface="Arial" charset="0"/>
              </a:rPr>
              <a:t>Allows for certifications</a:t>
            </a:r>
          </a:p>
          <a:p>
            <a:pPr marL="342900" indent="-342900">
              <a:spcBef>
                <a:spcPts val="0"/>
              </a:spcBef>
              <a:spcAft>
                <a:spcPts val="0"/>
              </a:spcAft>
              <a:buClr>
                <a:schemeClr val="bg1"/>
              </a:buClr>
              <a:buSzPct val="70000"/>
              <a:buFont typeface="Symbol"/>
              <a:buChar char=""/>
              <a:defRPr/>
            </a:pPr>
            <a:r>
              <a:rPr lang="en-US" sz="2800" dirty="0">
                <a:solidFill>
                  <a:srgbClr val="009900"/>
                </a:solidFill>
                <a:latin typeface="Calibri"/>
                <a:ea typeface="Calibri"/>
                <a:cs typeface="Arial" charset="0"/>
              </a:rPr>
              <a:t>Updateable </a:t>
            </a:r>
          </a:p>
        </p:txBody>
      </p:sp>
      <p:sp>
        <p:nvSpPr>
          <p:cNvPr id="235524" name="Rectangle 4"/>
          <p:cNvSpPr>
            <a:spLocks noChangeArrowheads="1"/>
          </p:cNvSpPr>
          <p:nvPr/>
        </p:nvSpPr>
        <p:spPr bwMode="auto">
          <a:xfrm>
            <a:off x="5453063" y="530225"/>
            <a:ext cx="2730500" cy="708025"/>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Aft>
                <a:spcPts val="1000"/>
              </a:spcAft>
            </a:pPr>
            <a:r>
              <a:rPr lang="en-US" altLang="en-US" sz="4000" b="1">
                <a:solidFill>
                  <a:schemeClr val="bg1"/>
                </a:solidFill>
              </a:rPr>
              <a:t>2 Purposes </a:t>
            </a:r>
            <a:endParaRPr lang="en-US" altLang="en-US" sz="4800">
              <a:solidFill>
                <a:schemeClr val="bg1"/>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14496" y="5486400"/>
            <a:ext cx="6410473" cy="923330"/>
          </a:xfrm>
          <a:prstGeom prst="rect">
            <a:avLst/>
          </a:prstGeom>
        </p:spPr>
        <p:txBody>
          <a:bodyPr wrap="none">
            <a:spAutoFit/>
          </a:bodyPr>
          <a:lstStyle/>
          <a:p>
            <a:pPr eaLnBrk="0" hangingPunct="0">
              <a:defRPr/>
            </a:pPr>
            <a:r>
              <a:rPr lang="en-US" sz="5400" b="1" dirty="0">
                <a:effectLst>
                  <a:glow rad="63500">
                    <a:schemeClr val="accent2">
                      <a:satMod val="175000"/>
                      <a:alpha val="40000"/>
                    </a:schemeClr>
                  </a:glow>
                  <a:innerShdw blurRad="63500" dist="50800" dir="10800000">
                    <a:prstClr val="black">
                      <a:alpha val="50000"/>
                    </a:prstClr>
                  </a:innerShdw>
                </a:effectLst>
              </a:rPr>
              <a:t>AgriLifeBookstore.org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1"/>
          <p:cNvSpPr>
            <a:spLocks noGrp="1"/>
          </p:cNvSpPr>
          <p:nvPr>
            <p:ph type="title"/>
          </p:nvPr>
        </p:nvSpPr>
        <p:spPr>
          <a:xfrm>
            <a:off x="0" y="609600"/>
            <a:ext cx="9075738" cy="990600"/>
          </a:xfrm>
        </p:spPr>
        <p:txBody>
          <a:bodyPr/>
          <a:lstStyle/>
          <a:p>
            <a:pPr algn="l" eaLnBrk="1" hangingPunct="1"/>
            <a:r>
              <a:rPr lang="en-US" altLang="en-US" sz="3000" smtClean="0">
                <a:solidFill>
                  <a:srgbClr val="6C3600"/>
                </a:solidFill>
                <a:latin typeface="Love Ya Like A Sister" pitchFamily="2" charset="0"/>
              </a:rPr>
              <a:t>Teacher</a:t>
            </a:r>
            <a:br>
              <a:rPr lang="en-US" altLang="en-US" sz="3000" smtClean="0">
                <a:solidFill>
                  <a:srgbClr val="6C3600"/>
                </a:solidFill>
                <a:latin typeface="Love Ya Like A Sister" pitchFamily="2" charset="0"/>
              </a:rPr>
            </a:br>
            <a:r>
              <a:rPr lang="en-US" altLang="en-US" sz="3000" smtClean="0">
                <a:solidFill>
                  <a:srgbClr val="6C3600"/>
                </a:solidFill>
                <a:latin typeface="Love Ya Like A Sister" pitchFamily="2" charset="0"/>
              </a:rPr>
              <a:t>Training</a:t>
            </a:r>
            <a:br>
              <a:rPr lang="en-US" altLang="en-US" sz="3000" smtClean="0">
                <a:solidFill>
                  <a:srgbClr val="6C3600"/>
                </a:solidFill>
                <a:latin typeface="Love Ya Like A Sister" pitchFamily="2" charset="0"/>
              </a:rPr>
            </a:br>
            <a:r>
              <a:rPr lang="en-US" altLang="en-US" sz="3000" smtClean="0">
                <a:solidFill>
                  <a:srgbClr val="6C3600"/>
                </a:solidFill>
                <a:latin typeface="Love Ya Like A Sister" pitchFamily="2" charset="0"/>
              </a:rPr>
              <a:t>&amp; Online</a:t>
            </a:r>
            <a:br>
              <a:rPr lang="en-US" altLang="en-US" sz="3000" smtClean="0">
                <a:solidFill>
                  <a:srgbClr val="6C3600"/>
                </a:solidFill>
                <a:latin typeface="Love Ya Like A Sister" pitchFamily="2" charset="0"/>
              </a:rPr>
            </a:br>
            <a:r>
              <a:rPr lang="en-US" altLang="en-US" sz="3000" smtClean="0">
                <a:solidFill>
                  <a:srgbClr val="6C3600"/>
                </a:solidFill>
                <a:latin typeface="Love Ya Like A Sister" pitchFamily="2" charset="0"/>
              </a:rPr>
              <a:t>Curriculum</a:t>
            </a:r>
          </a:p>
        </p:txBody>
      </p:sp>
      <p:sp>
        <p:nvSpPr>
          <p:cNvPr id="249859" name="Content Placeholder 3"/>
          <p:cNvSpPr>
            <a:spLocks noGrp="1"/>
          </p:cNvSpPr>
          <p:nvPr>
            <p:ph sz="half" idx="2"/>
          </p:nvPr>
        </p:nvSpPr>
        <p:spPr>
          <a:xfrm>
            <a:off x="3825875" y="1600200"/>
            <a:ext cx="4038600" cy="4525963"/>
          </a:xfrm>
        </p:spPr>
        <p:txBody>
          <a:bodyPr/>
          <a:lstStyle/>
          <a:p>
            <a:pPr eaLnBrk="1" hangingPunct="1"/>
            <a:endParaRPr lang="en-US" altLang="en-US" smtClean="0"/>
          </a:p>
        </p:txBody>
      </p:sp>
      <p:pic>
        <p:nvPicPr>
          <p:cNvPr id="249860" name="Picture 5" descr="http://pngimg.com/upload/laptop_PNG58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657225"/>
            <a:ext cx="6329362"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4450" name="Picture 2" descr="C:\Users\Randy.Seagraves\Desktop\note back up 5 3 2016\Download\LGEG-Course-Menu.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66323"/>
          <a:stretch/>
        </p:blipFill>
        <p:spPr bwMode="auto">
          <a:xfrm>
            <a:off x="3408698" y="685800"/>
            <a:ext cx="5735302" cy="3971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5400" y="2001838"/>
            <a:ext cx="4572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F6600"/>
              </a:buClr>
              <a:buSzPct val="140000"/>
            </a:pPr>
            <a:r>
              <a:rPr lang="en-US" altLang="en-US" sz="2400" b="1">
                <a:solidFill>
                  <a:srgbClr val="009900"/>
                </a:solidFill>
              </a:rPr>
              <a:t>self-directed &amp;</a:t>
            </a:r>
            <a:br>
              <a:rPr lang="en-US" altLang="en-US" sz="2400" b="1">
                <a:solidFill>
                  <a:srgbClr val="009900"/>
                </a:solidFill>
              </a:rPr>
            </a:br>
            <a:r>
              <a:rPr lang="en-US" altLang="en-US" sz="2400" b="1">
                <a:solidFill>
                  <a:srgbClr val="009900"/>
                </a:solidFill>
              </a:rPr>
              <a:t>engaging training</a:t>
            </a:r>
            <a:br>
              <a:rPr lang="en-US" altLang="en-US" sz="2400" b="1">
                <a:solidFill>
                  <a:srgbClr val="009900"/>
                </a:solidFill>
              </a:rPr>
            </a:br>
            <a:r>
              <a:rPr lang="en-US" altLang="en-US" sz="2400" b="1">
                <a:solidFill>
                  <a:srgbClr val="009900"/>
                </a:solidFill>
              </a:rPr>
              <a:t>course</a:t>
            </a:r>
            <a:br>
              <a:rPr lang="en-US" altLang="en-US" sz="2400" b="1">
                <a:solidFill>
                  <a:srgbClr val="009900"/>
                </a:solidFill>
              </a:rPr>
            </a:br>
            <a:endParaRPr lang="en-US" altLang="en-US" sz="1200" b="1">
              <a:solidFill>
                <a:srgbClr val="009900"/>
              </a:solidFill>
            </a:endParaRPr>
          </a:p>
          <a:p>
            <a:pPr eaLnBrk="1" hangingPunct="1">
              <a:spcBef>
                <a:spcPct val="0"/>
              </a:spcBef>
              <a:buClr>
                <a:srgbClr val="FF6600"/>
              </a:buClr>
              <a:buSzPct val="140000"/>
            </a:pPr>
            <a:r>
              <a:rPr lang="en-US" altLang="en-US" sz="2400" b="1">
                <a:solidFill>
                  <a:srgbClr val="009900"/>
                </a:solidFill>
              </a:rPr>
              <a:t>for teachers,</a:t>
            </a:r>
            <a:br>
              <a:rPr lang="en-US" altLang="en-US" sz="2400" b="1">
                <a:solidFill>
                  <a:srgbClr val="009900"/>
                </a:solidFill>
              </a:rPr>
            </a:br>
            <a:r>
              <a:rPr lang="en-US" altLang="en-US" sz="2400" b="1">
                <a:solidFill>
                  <a:srgbClr val="009900"/>
                </a:solidFill>
              </a:rPr>
              <a:t>volunteers &amp;</a:t>
            </a:r>
            <a:br>
              <a:rPr lang="en-US" altLang="en-US" sz="2400" b="1">
                <a:solidFill>
                  <a:srgbClr val="009900"/>
                </a:solidFill>
              </a:rPr>
            </a:br>
            <a:r>
              <a:rPr lang="en-US" altLang="en-US" sz="2400" b="1">
                <a:solidFill>
                  <a:srgbClr val="009900"/>
                </a:solidFill>
              </a:rPr>
              <a:t>Extension</a:t>
            </a:r>
            <a:br>
              <a:rPr lang="en-US" altLang="en-US" sz="2400" b="1">
                <a:solidFill>
                  <a:srgbClr val="009900"/>
                </a:solidFill>
              </a:rPr>
            </a:br>
            <a:endParaRPr lang="en-US" altLang="en-US" sz="1200" b="1">
              <a:solidFill>
                <a:srgbClr val="009900"/>
              </a:solidFill>
            </a:endParaRPr>
          </a:p>
          <a:p>
            <a:pPr eaLnBrk="1" hangingPunct="1">
              <a:spcBef>
                <a:spcPct val="0"/>
              </a:spcBef>
              <a:buClr>
                <a:srgbClr val="FF6600"/>
              </a:buClr>
              <a:buSzPct val="140000"/>
            </a:pPr>
            <a:r>
              <a:rPr lang="en-US" altLang="en-US" sz="2400" b="1">
                <a:solidFill>
                  <a:srgbClr val="009900"/>
                </a:solidFill>
              </a:rPr>
              <a:t>dynamic</a:t>
            </a:r>
            <a:br>
              <a:rPr lang="en-US" altLang="en-US" sz="2400" b="1">
                <a:solidFill>
                  <a:srgbClr val="009900"/>
                </a:solidFill>
              </a:rPr>
            </a:br>
            <a:r>
              <a:rPr lang="en-US" altLang="en-US" sz="2400" b="1" i="1">
                <a:solidFill>
                  <a:srgbClr val="33CC33"/>
                </a:solidFill>
              </a:rPr>
              <a:t>professional</a:t>
            </a:r>
            <a:br>
              <a:rPr lang="en-US" altLang="en-US" sz="2400" b="1" i="1">
                <a:solidFill>
                  <a:srgbClr val="33CC33"/>
                </a:solidFill>
              </a:rPr>
            </a:br>
            <a:r>
              <a:rPr lang="en-US" altLang="en-US" sz="2400" b="1" i="1">
                <a:solidFill>
                  <a:srgbClr val="33CC33"/>
                </a:solidFill>
              </a:rPr>
              <a:t>development </a:t>
            </a:r>
            <a:r>
              <a:rPr lang="en-US" altLang="en-US" sz="2400" b="1">
                <a:solidFill>
                  <a:srgbClr val="009900"/>
                </a:solidFill>
              </a:rPr>
              <a:t>&amp;</a:t>
            </a:r>
            <a:br>
              <a:rPr lang="en-US" altLang="en-US" sz="2400" b="1">
                <a:solidFill>
                  <a:srgbClr val="009900"/>
                </a:solidFill>
              </a:rPr>
            </a:br>
            <a:r>
              <a:rPr lang="en-US" altLang="en-US" sz="2400" b="1">
                <a:solidFill>
                  <a:srgbClr val="009900"/>
                </a:solidFill>
              </a:rPr>
              <a:t>new, </a:t>
            </a:r>
            <a:r>
              <a:rPr lang="en-US" altLang="en-US" sz="2400" b="1">
                <a:solidFill>
                  <a:srgbClr val="33CC33"/>
                </a:solidFill>
              </a:rPr>
              <a:t>multimedia</a:t>
            </a:r>
            <a:br>
              <a:rPr lang="en-US" altLang="en-US" sz="2400" b="1">
                <a:solidFill>
                  <a:srgbClr val="33CC33"/>
                </a:solidFill>
              </a:rPr>
            </a:br>
            <a:r>
              <a:rPr lang="en-US" altLang="en-US" sz="2400" b="1">
                <a:solidFill>
                  <a:srgbClr val="33CC33"/>
                </a:solidFill>
              </a:rPr>
              <a:t>curricular option </a:t>
            </a:r>
            <a:r>
              <a:rPr lang="en-US" altLang="en-US" sz="2400" b="1">
                <a:solidFill>
                  <a:srgbClr val="009900"/>
                </a:solidFill>
              </a:rPr>
              <a:t>for the </a:t>
            </a:r>
            <a:r>
              <a:rPr lang="en-US" altLang="en-US" sz="2400" b="1" i="1">
                <a:solidFill>
                  <a:srgbClr val="009900"/>
                </a:solidFill>
              </a:rPr>
              <a:t>Learn, Grow, Eat &amp; Go! </a:t>
            </a:r>
            <a:r>
              <a:rPr lang="en-US" altLang="en-US" sz="2400" b="1">
                <a:solidFill>
                  <a:srgbClr val="009900"/>
                </a:solidFill>
              </a:rPr>
              <a:t>curriculum</a:t>
            </a:r>
            <a:endParaRPr lang="en-US" altLang="en-US" sz="2400">
              <a:solidFill>
                <a:srgbClr val="009900"/>
              </a:solidFill>
            </a:endParaRPr>
          </a:p>
        </p:txBody>
      </p:sp>
      <p:pic>
        <p:nvPicPr>
          <p:cNvPr id="11" name="Picture 5" descr="http://pngimg.com/upload/laptop_PNG5881.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971800" y="-904875"/>
            <a:ext cx="6562725"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Randy.Seagraves\Desktop\note back up 5 3 2016\Download\LGEG-Course-Menu.jpg"/>
          <p:cNvPicPr>
            <a:picLocks noChangeAspect="1" noChangeArrowheads="1"/>
          </p:cNvPicPr>
          <p:nvPr/>
        </p:nvPicPr>
        <p:blipFill rotWithShape="1">
          <a:blip r:embed="rId4" cstate="print">
            <a:lum bright="70000" contrast="-70000"/>
            <a:extLst>
              <a:ext uri="{28A0092B-C50C-407E-A947-70E740481C1C}">
                <a14:useLocalDpi xmlns:a14="http://schemas.microsoft.com/office/drawing/2010/main" val="0"/>
              </a:ext>
            </a:extLst>
          </a:blip>
          <a:srcRect t="1" b="66323"/>
          <a:stretch/>
        </p:blipFill>
        <p:spPr bwMode="auto">
          <a:xfrm>
            <a:off x="3183680" y="533400"/>
            <a:ext cx="6036520" cy="41805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anim calcmode="lin" valueType="num">
                                      <p:cBhvr>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500"/>
                            </p:stCondLst>
                            <p:childTnLst>
                              <p:par>
                                <p:cTn id="25" presetID="10" presetClass="exit" presetSubtype="0" fill="hold" nodeType="after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24300" y="2667000"/>
            <a:ext cx="5181600" cy="3001963"/>
          </a:xfrm>
        </p:spPr>
        <p:txBody>
          <a:bodyPr/>
          <a:lstStyle/>
          <a:p>
            <a:pPr eaLnBrk="1" hangingPunct="1">
              <a:buClr>
                <a:srgbClr val="009900"/>
              </a:buClr>
              <a:buSzPct val="140000"/>
            </a:pPr>
            <a:r>
              <a:rPr lang="en-US" altLang="en-US" smtClean="0">
                <a:solidFill>
                  <a:srgbClr val="FF6600"/>
                </a:solidFill>
              </a:rPr>
              <a:t>Easy-to-follow, 10 weekly modules</a:t>
            </a:r>
          </a:p>
          <a:p>
            <a:pPr eaLnBrk="1" hangingPunct="1">
              <a:buClr>
                <a:srgbClr val="009900"/>
              </a:buClr>
              <a:buSzPct val="140000"/>
            </a:pPr>
            <a:r>
              <a:rPr lang="en-US" altLang="en-US" i="1" smtClean="0">
                <a:solidFill>
                  <a:srgbClr val="009900"/>
                </a:solidFill>
              </a:rPr>
              <a:t>Sharpening Science</a:t>
            </a:r>
            <a:r>
              <a:rPr lang="en-US" altLang="en-US" smtClean="0">
                <a:solidFill>
                  <a:srgbClr val="009900"/>
                </a:solidFill>
              </a:rPr>
              <a:t> components to provide the teacher/leader helpful garden science &amp; food science info</a:t>
            </a:r>
          </a:p>
          <a:p>
            <a:pPr eaLnBrk="1" hangingPunct="1">
              <a:buClr>
                <a:srgbClr val="009900"/>
              </a:buClr>
              <a:buSzPct val="140000"/>
            </a:pPr>
            <a:r>
              <a:rPr lang="en-US" altLang="en-US" smtClean="0">
                <a:solidFill>
                  <a:srgbClr val="FF6600"/>
                </a:solidFill>
              </a:rPr>
              <a:t>See lessons modeled by teacher in a public school classroom</a:t>
            </a:r>
          </a:p>
          <a:p>
            <a:pPr eaLnBrk="1" hangingPunct="1">
              <a:buClr>
                <a:srgbClr val="009900"/>
              </a:buClr>
              <a:buSzPct val="140000"/>
            </a:pPr>
            <a:endParaRPr lang="en-US" altLang="en-US" smtClean="0">
              <a:solidFill>
                <a:srgbClr val="FF6600"/>
              </a:solidFill>
            </a:endParaRPr>
          </a:p>
        </p:txBody>
      </p:sp>
      <p:pic>
        <p:nvPicPr>
          <p:cNvPr id="250883" name="Picture 3" descr="C:\Users\Randy.Seagraves\Pictures\LGEG Course Menu 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76200"/>
            <a:ext cx="3930650" cy="901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sz="half" idx="1"/>
          </p:nvPr>
        </p:nvSpPr>
        <p:spPr>
          <a:xfrm>
            <a:off x="5399088" y="331788"/>
            <a:ext cx="5699125" cy="1752600"/>
          </a:xfrm>
        </p:spPr>
        <p:txBody>
          <a:bodyPr/>
          <a:lstStyle/>
          <a:p>
            <a:pPr eaLnBrk="1" hangingPunct="1">
              <a:buClr>
                <a:srgbClr val="FF6600"/>
              </a:buClr>
              <a:buSzPct val="140000"/>
              <a:buFont typeface="Wingdings" panose="05000000000000000000" pitchFamily="2" charset="2"/>
              <a:buChar char="ü"/>
            </a:pPr>
            <a:r>
              <a:rPr lang="en-US" altLang="en-US" b="1" smtClean="0">
                <a:solidFill>
                  <a:srgbClr val="6C3600"/>
                </a:solidFill>
              </a:rPr>
              <a:t>4 professional hours</a:t>
            </a:r>
          </a:p>
          <a:p>
            <a:pPr eaLnBrk="1" hangingPunct="1">
              <a:buClr>
                <a:srgbClr val="FF6600"/>
              </a:buClr>
              <a:buSzPct val="140000"/>
              <a:buFont typeface="Wingdings" panose="05000000000000000000" pitchFamily="2" charset="2"/>
              <a:buChar char="ü"/>
            </a:pPr>
            <a:r>
              <a:rPr lang="en-US" altLang="en-US" b="1" smtClean="0">
                <a:solidFill>
                  <a:srgbClr val="6C3600"/>
                </a:solidFill>
              </a:rPr>
              <a:t>1 full year access</a:t>
            </a:r>
          </a:p>
          <a:p>
            <a:pPr eaLnBrk="1" hangingPunct="1">
              <a:buClr>
                <a:srgbClr val="FF6600"/>
              </a:buClr>
              <a:buSzPct val="140000"/>
              <a:buFont typeface="Wingdings" panose="05000000000000000000" pitchFamily="2" charset="2"/>
              <a:buChar char="ü"/>
            </a:pPr>
            <a:r>
              <a:rPr lang="en-US" altLang="en-US" b="1" smtClean="0">
                <a:solidFill>
                  <a:srgbClr val="6C3600"/>
                </a:solidFill>
              </a:rPr>
              <a:t>Printable lessons</a:t>
            </a:r>
          </a:p>
          <a:p>
            <a:pPr eaLnBrk="1" hangingPunct="1">
              <a:buClr>
                <a:srgbClr val="009900"/>
              </a:buClr>
              <a:buSzPct val="140000"/>
            </a:pPr>
            <a:endParaRPr lang="en-US" altLang="en-US" smtClean="0">
              <a:solidFill>
                <a:srgbClr val="FF6600"/>
              </a:solidFill>
            </a:endParaRPr>
          </a:p>
          <a:p>
            <a:pPr eaLnBrk="1" hangingPunct="1">
              <a:buClr>
                <a:srgbClr val="009900"/>
              </a:buClr>
              <a:buSzPct val="140000"/>
            </a:pPr>
            <a:endParaRPr lang="en-US" altLang="en-US" smtClean="0">
              <a:solidFill>
                <a:srgbClr val="FF6600"/>
              </a:solidFill>
            </a:endParaRPr>
          </a:p>
        </p:txBody>
      </p:sp>
      <p:pic>
        <p:nvPicPr>
          <p:cNvPr id="1384451" name="Picture 3" descr="C:\Users\Randy.Seagraves\Pictures\LGEG Course Menu 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3638550"/>
            <a:ext cx="4122738"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5475" name="Picture 3" descr="teacher book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0" y="128588"/>
            <a:ext cx="142240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5473" name="Picture 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5600" y="23813"/>
            <a:ext cx="1165225" cy="188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385475"/>
                                        </p:tgtEl>
                                        <p:attrNameLst>
                                          <p:attrName>style.visibility</p:attrName>
                                        </p:attrNameLst>
                                      </p:cBhvr>
                                      <p:to>
                                        <p:strVal val="visible"/>
                                      </p:to>
                                    </p:set>
                                    <p:animEffect transition="in" filter="fade">
                                      <p:cBhvr>
                                        <p:cTn id="28" dur="750"/>
                                        <p:tgtEl>
                                          <p:spTgt spid="1385475"/>
                                        </p:tgtEl>
                                      </p:cBhvr>
                                    </p:animEffect>
                                    <p:anim calcmode="lin" valueType="num">
                                      <p:cBhvr>
                                        <p:cTn id="29" dur="750" fill="hold"/>
                                        <p:tgtEl>
                                          <p:spTgt spid="1385475"/>
                                        </p:tgtEl>
                                        <p:attrNameLst>
                                          <p:attrName>ppt_x</p:attrName>
                                        </p:attrNameLst>
                                      </p:cBhvr>
                                      <p:tavLst>
                                        <p:tav tm="0">
                                          <p:val>
                                            <p:strVal val="#ppt_x"/>
                                          </p:val>
                                        </p:tav>
                                        <p:tav tm="100000">
                                          <p:val>
                                            <p:strVal val="#ppt_x"/>
                                          </p:val>
                                        </p:tav>
                                      </p:tavLst>
                                    </p:anim>
                                    <p:anim calcmode="lin" valueType="num">
                                      <p:cBhvr>
                                        <p:cTn id="30" dur="750" fill="hold"/>
                                        <p:tgtEl>
                                          <p:spTgt spid="1385475"/>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anim calcmode="lin" valueType="num">
                                      <p:cBhvr>
                                        <p:cTn id="3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7"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500"/>
                                        <p:tgtEl>
                                          <p:spTgt spid="11">
                                            <p:txEl>
                                              <p:pRg st="1" end="1"/>
                                            </p:txEl>
                                          </p:spTgt>
                                        </p:tgtEl>
                                      </p:cBhvr>
                                    </p:animEffect>
                                    <p:anim calcmode="lin" valueType="num">
                                      <p:cBhvr>
                                        <p:cTn id="4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4"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anim calcmode="lin" valueType="num">
                                      <p:cBhvr>
                                        <p:cTn id="50"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1" dur="5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1384451"/>
                                        </p:tgtEl>
                                        <p:attrNameLst>
                                          <p:attrName>style.visibility</p:attrName>
                                        </p:attrNameLst>
                                      </p:cBhvr>
                                      <p:to>
                                        <p:strVal val="visible"/>
                                      </p:to>
                                    </p:set>
                                    <p:animEffect transition="in" filter="fade">
                                      <p:cBhvr>
                                        <p:cTn id="56" dur="1000"/>
                                        <p:tgtEl>
                                          <p:spTgt spid="1384451"/>
                                        </p:tgtEl>
                                      </p:cBhvr>
                                    </p:animEffect>
                                    <p:anim calcmode="lin" valueType="num">
                                      <p:cBhvr>
                                        <p:cTn id="57" dur="1000" fill="hold"/>
                                        <p:tgtEl>
                                          <p:spTgt spid="1384451"/>
                                        </p:tgtEl>
                                        <p:attrNameLst>
                                          <p:attrName>ppt_x</p:attrName>
                                        </p:attrNameLst>
                                      </p:cBhvr>
                                      <p:tavLst>
                                        <p:tav tm="0">
                                          <p:val>
                                            <p:strVal val="#ppt_x"/>
                                          </p:val>
                                        </p:tav>
                                        <p:tav tm="100000">
                                          <p:val>
                                            <p:strVal val="#ppt_x"/>
                                          </p:val>
                                        </p:tav>
                                      </p:tavLst>
                                    </p:anim>
                                    <p:anim calcmode="lin" valueType="num">
                                      <p:cBhvr>
                                        <p:cTn id="58" dur="1000" fill="hold"/>
                                        <p:tgtEl>
                                          <p:spTgt spid="1384451"/>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1385473"/>
                                        </p:tgtEl>
                                        <p:attrNameLst>
                                          <p:attrName>style.visibility</p:attrName>
                                        </p:attrNameLst>
                                      </p:cBhvr>
                                      <p:to>
                                        <p:strVal val="visible"/>
                                      </p:to>
                                    </p:set>
                                    <p:animEffect transition="in" filter="fade">
                                      <p:cBhvr>
                                        <p:cTn id="63" dur="500"/>
                                        <p:tgtEl>
                                          <p:spTgt spid="1385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3" descr="C:\Users\Randy.Seagraves\Pictures\LGEG Course Menu 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848600" cy="151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71438"/>
            <a:ext cx="9531351"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233363"/>
            <a:ext cx="9285288" cy="631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r="35721" b="18282"/>
          <a:stretch>
            <a:fillRect/>
          </a:stretch>
        </p:blipFill>
        <p:spPr bwMode="auto">
          <a:xfrm>
            <a:off x="31750" y="260350"/>
            <a:ext cx="9285288" cy="583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rot="5400000">
            <a:off x="1053792" y="-1079809"/>
            <a:ext cx="6731616" cy="914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a:spLocks noChangeArrowheads="1"/>
          </p:cNvSpPr>
          <p:nvPr/>
        </p:nvSpPr>
        <p:spPr bwMode="auto">
          <a:xfrm>
            <a:off x="3886228" y="228600"/>
            <a:ext cx="855133" cy="53340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fontAlgn="auto">
              <a:spcBef>
                <a:spcPct val="0"/>
              </a:spcBef>
              <a:spcAft>
                <a:spcPts val="0"/>
              </a:spcAft>
              <a:buFontTx/>
              <a:buNone/>
            </a:pPr>
            <a:endParaRPr lang="en-US" altLang="en-US" sz="1100" smtClean="0">
              <a:solidFill>
                <a:srgbClr val="333300"/>
              </a:solidFill>
              <a:latin typeface="Times New Roman" pitchFamily="18" charset="0"/>
            </a:endParaRPr>
          </a:p>
        </p:txBody>
      </p:sp>
      <p:sp>
        <p:nvSpPr>
          <p:cNvPr id="7" name="Rectangle 6"/>
          <p:cNvSpPr>
            <a:spLocks noChangeArrowheads="1"/>
          </p:cNvSpPr>
          <p:nvPr/>
        </p:nvSpPr>
        <p:spPr bwMode="auto">
          <a:xfrm>
            <a:off x="4191003" y="5562600"/>
            <a:ext cx="4377264" cy="13843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fontAlgn="auto">
              <a:spcBef>
                <a:spcPct val="0"/>
              </a:spcBef>
              <a:spcAft>
                <a:spcPts val="0"/>
              </a:spcAft>
              <a:buFontTx/>
              <a:buNone/>
            </a:pPr>
            <a:endParaRPr lang="en-US" altLang="en-US" sz="1100" smtClean="0">
              <a:solidFill>
                <a:srgbClr val="333300"/>
              </a:solidFill>
              <a:latin typeface="Times New Roman" pitchFamily="18" charset="0"/>
            </a:endParaRPr>
          </a:p>
        </p:txBody>
      </p:sp>
      <p:sp>
        <p:nvSpPr>
          <p:cNvPr id="8" name="Rectangle 7"/>
          <p:cNvSpPr>
            <a:spLocks noChangeArrowheads="1"/>
          </p:cNvSpPr>
          <p:nvPr/>
        </p:nvSpPr>
        <p:spPr bwMode="auto">
          <a:xfrm>
            <a:off x="5943600" y="838200"/>
            <a:ext cx="14478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fontAlgn="auto">
              <a:spcBef>
                <a:spcPct val="0"/>
              </a:spcBef>
              <a:spcAft>
                <a:spcPts val="0"/>
              </a:spcAft>
              <a:buFontTx/>
              <a:buNone/>
            </a:pPr>
            <a:endParaRPr lang="en-US" altLang="en-US" sz="1100" smtClean="0">
              <a:solidFill>
                <a:srgbClr val="333300"/>
              </a:solidFill>
              <a:latin typeface="Times New Roman" pitchFamily="18" charset="0"/>
            </a:endParaRPr>
          </a:p>
        </p:txBody>
      </p:sp>
      <p:sp>
        <p:nvSpPr>
          <p:cNvPr id="6" name="Rectangle 5"/>
          <p:cNvSpPr>
            <a:spLocks noChangeArrowheads="1"/>
          </p:cNvSpPr>
          <p:nvPr/>
        </p:nvSpPr>
        <p:spPr bwMode="auto">
          <a:xfrm>
            <a:off x="4741333" y="838200"/>
            <a:ext cx="1202267"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fontAlgn="auto">
              <a:spcBef>
                <a:spcPct val="0"/>
              </a:spcBef>
              <a:spcAft>
                <a:spcPts val="0"/>
              </a:spcAft>
              <a:buFontTx/>
              <a:buNone/>
            </a:pPr>
            <a:endParaRPr lang="en-US" altLang="en-US" sz="1100" smtClean="0">
              <a:solidFill>
                <a:srgbClr val="333300"/>
              </a:solidFill>
              <a:latin typeface="Times New Roman" pitchFamily="18" charset="0"/>
            </a:endParaRPr>
          </a:p>
        </p:txBody>
      </p:sp>
      <p:sp>
        <p:nvSpPr>
          <p:cNvPr id="11" name="Rectangle 10"/>
          <p:cNvSpPr>
            <a:spLocks noChangeArrowheads="1"/>
          </p:cNvSpPr>
          <p:nvPr/>
        </p:nvSpPr>
        <p:spPr bwMode="auto">
          <a:xfrm>
            <a:off x="7391400" y="838200"/>
            <a:ext cx="12954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fontAlgn="auto">
              <a:spcBef>
                <a:spcPct val="0"/>
              </a:spcBef>
              <a:spcAft>
                <a:spcPts val="0"/>
              </a:spcAft>
              <a:buFontTx/>
              <a:buNone/>
            </a:pPr>
            <a:endParaRPr lang="en-US" altLang="en-US" sz="1100" smtClean="0">
              <a:solidFill>
                <a:srgbClr val="333300"/>
              </a:solidFill>
              <a:latin typeface="Times New Roman" pitchFamily="18" charset="0"/>
            </a:endParaRPr>
          </a:p>
        </p:txBody>
      </p:sp>
      <p:sp>
        <p:nvSpPr>
          <p:cNvPr id="9" name="Rectangle 1"/>
          <p:cNvSpPr>
            <a:spLocks noChangeArrowheads="1"/>
          </p:cNvSpPr>
          <p:nvPr/>
        </p:nvSpPr>
        <p:spPr bwMode="auto">
          <a:xfrm>
            <a:off x="3886200" y="1295400"/>
            <a:ext cx="3505200" cy="342900"/>
          </a:xfrm>
          <a:prstGeom prst="rect">
            <a:avLst/>
          </a:prstGeom>
          <a:solidFill>
            <a:srgbClr val="00B0F0">
              <a:alpha val="11000"/>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fontAlgn="auto">
              <a:spcBef>
                <a:spcPct val="0"/>
              </a:spcBef>
              <a:spcAft>
                <a:spcPts val="0"/>
              </a:spcAft>
              <a:buFontTx/>
              <a:buNone/>
            </a:pPr>
            <a:endParaRPr lang="en-US" altLang="en-US" sz="1100">
              <a:solidFill>
                <a:srgbClr val="333300"/>
              </a:solidFill>
              <a:latin typeface="Times New Roman" pitchFamily="18" charset="0"/>
              <a:cs typeface="+mn-cs"/>
            </a:endParaRPr>
          </a:p>
        </p:txBody>
      </p:sp>
    </p:spTree>
    <p:extLst>
      <p:ext uri="{BB962C8B-B14F-4D97-AF65-F5344CB8AC3E}">
        <p14:creationId xmlns:p14="http://schemas.microsoft.com/office/powerpoint/2010/main" val="1737231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6" grpId="0" animBg="1"/>
      <p:bldP spid="11"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57188"/>
            <a:ext cx="931227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28600"/>
            <a:ext cx="9523413" cy="656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9256713"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28600"/>
            <a:ext cx="9521825"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4450"/>
            <a:ext cx="8534400" cy="591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573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1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33400"/>
            <a:ext cx="388143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16" descr="http://agrilifecdn.tamu.edu/military/files/2012/04/eXtension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1069975"/>
            <a:ext cx="40909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895600" y="3200400"/>
            <a:ext cx="6035675" cy="862013"/>
          </a:xfrm>
          <a:prstGeom prst="rect">
            <a:avLst/>
          </a:prstGeom>
        </p:spPr>
        <p:txBody>
          <a:bodyPr wrap="none">
            <a:spAutoFit/>
          </a:bodyPr>
          <a:lstStyle/>
          <a:p>
            <a:pPr eaLnBrk="0" hangingPunct="0">
              <a:defRPr/>
            </a:pPr>
            <a:r>
              <a:rPr lang="en-US" sz="5000" b="1" dirty="0">
                <a:solidFill>
                  <a:schemeClr val="bg1">
                    <a:lumMod val="50000"/>
                  </a:schemeClr>
                </a:solidFill>
              </a:rPr>
              <a:t>campus.extension.org</a:t>
            </a: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234950" y="5257800"/>
            <a:ext cx="1212850" cy="533400"/>
          </a:xfrm>
          <a:prstGeom prst="ellipse">
            <a:avLst/>
          </a:prstGeom>
          <a:noFill/>
          <a:ln w="76200">
            <a:solidFill>
              <a:srgbClr val="F26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rgbClr val="F262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5539"/>
                                        </p:tgtEl>
                                        <p:attrNameLst>
                                          <p:attrName>style.visibility</p:attrName>
                                        </p:attrNameLst>
                                      </p:cBhvr>
                                      <p:to>
                                        <p:strVal val="visible"/>
                                      </p:to>
                                    </p:set>
                                    <p:animEffect transition="in" filter="fade">
                                      <p:cBhvr>
                                        <p:cTn id="14" dur="500"/>
                                        <p:tgtEl>
                                          <p:spTgt spid="65539"/>
                                        </p:tgtEl>
                                      </p:cBhvr>
                                    </p:animEffect>
                                    <p:anim calcmode="lin" valueType="num">
                                      <p:cBhvr>
                                        <p:cTn id="15" dur="500" fill="hold"/>
                                        <p:tgtEl>
                                          <p:spTgt spid="65539"/>
                                        </p:tgtEl>
                                        <p:attrNameLst>
                                          <p:attrName>ppt_x</p:attrName>
                                        </p:attrNameLst>
                                      </p:cBhvr>
                                      <p:tavLst>
                                        <p:tav tm="0">
                                          <p:val>
                                            <p:strVal val="#ppt_x"/>
                                          </p:val>
                                        </p:tav>
                                        <p:tav tm="100000">
                                          <p:val>
                                            <p:strVal val="#ppt_x"/>
                                          </p:val>
                                        </p:tav>
                                      </p:tavLst>
                                    </p:anim>
                                    <p:anim calcmode="lin" valueType="num">
                                      <p:cBhvr>
                                        <p:cTn id="16" dur="500" fill="hold"/>
                                        <p:tgtEl>
                                          <p:spTgt spid="6553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3183837" y="1692963"/>
            <a:ext cx="5290925" cy="403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10614">
            <a:off x="409873" y="1761828"/>
            <a:ext cx="4177701" cy="16616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02816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990600" y="1752600"/>
            <a:ext cx="6858000" cy="2743200"/>
          </a:xfrm>
        </p:spPr>
        <p:txBody>
          <a:bodyPr>
            <a:normAutofit/>
          </a:bodyPr>
          <a:lstStyle/>
          <a:p>
            <a:r>
              <a:rPr lang="en-US" b="1" u="sng" dirty="0" smtClean="0">
                <a:solidFill>
                  <a:srgbClr val="33CC33"/>
                </a:solidFill>
                <a:latin typeface="Love Ya Like A Sister" panose="02000000000000000000" pitchFamily="2" charset="0"/>
              </a:rPr>
              <a:t>Activity Session </a:t>
            </a:r>
            <a:r>
              <a:rPr lang="en-US" b="1" dirty="0" smtClean="0">
                <a:solidFill>
                  <a:srgbClr val="33CC33"/>
                </a:solidFill>
                <a:latin typeface="Love Ya Like A Sister" panose="02000000000000000000" pitchFamily="2" charset="0"/>
              </a:rPr>
              <a:t/>
            </a:r>
            <a:br>
              <a:rPr lang="en-US" b="1" dirty="0" smtClean="0">
                <a:solidFill>
                  <a:srgbClr val="33CC33"/>
                </a:solidFill>
                <a:latin typeface="Love Ya Like A Sister" panose="02000000000000000000" pitchFamily="2" charset="0"/>
              </a:rPr>
            </a:br>
            <a:r>
              <a:rPr lang="en-US" b="1" dirty="0" smtClean="0">
                <a:solidFill>
                  <a:srgbClr val="33CC33"/>
                </a:solidFill>
                <a:latin typeface="Love Ya Like A Sister" panose="02000000000000000000" pitchFamily="2" charset="0"/>
              </a:rPr>
              <a:t>Know and Show Sombrero</a:t>
            </a:r>
            <a:endParaRPr lang="en-US" dirty="0">
              <a:solidFill>
                <a:srgbClr val="0000CC"/>
              </a:solidFill>
              <a:latin typeface="Love Ya Like A Sister" panose="02000000000000000000" pitchFamily="2" charset="0"/>
            </a:endParaRPr>
          </a:p>
        </p:txBody>
      </p:sp>
      <p:sp>
        <p:nvSpPr>
          <p:cNvPr id="3" name="TextBox 2"/>
          <p:cNvSpPr txBox="1"/>
          <p:nvPr/>
        </p:nvSpPr>
        <p:spPr>
          <a:xfrm>
            <a:off x="1524000" y="4267200"/>
            <a:ext cx="5791200" cy="923330"/>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Arial Black" panose="020B0A04020102020204" pitchFamily="34" charset="0"/>
                <a:cs typeface="Aharoni" panose="02010803020104030203" pitchFamily="2" charset="-79"/>
              </a:rPr>
              <a:t>WHERE TO FIND ME?</a:t>
            </a:r>
          </a:p>
          <a:p>
            <a:pPr algn="ctr" fontAlgn="auto">
              <a:spcBef>
                <a:spcPts val="0"/>
              </a:spcBef>
              <a:spcAft>
                <a:spcPts val="0"/>
              </a:spcAft>
            </a:pPr>
            <a:r>
              <a:rPr lang="en-US" dirty="0" smtClean="0">
                <a:solidFill>
                  <a:prstClr val="black"/>
                </a:solidFill>
                <a:latin typeface="Arial Black" panose="020B0A04020102020204" pitchFamily="34" charset="0"/>
                <a:cs typeface="Aharoni" panose="02010803020104030203" pitchFamily="2" charset="-79"/>
              </a:rPr>
              <a:t>LGEG Manual </a:t>
            </a:r>
          </a:p>
          <a:p>
            <a:pPr algn="ctr" fontAlgn="auto">
              <a:spcBef>
                <a:spcPts val="0"/>
              </a:spcBef>
              <a:spcAft>
                <a:spcPts val="0"/>
              </a:spcAft>
            </a:pPr>
            <a:r>
              <a:rPr lang="en-US" dirty="0" smtClean="0">
                <a:solidFill>
                  <a:prstClr val="black"/>
                </a:solidFill>
                <a:latin typeface="Arial Black" panose="020B0A04020102020204" pitchFamily="34" charset="0"/>
                <a:cs typeface="Aharoni" panose="02010803020104030203" pitchFamily="2" charset="-79"/>
              </a:rPr>
              <a:t>Week 1, page 2</a:t>
            </a:r>
            <a:endParaRPr lang="en-US" dirty="0">
              <a:solidFill>
                <a:prstClr val="black"/>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590002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5632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75325">
            <a:off x="76974" y="526841"/>
            <a:ext cx="6030309" cy="61745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0" descr="sombrero step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789" y="-208360"/>
            <a:ext cx="9024937" cy="2533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labelled sombrer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9395" y="2851603"/>
            <a:ext cx="2723908" cy="3544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p:nvSpPr>
        <p:spPr bwMode="auto">
          <a:xfrm>
            <a:off x="5604697" y="2269304"/>
            <a:ext cx="643731" cy="4126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pPr>
            <a:r>
              <a:rPr lang="en-US" altLang="en-US" sz="4000" dirty="0" smtClean="0">
                <a:solidFill>
                  <a:srgbClr val="92D050"/>
                </a:solidFill>
                <a:latin typeface="Arial" charset="0"/>
                <a:cs typeface="Arial" charset="0"/>
              </a:rPr>
              <a:t>P</a:t>
            </a:r>
            <a:br>
              <a:rPr lang="en-US" altLang="en-US" sz="4000" dirty="0" smtClean="0">
                <a:solidFill>
                  <a:srgbClr val="92D050"/>
                </a:solidFill>
                <a:latin typeface="Arial" charset="0"/>
                <a:cs typeface="Arial" charset="0"/>
              </a:rPr>
            </a:br>
            <a:r>
              <a:rPr lang="en-US" altLang="en-US" sz="4000" dirty="0" smtClean="0">
                <a:solidFill>
                  <a:srgbClr val="92D050"/>
                </a:solidFill>
                <a:latin typeface="Arial" charset="0"/>
                <a:cs typeface="Arial" charset="0"/>
              </a:rPr>
              <a:t>L</a:t>
            </a:r>
          </a:p>
          <a:p>
            <a:pPr algn="l" fontAlgn="auto">
              <a:spcBef>
                <a:spcPts val="0"/>
              </a:spcBef>
              <a:spcAft>
                <a:spcPts val="0"/>
              </a:spcAft>
            </a:pPr>
            <a:r>
              <a:rPr lang="en-US" altLang="en-US" sz="4000" i="1" dirty="0" smtClean="0">
                <a:solidFill>
                  <a:srgbClr val="92D050"/>
                </a:solidFill>
                <a:latin typeface="Arial" charset="0"/>
                <a:cs typeface="Arial" charset="0"/>
              </a:rPr>
              <a:t>A</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N</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T</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S</a:t>
            </a:r>
            <a:endParaRPr lang="en-US" altLang="en-US" sz="4000" i="1" dirty="0">
              <a:solidFill>
                <a:srgbClr val="92D050"/>
              </a:solidFill>
              <a:latin typeface="Arial" charset="0"/>
              <a:cs typeface="Arial" charset="0"/>
            </a:endParaRPr>
          </a:p>
          <a:p>
            <a:pPr fontAlgn="auto">
              <a:spcBef>
                <a:spcPts val="0"/>
              </a:spcBef>
              <a:spcAft>
                <a:spcPts val="0"/>
              </a:spcAft>
            </a:pPr>
            <a:endParaRPr lang="en-US" altLang="en-US" sz="2400" dirty="0">
              <a:solidFill>
                <a:srgbClr val="009900"/>
              </a:solidFill>
              <a:latin typeface="Arial" charset="0"/>
              <a:cs typeface="Arial" charset="0"/>
            </a:endParaRPr>
          </a:p>
        </p:txBody>
      </p:sp>
      <p:sp>
        <p:nvSpPr>
          <p:cNvPr id="9" name="TextBox 8"/>
          <p:cNvSpPr txBox="1">
            <a:spLocks noChangeArrowheads="1"/>
          </p:cNvSpPr>
          <p:nvPr/>
        </p:nvSpPr>
        <p:spPr bwMode="auto">
          <a:xfrm>
            <a:off x="6022741" y="2274066"/>
            <a:ext cx="2206859" cy="4126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pPr>
            <a:r>
              <a:rPr lang="en-US" altLang="en-US" sz="4000" dirty="0">
                <a:solidFill>
                  <a:srgbClr val="92D050"/>
                </a:solidFill>
                <a:latin typeface="Arial" charset="0"/>
                <a:cs typeface="Arial" charset="0"/>
              </a:rPr>
              <a:t>l</a:t>
            </a:r>
            <a:r>
              <a:rPr lang="en-US" altLang="en-US" sz="4000" dirty="0" smtClean="0">
                <a:solidFill>
                  <a:srgbClr val="92D050"/>
                </a:solidFill>
                <a:latin typeface="Arial" charset="0"/>
                <a:cs typeface="Arial" charset="0"/>
              </a:rPr>
              <a:t>ace</a:t>
            </a:r>
          </a:p>
          <a:p>
            <a:pPr algn="l" fontAlgn="auto">
              <a:spcBef>
                <a:spcPts val="0"/>
              </a:spcBef>
              <a:spcAft>
                <a:spcPts val="0"/>
              </a:spcAft>
            </a:pPr>
            <a:r>
              <a:rPr lang="en-US" altLang="en-US" sz="4000" dirty="0" err="1">
                <a:solidFill>
                  <a:srgbClr val="92D050"/>
                </a:solidFill>
                <a:latin typeface="Arial" charset="0"/>
                <a:cs typeface="Arial" charset="0"/>
              </a:rPr>
              <a:t>i</a:t>
            </a:r>
            <a:r>
              <a:rPr lang="en-US" altLang="en-US" sz="4000" dirty="0" err="1" smtClean="0">
                <a:solidFill>
                  <a:srgbClr val="92D050"/>
                </a:solidFill>
                <a:latin typeface="Arial" charset="0"/>
                <a:cs typeface="Arial" charset="0"/>
              </a:rPr>
              <a:t>ght</a:t>
            </a:r>
            <a:endParaRPr lang="en-US" altLang="en-US" sz="4000" dirty="0">
              <a:solidFill>
                <a:srgbClr val="92D050"/>
              </a:solidFill>
              <a:latin typeface="Arial" charset="0"/>
              <a:cs typeface="Arial" charset="0"/>
            </a:endParaRPr>
          </a:p>
          <a:p>
            <a:pPr algn="l" fontAlgn="auto">
              <a:spcBef>
                <a:spcPts val="0"/>
              </a:spcBef>
              <a:spcAft>
                <a:spcPts val="0"/>
              </a:spcAft>
            </a:pPr>
            <a:r>
              <a:rPr lang="en-US" altLang="en-US" sz="4000" i="1" dirty="0" err="1">
                <a:solidFill>
                  <a:srgbClr val="92D050"/>
                </a:solidFill>
                <a:latin typeface="Arial" charset="0"/>
                <a:cs typeface="Arial" charset="0"/>
              </a:rPr>
              <a:t>i</a:t>
            </a:r>
            <a:r>
              <a:rPr lang="en-US" altLang="en-US" sz="4000" i="1" dirty="0" err="1" smtClean="0">
                <a:solidFill>
                  <a:srgbClr val="92D050"/>
                </a:solidFill>
                <a:latin typeface="Arial" charset="0"/>
                <a:cs typeface="Arial" charset="0"/>
              </a:rPr>
              <a:t>r</a:t>
            </a:r>
            <a:endParaRPr lang="en-US" altLang="en-US" sz="4000" i="1" dirty="0">
              <a:solidFill>
                <a:srgbClr val="92D050"/>
              </a:solidFill>
              <a:latin typeface="Arial" charset="0"/>
              <a:cs typeface="Arial" charset="0"/>
            </a:endParaRPr>
          </a:p>
          <a:p>
            <a:pPr algn="l" fontAlgn="auto">
              <a:spcBef>
                <a:spcPts val="0"/>
              </a:spcBef>
              <a:spcAft>
                <a:spcPts val="0"/>
              </a:spcAft>
            </a:pPr>
            <a:r>
              <a:rPr lang="en-US" altLang="en-US" sz="4000" i="1" dirty="0" err="1">
                <a:solidFill>
                  <a:srgbClr val="92D050"/>
                </a:solidFill>
                <a:latin typeface="Arial" charset="0"/>
                <a:cs typeface="Arial" charset="0"/>
              </a:rPr>
              <a:t>u</a:t>
            </a:r>
            <a:r>
              <a:rPr lang="en-US" altLang="en-US" sz="4000" i="1" dirty="0" err="1" smtClean="0">
                <a:solidFill>
                  <a:srgbClr val="92D050"/>
                </a:solidFill>
                <a:latin typeface="Arial" charset="0"/>
                <a:cs typeface="Arial" charset="0"/>
              </a:rPr>
              <a:t>trients</a:t>
            </a:r>
            <a:endParaRPr lang="en-US" altLang="en-US" sz="4000" i="1" dirty="0" smtClean="0">
              <a:solidFill>
                <a:srgbClr val="92D050"/>
              </a:solidFill>
              <a:latin typeface="Arial" charset="0"/>
              <a:cs typeface="Arial" charset="0"/>
            </a:endParaRPr>
          </a:p>
          <a:p>
            <a:pPr algn="l" fontAlgn="auto">
              <a:spcBef>
                <a:spcPts val="0"/>
              </a:spcBef>
              <a:spcAft>
                <a:spcPts val="0"/>
              </a:spcAft>
            </a:pPr>
            <a:r>
              <a:rPr lang="en-US" altLang="en-US" sz="4000" i="1" dirty="0" err="1">
                <a:solidFill>
                  <a:srgbClr val="92D050"/>
                </a:solidFill>
                <a:latin typeface="Arial" charset="0"/>
                <a:cs typeface="Arial" charset="0"/>
              </a:rPr>
              <a:t>h</a:t>
            </a:r>
            <a:r>
              <a:rPr lang="en-US" altLang="en-US" sz="4000" i="1" dirty="0" err="1" smtClean="0">
                <a:solidFill>
                  <a:srgbClr val="92D050"/>
                </a:solidFill>
                <a:latin typeface="Arial" charset="0"/>
                <a:cs typeface="Arial" charset="0"/>
              </a:rPr>
              <a:t>irsty</a:t>
            </a:r>
            <a:endParaRPr lang="en-US" altLang="en-US" sz="4000" i="1" dirty="0">
              <a:solidFill>
                <a:srgbClr val="92D050"/>
              </a:solidFill>
              <a:latin typeface="Arial" charset="0"/>
              <a:cs typeface="Arial" charset="0"/>
            </a:endParaRPr>
          </a:p>
          <a:p>
            <a:pPr algn="l" fontAlgn="auto">
              <a:spcBef>
                <a:spcPts val="0"/>
              </a:spcBef>
              <a:spcAft>
                <a:spcPts val="0"/>
              </a:spcAft>
            </a:pPr>
            <a:r>
              <a:rPr lang="en-US" altLang="en-US" sz="4000" i="1" dirty="0" smtClean="0">
                <a:solidFill>
                  <a:srgbClr val="92D050"/>
                </a:solidFill>
                <a:latin typeface="Arial" charset="0"/>
                <a:cs typeface="Arial" charset="0"/>
              </a:rPr>
              <a:t>oil</a:t>
            </a:r>
            <a:endParaRPr lang="en-US" altLang="en-US" sz="4000" i="1" dirty="0">
              <a:solidFill>
                <a:srgbClr val="92D050"/>
              </a:solidFill>
              <a:latin typeface="Arial" charset="0"/>
              <a:cs typeface="Arial" charset="0"/>
            </a:endParaRPr>
          </a:p>
          <a:p>
            <a:pPr fontAlgn="auto">
              <a:spcBef>
                <a:spcPts val="0"/>
              </a:spcBef>
              <a:spcAft>
                <a:spcPts val="0"/>
              </a:spcAft>
            </a:pPr>
            <a:endParaRPr lang="en-US" altLang="en-US" sz="2400" dirty="0">
              <a:solidFill>
                <a:srgbClr val="009900"/>
              </a:solidFill>
              <a:latin typeface="Arial" charset="0"/>
              <a:cs typeface="Arial" charset="0"/>
            </a:endParaRPr>
          </a:p>
        </p:txBody>
      </p:sp>
      <p:sp>
        <p:nvSpPr>
          <p:cNvPr id="10" name="TextBox 9"/>
          <p:cNvSpPr txBox="1">
            <a:spLocks noChangeArrowheads="1"/>
          </p:cNvSpPr>
          <p:nvPr/>
        </p:nvSpPr>
        <p:spPr bwMode="auto">
          <a:xfrm>
            <a:off x="1687650" y="1470563"/>
            <a:ext cx="6380078" cy="67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fontAlgn="auto">
              <a:spcBef>
                <a:spcPts val="0"/>
              </a:spcBef>
              <a:spcAft>
                <a:spcPts val="0"/>
              </a:spcAft>
            </a:pPr>
            <a:r>
              <a:rPr lang="en-US" altLang="en-US" sz="4000" b="1" dirty="0" smtClean="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rPr>
              <a:t>Plants need </a:t>
            </a:r>
            <a:r>
              <a:rPr lang="en-US" altLang="en-US" sz="4000" b="1" i="1" dirty="0" smtClean="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rPr>
              <a:t>P.L.A.N.T.S.</a:t>
            </a:r>
            <a:endParaRPr lang="en-US" altLang="en-US" sz="4000" b="1" i="1" dirty="0">
              <a:solidFill>
                <a:srgbClr val="92D050"/>
              </a:solidFill>
              <a:effectLst>
                <a:glow rad="63500">
                  <a:srgbClr val="8064A2">
                    <a:satMod val="175000"/>
                    <a:alpha val="40000"/>
                  </a:srgbClr>
                </a:glow>
                <a:outerShdw blurRad="50800" dist="38100" dir="13500000" algn="br" rotWithShape="0">
                  <a:prstClr val="black">
                    <a:alpha val="40000"/>
                  </a:prstClr>
                </a:outerShdw>
              </a:effectLst>
              <a:latin typeface="Arial" charset="0"/>
              <a:cs typeface="Arial" charset="0"/>
            </a:endParaRPr>
          </a:p>
        </p:txBody>
      </p:sp>
    </p:spTree>
    <p:extLst>
      <p:ext uri="{BB962C8B-B14F-4D97-AF65-F5344CB8AC3E}">
        <p14:creationId xmlns:p14="http://schemas.microsoft.com/office/powerpoint/2010/main" val="28065884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5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25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25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25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25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fade">
                                      <p:cBhvr>
                                        <p:cTn id="47" dur="25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fade">
                                      <p:cBhvr>
                                        <p:cTn id="52" dur="25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4000"/>
          </a:schemeClr>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0353"/>
            <a:ext cx="7924800" cy="82046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306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 y="2549351"/>
            <a:ext cx="9677400" cy="2543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372" name="Picture 7" descr="http://www.infomart.com/wp-content/uploads/2014/10/5sens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71143">
            <a:off x="3588744" y="419624"/>
            <a:ext cx="3662911" cy="1617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http://sakura-hotel-ikebukuro.com/blog/baby_carrots__65761_zoom.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02" y="3962400"/>
            <a:ext cx="5725724"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2007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50"/>
                                        <p:tgtEl>
                                          <p:spTgt spid="58372"/>
                                        </p:tgtEl>
                                      </p:cBhvr>
                                    </p:animEffect>
                                    <p:anim calcmode="lin" valueType="num">
                                      <p:cBhvr>
                                        <p:cTn id="8" dur="250" fill="hold"/>
                                        <p:tgtEl>
                                          <p:spTgt spid="58372"/>
                                        </p:tgtEl>
                                        <p:attrNameLst>
                                          <p:attrName>ppt_x</p:attrName>
                                        </p:attrNameLst>
                                      </p:cBhvr>
                                      <p:tavLst>
                                        <p:tav tm="0">
                                          <p:val>
                                            <p:strVal val="#ppt_x"/>
                                          </p:val>
                                        </p:tav>
                                        <p:tav tm="100000">
                                          <p:val>
                                            <p:strVal val="#ppt_x"/>
                                          </p:val>
                                        </p:tav>
                                      </p:tavLst>
                                    </p:anim>
                                    <p:anim calcmode="lin" valueType="num">
                                      <p:cBhvr>
                                        <p:cTn id="9" dur="250" fill="hold"/>
                                        <p:tgtEl>
                                          <p:spTgt spid="583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3061"/>
                                        </p:tgtEl>
                                        <p:attrNameLst>
                                          <p:attrName>style.visibility</p:attrName>
                                        </p:attrNameLst>
                                      </p:cBhvr>
                                      <p:to>
                                        <p:strVal val="visible"/>
                                      </p:to>
                                    </p:set>
                                    <p:animEffect transition="in" filter="fade">
                                      <p:cBhvr>
                                        <p:cTn id="14" dur="500"/>
                                        <p:tgtEl>
                                          <p:spTgt spid="173061"/>
                                        </p:tgtEl>
                                      </p:cBhvr>
                                    </p:animEffect>
                                    <p:anim calcmode="lin" valueType="num">
                                      <p:cBhvr>
                                        <p:cTn id="15" dur="500" fill="hold"/>
                                        <p:tgtEl>
                                          <p:spTgt spid="173061"/>
                                        </p:tgtEl>
                                        <p:attrNameLst>
                                          <p:attrName>ppt_x</p:attrName>
                                        </p:attrNameLst>
                                      </p:cBhvr>
                                      <p:tavLst>
                                        <p:tav tm="0">
                                          <p:val>
                                            <p:strVal val="#ppt_x"/>
                                          </p:val>
                                        </p:tav>
                                        <p:tav tm="100000">
                                          <p:val>
                                            <p:strVal val="#ppt_x"/>
                                          </p:val>
                                        </p:tav>
                                      </p:tavLst>
                                    </p:anim>
                                    <p:anim calcmode="lin" valueType="num">
                                      <p:cBhvr>
                                        <p:cTn id="16" dur="500" fill="hold"/>
                                        <p:tgtEl>
                                          <p:spTgt spid="173061"/>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Custom 1">
      <a:dk1>
        <a:srgbClr val="00B050"/>
      </a:dk1>
      <a:lt1>
        <a:sysClr val="window" lastClr="FFFFFF"/>
      </a:lt1>
      <a:dk2>
        <a:srgbClr val="161C8E"/>
      </a:dk2>
      <a:lt2>
        <a:srgbClr val="B4DCFA"/>
      </a:lt2>
      <a:accent1>
        <a:srgbClr val="4E67C8"/>
      </a:accent1>
      <a:accent2>
        <a:srgbClr val="5ECCF3"/>
      </a:accent2>
      <a:accent3>
        <a:srgbClr val="A7EA52"/>
      </a:accent3>
      <a:accent4>
        <a:srgbClr val="5DCEAF"/>
      </a:accent4>
      <a:accent5>
        <a:srgbClr val="FF8021"/>
      </a:accent5>
      <a:accent6>
        <a:srgbClr val="F14124"/>
      </a:accent6>
      <a:hlink>
        <a:srgbClr val="2C9B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Notebook">
  <a:themeElements>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tebook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otebook">
  <a:themeElements>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tebook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Slipstream</Template>
  <TotalTime>16438</TotalTime>
  <Words>553</Words>
  <Application>Microsoft Office PowerPoint</Application>
  <PresentationFormat>On-screen Show (4:3)</PresentationFormat>
  <Paragraphs>157</Paragraphs>
  <Slides>54</Slides>
  <Notes>43</Notes>
  <HiddenSlides>0</HiddenSlides>
  <MMClips>0</MMClips>
  <ScaleCrop>false</ScaleCrop>
  <HeadingPairs>
    <vt:vector size="6" baseType="variant">
      <vt:variant>
        <vt:lpstr>Fonts Used</vt:lpstr>
      </vt:variant>
      <vt:variant>
        <vt:i4>17</vt:i4>
      </vt:variant>
      <vt:variant>
        <vt:lpstr>Theme</vt:lpstr>
      </vt:variant>
      <vt:variant>
        <vt:i4>14</vt:i4>
      </vt:variant>
      <vt:variant>
        <vt:lpstr>Slide Titles</vt:lpstr>
      </vt:variant>
      <vt:variant>
        <vt:i4>54</vt:i4>
      </vt:variant>
    </vt:vector>
  </HeadingPairs>
  <TitlesOfParts>
    <vt:vector size="85" baseType="lpstr">
      <vt:lpstr>Wingdings</vt:lpstr>
      <vt:lpstr>Symbol</vt:lpstr>
      <vt:lpstr>Monotype Sorts</vt:lpstr>
      <vt:lpstr>Calibri</vt:lpstr>
      <vt:lpstr>Adobe Heiti Std R</vt:lpstr>
      <vt:lpstr>Albertus Medium</vt:lpstr>
      <vt:lpstr>Arial</vt:lpstr>
      <vt:lpstr>Times New Roman</vt:lpstr>
      <vt:lpstr>Arial Black</vt:lpstr>
      <vt:lpstr>Trebuchet MS</vt:lpstr>
      <vt:lpstr>GoodDog Cool</vt:lpstr>
      <vt:lpstr>Love Ya Like A Sister</vt:lpstr>
      <vt:lpstr>Candara</vt:lpstr>
      <vt:lpstr>Aharoni</vt:lpstr>
      <vt:lpstr>Georgia</vt:lpstr>
      <vt:lpstr>MS PGothic</vt:lpstr>
      <vt:lpstr>Webdings</vt:lpstr>
      <vt:lpstr>Slipstream</vt:lpstr>
      <vt:lpstr>Custom Design</vt:lpstr>
      <vt:lpstr>1_Custom Design</vt:lpstr>
      <vt:lpstr>2_Custom Design</vt:lpstr>
      <vt:lpstr>30_Custom Design</vt:lpstr>
      <vt:lpstr>Office Theme</vt:lpstr>
      <vt:lpstr>Notebook</vt:lpstr>
      <vt:lpstr>3_Office Theme</vt:lpstr>
      <vt:lpstr>19_Custom Design</vt:lpstr>
      <vt:lpstr>4_Office Theme</vt:lpstr>
      <vt:lpstr>5_Office Theme</vt:lpstr>
      <vt:lpstr>9_Custom Design</vt:lpstr>
      <vt:lpstr>6_Office Theme</vt:lpstr>
      <vt:lpstr>1_Notebook</vt:lpstr>
      <vt:lpstr>PowerPoint Presentation</vt:lpstr>
      <vt:lpstr>PowerPoint Presentation</vt:lpstr>
      <vt:lpstr>PowerPoint Presentation</vt:lpstr>
      <vt:lpstr>PowerPoint Presentation</vt:lpstr>
      <vt:lpstr>PowerPoint Presentation</vt:lpstr>
      <vt:lpstr>PowerPoint Presentation</vt:lpstr>
      <vt:lpstr>Activity Session  Know and Show Sombrero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Session  Home Sweet Home</vt:lpstr>
      <vt:lpstr>PowerPoint Presentation</vt:lpstr>
      <vt:lpstr>PowerPoint Presentation</vt:lpstr>
      <vt:lpstr>Starting School Gardens</vt:lpstr>
      <vt:lpstr>Lots of Options!</vt:lpstr>
      <vt:lpstr>PowerPoint Presentation</vt:lpstr>
      <vt:lpstr>Quick &amp; Easy Garden Kit</vt:lpstr>
      <vt:lpstr>Quick &amp; Easy Garden Kit</vt:lpstr>
      <vt:lpstr>Quick &amp; Easy Garden Kit</vt:lpstr>
      <vt:lpstr>Quick &amp; Easy Garden Kit</vt:lpstr>
      <vt:lpstr>PowerPoint Presentation</vt:lpstr>
      <vt:lpstr>Food Exposure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 Training &amp; Online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Seagraves</dc:creator>
  <cp:lastModifiedBy>Randy Seagraves</cp:lastModifiedBy>
  <cp:revision>169</cp:revision>
  <cp:lastPrinted>2014-03-20T13:43:02Z</cp:lastPrinted>
  <dcterms:created xsi:type="dcterms:W3CDTF">2014-03-04T23:46:31Z</dcterms:created>
  <dcterms:modified xsi:type="dcterms:W3CDTF">2017-01-20T19:36:19Z</dcterms:modified>
</cp:coreProperties>
</file>