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>
  <p:sldMasterIdLst>
    <p:sldMasterId id="2147483648" r:id="rId1"/>
    <p:sldMasterId id="2147483681" r:id="rId2"/>
  </p:sldMasterIdLst>
  <p:notesMasterIdLst>
    <p:notesMasterId r:id="rId84"/>
  </p:notesMasterIdLst>
  <p:handoutMasterIdLst>
    <p:handoutMasterId r:id="rId85"/>
  </p:handoutMasterIdLst>
  <p:sldIdLst>
    <p:sldId id="361" r:id="rId3"/>
    <p:sldId id="364" r:id="rId4"/>
    <p:sldId id="365" r:id="rId5"/>
    <p:sldId id="366" r:id="rId6"/>
    <p:sldId id="367" r:id="rId7"/>
    <p:sldId id="368" r:id="rId8"/>
    <p:sldId id="369" r:id="rId9"/>
    <p:sldId id="370" r:id="rId10"/>
    <p:sldId id="371" r:id="rId11"/>
    <p:sldId id="372" r:id="rId12"/>
    <p:sldId id="373" r:id="rId13"/>
    <p:sldId id="374" r:id="rId14"/>
    <p:sldId id="375" r:id="rId15"/>
    <p:sldId id="376" r:id="rId16"/>
    <p:sldId id="377" r:id="rId17"/>
    <p:sldId id="378" r:id="rId18"/>
    <p:sldId id="379" r:id="rId19"/>
    <p:sldId id="266" r:id="rId20"/>
    <p:sldId id="307" r:id="rId21"/>
    <p:sldId id="308" r:id="rId22"/>
    <p:sldId id="328" r:id="rId23"/>
    <p:sldId id="309" r:id="rId24"/>
    <p:sldId id="311" r:id="rId25"/>
    <p:sldId id="312" r:id="rId26"/>
    <p:sldId id="313" r:id="rId27"/>
    <p:sldId id="347" r:id="rId28"/>
    <p:sldId id="344" r:id="rId29"/>
    <p:sldId id="315" r:id="rId30"/>
    <p:sldId id="316" r:id="rId31"/>
    <p:sldId id="317" r:id="rId32"/>
    <p:sldId id="318" r:id="rId33"/>
    <p:sldId id="319" r:id="rId34"/>
    <p:sldId id="320" r:id="rId35"/>
    <p:sldId id="321" r:id="rId36"/>
    <p:sldId id="322" r:id="rId37"/>
    <p:sldId id="323" r:id="rId38"/>
    <p:sldId id="348" r:id="rId39"/>
    <p:sldId id="326" r:id="rId40"/>
    <p:sldId id="325" r:id="rId41"/>
    <p:sldId id="327" r:id="rId42"/>
    <p:sldId id="329" r:id="rId43"/>
    <p:sldId id="346" r:id="rId44"/>
    <p:sldId id="331" r:id="rId45"/>
    <p:sldId id="335" r:id="rId46"/>
    <p:sldId id="342" r:id="rId47"/>
    <p:sldId id="337" r:id="rId48"/>
    <p:sldId id="338" r:id="rId49"/>
    <p:sldId id="340" r:id="rId50"/>
    <p:sldId id="345" r:id="rId51"/>
    <p:sldId id="356" r:id="rId52"/>
    <p:sldId id="360" r:id="rId53"/>
    <p:sldId id="420" r:id="rId54"/>
    <p:sldId id="336" r:id="rId55"/>
    <p:sldId id="351" r:id="rId56"/>
    <p:sldId id="352" r:id="rId57"/>
    <p:sldId id="354" r:id="rId58"/>
    <p:sldId id="355" r:id="rId59"/>
    <p:sldId id="349" r:id="rId60"/>
    <p:sldId id="398" r:id="rId61"/>
    <p:sldId id="399" r:id="rId62"/>
    <p:sldId id="400" r:id="rId63"/>
    <p:sldId id="401" r:id="rId64"/>
    <p:sldId id="402" r:id="rId65"/>
    <p:sldId id="403" r:id="rId66"/>
    <p:sldId id="404" r:id="rId67"/>
    <p:sldId id="405" r:id="rId68"/>
    <p:sldId id="406" r:id="rId69"/>
    <p:sldId id="407" r:id="rId70"/>
    <p:sldId id="408" r:id="rId71"/>
    <p:sldId id="409" r:id="rId72"/>
    <p:sldId id="410" r:id="rId73"/>
    <p:sldId id="411" r:id="rId74"/>
    <p:sldId id="412" r:id="rId75"/>
    <p:sldId id="413" r:id="rId76"/>
    <p:sldId id="414" r:id="rId77"/>
    <p:sldId id="415" r:id="rId78"/>
    <p:sldId id="416" r:id="rId79"/>
    <p:sldId id="417" r:id="rId80"/>
    <p:sldId id="418" r:id="rId81"/>
    <p:sldId id="419" r:id="rId82"/>
    <p:sldId id="305" r:id="rId83"/>
  </p:sldIdLst>
  <p:sldSz cx="9144000" cy="6858000" type="screen4x3"/>
  <p:notesSz cx="7010400" cy="9296400"/>
  <p:embeddedFontLst>
    <p:embeddedFont>
      <p:font typeface="Arial Narrow" panose="020B0606020202030204" pitchFamily="34" charset="0"/>
      <p:regular r:id="rId86"/>
      <p:bold r:id="rId87"/>
      <p:italic r:id="rId88"/>
      <p:boldItalic r:id="rId89"/>
    </p:embeddedFont>
    <p:embeddedFont>
      <p:font typeface="Comic Sans MS" panose="030F0702030302020204" pitchFamily="66" charset="0"/>
      <p:regular r:id="rId90"/>
      <p:bold r:id="rId91"/>
    </p:embeddedFont>
    <p:embeddedFont>
      <p:font typeface="GoodDog Cool" panose="00000400000000000000" pitchFamily="2" charset="0"/>
      <p:regular r:id="rId92"/>
    </p:embeddedFont>
    <p:embeddedFont>
      <p:font typeface="Aharoni" panose="02010803020104030203" pitchFamily="2" charset="-79"/>
      <p:bold r:id="rId93"/>
    </p:embeddedFont>
    <p:embeddedFont>
      <p:font typeface="Albertus Medium" panose="020E0602030304020303" pitchFamily="34" charset="0"/>
      <p:regular r:id="rId94"/>
    </p:embeddedFont>
    <p:embeddedFont>
      <p:font typeface="Webdings" panose="05030102010509060703" pitchFamily="18" charset="2"/>
      <p:regular r:id="rId95"/>
    </p:embeddedFont>
    <p:embeddedFont>
      <p:font typeface="Georgia" panose="02040502050405020303" pitchFamily="18" charset="0"/>
      <p:regular r:id="rId96"/>
      <p:bold r:id="rId97"/>
      <p:italic r:id="rId98"/>
      <p:boldItalic r:id="rId99"/>
    </p:embeddedFont>
    <p:embeddedFont>
      <p:font typeface="Calibri" panose="020F0502020204030204" pitchFamily="34" charset="0"/>
      <p:regular r:id="rId100"/>
      <p:bold r:id="rId101"/>
      <p:italic r:id="rId102"/>
      <p:boldItalic r:id="rId103"/>
    </p:embeddedFont>
    <p:embeddedFont>
      <p:font typeface="Sakkal Majalla" panose="02000000000000000000" pitchFamily="2" charset="-78"/>
      <p:regular r:id="rId104"/>
      <p:bold r:id="rId105"/>
    </p:embeddedFont>
    <p:embeddedFont>
      <p:font typeface="Arial Black" panose="020B0A04020102020204" pitchFamily="34" charset="0"/>
      <p:bold r:id="rId106"/>
    </p:embeddedFont>
  </p:embeddedFontLst>
  <p:defaultTextStyle>
    <a:lvl1pPr marL="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  <a:extLst/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47E1C"/>
    <a:srgbClr val="009900"/>
    <a:srgbClr val="CCFF99"/>
    <a:srgbClr val="FFFF66"/>
    <a:srgbClr val="33CC33"/>
    <a:srgbClr val="0000CC"/>
    <a:srgbClr val="000099"/>
    <a:srgbClr val="0066CC"/>
    <a:srgbClr val="8ABF59"/>
    <a:srgbClr val="FF7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21" autoAdjust="0"/>
    <p:restoredTop sz="94629" autoAdjust="0"/>
  </p:normalViewPr>
  <p:slideViewPr>
    <p:cSldViewPr>
      <p:cViewPr>
        <p:scale>
          <a:sx n="80" d="100"/>
          <a:sy n="80" d="100"/>
        </p:scale>
        <p:origin x="-2466" y="-6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30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notesMaster" Target="notesMasters/notesMaster1.xml"/><Relationship Id="rId89" Type="http://schemas.openxmlformats.org/officeDocument/2006/relationships/font" Target="fonts/font4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07" Type="http://schemas.openxmlformats.org/officeDocument/2006/relationships/presProps" Target="presProps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87" Type="http://schemas.openxmlformats.org/officeDocument/2006/relationships/font" Target="fonts/font2.fntdata"/><Relationship Id="rId102" Type="http://schemas.openxmlformats.org/officeDocument/2006/relationships/font" Target="fonts/font17.fntdata"/><Relationship Id="rId110" Type="http://schemas.openxmlformats.org/officeDocument/2006/relationships/tableStyles" Target="tableStyle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90" Type="http://schemas.openxmlformats.org/officeDocument/2006/relationships/font" Target="fonts/font5.fntdata"/><Relationship Id="rId95" Type="http://schemas.openxmlformats.org/officeDocument/2006/relationships/font" Target="fonts/font10.fnt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100" Type="http://schemas.openxmlformats.org/officeDocument/2006/relationships/font" Target="fonts/font15.fntdata"/><Relationship Id="rId105" Type="http://schemas.openxmlformats.org/officeDocument/2006/relationships/font" Target="fonts/font20.fntdata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handoutMaster" Target="handoutMasters/handoutMaster1.xml"/><Relationship Id="rId93" Type="http://schemas.openxmlformats.org/officeDocument/2006/relationships/font" Target="fonts/font8.fntdata"/><Relationship Id="rId98" Type="http://schemas.openxmlformats.org/officeDocument/2006/relationships/font" Target="fonts/font13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103" Type="http://schemas.openxmlformats.org/officeDocument/2006/relationships/font" Target="fonts/font18.fntdata"/><Relationship Id="rId108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font" Target="fonts/font3.fntdata"/><Relationship Id="rId91" Type="http://schemas.openxmlformats.org/officeDocument/2006/relationships/font" Target="fonts/font6.fntdata"/><Relationship Id="rId96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6" Type="http://schemas.openxmlformats.org/officeDocument/2006/relationships/font" Target="fonts/font21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font" Target="fonts/font1.fntdata"/><Relationship Id="rId94" Type="http://schemas.openxmlformats.org/officeDocument/2006/relationships/font" Target="fonts/font9.fntdata"/><Relationship Id="rId99" Type="http://schemas.openxmlformats.org/officeDocument/2006/relationships/font" Target="fonts/font14.fntdata"/><Relationship Id="rId101" Type="http://schemas.openxmlformats.org/officeDocument/2006/relationships/font" Target="fonts/font16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theme" Target="theme/theme1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font" Target="fonts/font12.fntdata"/><Relationship Id="rId104" Type="http://schemas.openxmlformats.org/officeDocument/2006/relationships/font" Target="fonts/font19.fntdata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font" Target="fonts/font7.fntdata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7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  <a:extLst/>
          </a:lstStyle>
          <a:p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  <a:extLst/>
          </a:lstStyle>
          <a:p>
            <a:fld id="{6E7D018D-748F-47BF-843A-40349A141CAC}" type="datetimeFigureOut">
              <a:rPr lang="en-US" smtClean="0"/>
              <a:pPr/>
              <a:t>2/21/2017</a:t>
            </a:fld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  <a:extLst/>
          </a:lstStyle>
          <a:p>
            <a:endParaRPr lang="en-US" dirty="0"/>
          </a:p>
        </p:txBody>
      </p:sp>
      <p:sp>
        <p:nvSpPr>
          <p:cNvPr id="5" name="Rectangle 5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  <a:extLst/>
          </a:lstStyle>
          <a:p>
            <a:fld id="{04AC5213-BACC-41AB-9B61-B40CF6C5296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81306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  <a:extLst/>
          </a:lstStyle>
          <a:p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  <a:extLst/>
          </a:lstStyle>
          <a:p>
            <a:fld id="{23E9B8FB-2ABD-42C9-A6DA-A6789EAF441D}" type="datetimeFigureOut">
              <a:rPr lang="en-US" smtClean="0"/>
              <a:pPr/>
              <a:t>2/21/2017</a:t>
            </a:fld>
            <a:endParaRPr lang="en-US" dirty="0"/>
          </a:p>
        </p:txBody>
      </p:sp>
      <p:sp>
        <p:nvSpPr>
          <p:cNvPr id="4" name="Rectangle 4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>
            <a:extLst/>
          </a:lstStyle>
          <a:p>
            <a:endParaRPr lang="en-US" dirty="0"/>
          </a:p>
        </p:txBody>
      </p:sp>
      <p:sp>
        <p:nvSpPr>
          <p:cNvPr id="5" name="Rectangle 5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>
            <a:extLst/>
          </a:lstStyle>
          <a:p>
            <a:pPr lvl="0"/>
            <a:r>
              <a:rPr lang="en-US" smtClean="0"/>
              <a:t>Click to edit Master text styles</a:t>
            </a:r>
            <a:endParaRPr lang="en-US"/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6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  <a:extLst/>
          </a:lstStyle>
          <a:p>
            <a:endParaRPr lang="en-US" dirty="0"/>
          </a:p>
        </p:txBody>
      </p:sp>
      <p:sp>
        <p:nvSpPr>
          <p:cNvPr id="7" name="Rectangle 7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  <a:extLst/>
          </a:lstStyle>
          <a:p>
            <a:fld id="{BE2A7042-DEED-4AA1-9E89-4A16B25725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95443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rtl="0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>
      <a:defRPr sz="1200" kern="1200">
        <a:solidFill>
          <a:schemeClr val="tx1"/>
        </a:solidFill>
        <a:latin typeface="+mn-lt"/>
        <a:ea typeface="+mn-ea"/>
        <a:cs typeface="+mn-cs"/>
      </a:defRPr>
    </a:lvl9pPr>
    <a:extLst/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2A7042-DEED-4AA1-9E89-4A16B2572577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rgbClr val="333300"/>
                </a:solidFill>
                <a:latin typeface="Times New Roman" pitchFamily="18" charset="0"/>
              </a:defRPr>
            </a:lvl1pPr>
            <a:lvl2pPr marL="757066" indent="-291179">
              <a:defRPr sz="1600">
                <a:solidFill>
                  <a:srgbClr val="333300"/>
                </a:solidFill>
                <a:latin typeface="Times New Roman" pitchFamily="18" charset="0"/>
              </a:defRPr>
            </a:lvl2pPr>
            <a:lvl3pPr marL="1164717" indent="-232943">
              <a:defRPr sz="1600">
                <a:solidFill>
                  <a:srgbClr val="333300"/>
                </a:solidFill>
                <a:latin typeface="Times New Roman" pitchFamily="18" charset="0"/>
              </a:defRPr>
            </a:lvl3pPr>
            <a:lvl4pPr marL="1630604" indent="-232943">
              <a:defRPr sz="1600">
                <a:solidFill>
                  <a:srgbClr val="333300"/>
                </a:solidFill>
                <a:latin typeface="Times New Roman" pitchFamily="18" charset="0"/>
              </a:defRPr>
            </a:lvl4pPr>
            <a:lvl5pPr marL="2096491" indent="-232943">
              <a:defRPr sz="1600">
                <a:solidFill>
                  <a:srgbClr val="333300"/>
                </a:solidFill>
                <a:latin typeface="Times New Roman" pitchFamily="18" charset="0"/>
              </a:defRPr>
            </a:lvl5pPr>
            <a:lvl6pPr marL="2562377" indent="-232943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333300"/>
                </a:solidFill>
                <a:latin typeface="Times New Roman" pitchFamily="18" charset="0"/>
              </a:defRPr>
            </a:lvl6pPr>
            <a:lvl7pPr marL="3028264" indent="-232943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333300"/>
                </a:solidFill>
                <a:latin typeface="Times New Roman" pitchFamily="18" charset="0"/>
              </a:defRPr>
            </a:lvl7pPr>
            <a:lvl8pPr marL="3494151" indent="-232943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333300"/>
                </a:solidFill>
                <a:latin typeface="Times New Roman" pitchFamily="18" charset="0"/>
              </a:defRPr>
            </a:lvl8pPr>
            <a:lvl9pPr marL="3960038" indent="-232943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333300"/>
                </a:solidFill>
                <a:latin typeface="Times New Roman" pitchFamily="18" charset="0"/>
              </a:defRPr>
            </a:lvl9pPr>
          </a:lstStyle>
          <a:p>
            <a:fld id="{81AC6279-5BEF-45DA-BA5B-DEE78A73D529}" type="slidenum">
              <a:rPr lang="en-US" altLang="en-US" sz="1200">
                <a:solidFill>
                  <a:schemeClr val="tx1"/>
                </a:solidFill>
              </a:rPr>
              <a:pPr/>
              <a:t>10</a:t>
            </a:fld>
            <a:endParaRPr lang="en-US" altLang="en-US" sz="1200">
              <a:solidFill>
                <a:schemeClr val="tx1"/>
              </a:solidFill>
            </a:endParaRPr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6913"/>
            <a:ext cx="4648200" cy="3486150"/>
          </a:xfrm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rgbClr val="333300"/>
                </a:solidFill>
                <a:latin typeface="Times New Roman" pitchFamily="18" charset="0"/>
              </a:defRPr>
            </a:lvl1pPr>
            <a:lvl2pPr marL="757066" indent="-291179">
              <a:defRPr sz="1600">
                <a:solidFill>
                  <a:srgbClr val="333300"/>
                </a:solidFill>
                <a:latin typeface="Times New Roman" pitchFamily="18" charset="0"/>
              </a:defRPr>
            </a:lvl2pPr>
            <a:lvl3pPr marL="1164717" indent="-232943">
              <a:defRPr sz="1600">
                <a:solidFill>
                  <a:srgbClr val="333300"/>
                </a:solidFill>
                <a:latin typeface="Times New Roman" pitchFamily="18" charset="0"/>
              </a:defRPr>
            </a:lvl3pPr>
            <a:lvl4pPr marL="1630604" indent="-232943">
              <a:defRPr sz="1600">
                <a:solidFill>
                  <a:srgbClr val="333300"/>
                </a:solidFill>
                <a:latin typeface="Times New Roman" pitchFamily="18" charset="0"/>
              </a:defRPr>
            </a:lvl4pPr>
            <a:lvl5pPr marL="2096491" indent="-232943">
              <a:defRPr sz="1600">
                <a:solidFill>
                  <a:srgbClr val="333300"/>
                </a:solidFill>
                <a:latin typeface="Times New Roman" pitchFamily="18" charset="0"/>
              </a:defRPr>
            </a:lvl5pPr>
            <a:lvl6pPr marL="2562377" indent="-232943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333300"/>
                </a:solidFill>
                <a:latin typeface="Times New Roman" pitchFamily="18" charset="0"/>
              </a:defRPr>
            </a:lvl6pPr>
            <a:lvl7pPr marL="3028264" indent="-232943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333300"/>
                </a:solidFill>
                <a:latin typeface="Times New Roman" pitchFamily="18" charset="0"/>
              </a:defRPr>
            </a:lvl7pPr>
            <a:lvl8pPr marL="3494151" indent="-232943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333300"/>
                </a:solidFill>
                <a:latin typeface="Times New Roman" pitchFamily="18" charset="0"/>
              </a:defRPr>
            </a:lvl8pPr>
            <a:lvl9pPr marL="3960038" indent="-232943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333300"/>
                </a:solidFill>
                <a:latin typeface="Times New Roman" pitchFamily="18" charset="0"/>
              </a:defRPr>
            </a:lvl9pPr>
          </a:lstStyle>
          <a:p>
            <a:fld id="{630CD424-6B09-45B5-804B-8BE898DD9C38}" type="slidenum">
              <a:rPr lang="en-US" altLang="en-US" sz="1200">
                <a:solidFill>
                  <a:schemeClr val="tx1"/>
                </a:solidFill>
              </a:rPr>
              <a:pPr/>
              <a:t>11</a:t>
            </a:fld>
            <a:endParaRPr lang="en-US" altLang="en-US" sz="1200">
              <a:solidFill>
                <a:schemeClr val="tx1"/>
              </a:solidFill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6913"/>
            <a:ext cx="4648200" cy="3486150"/>
          </a:xfrm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rgbClr val="333300"/>
                </a:solidFill>
                <a:latin typeface="Times New Roman" pitchFamily="18" charset="0"/>
              </a:defRPr>
            </a:lvl1pPr>
            <a:lvl2pPr marL="757066" indent="-291179">
              <a:defRPr sz="1600">
                <a:solidFill>
                  <a:srgbClr val="333300"/>
                </a:solidFill>
                <a:latin typeface="Times New Roman" pitchFamily="18" charset="0"/>
              </a:defRPr>
            </a:lvl2pPr>
            <a:lvl3pPr marL="1164717" indent="-232943">
              <a:defRPr sz="1600">
                <a:solidFill>
                  <a:srgbClr val="333300"/>
                </a:solidFill>
                <a:latin typeface="Times New Roman" pitchFamily="18" charset="0"/>
              </a:defRPr>
            </a:lvl3pPr>
            <a:lvl4pPr marL="1630604" indent="-232943">
              <a:defRPr sz="1600">
                <a:solidFill>
                  <a:srgbClr val="333300"/>
                </a:solidFill>
                <a:latin typeface="Times New Roman" pitchFamily="18" charset="0"/>
              </a:defRPr>
            </a:lvl4pPr>
            <a:lvl5pPr marL="2096491" indent="-232943">
              <a:defRPr sz="1600">
                <a:solidFill>
                  <a:srgbClr val="333300"/>
                </a:solidFill>
                <a:latin typeface="Times New Roman" pitchFamily="18" charset="0"/>
              </a:defRPr>
            </a:lvl5pPr>
            <a:lvl6pPr marL="2562377" indent="-232943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333300"/>
                </a:solidFill>
                <a:latin typeface="Times New Roman" pitchFamily="18" charset="0"/>
              </a:defRPr>
            </a:lvl6pPr>
            <a:lvl7pPr marL="3028264" indent="-232943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333300"/>
                </a:solidFill>
                <a:latin typeface="Times New Roman" pitchFamily="18" charset="0"/>
              </a:defRPr>
            </a:lvl7pPr>
            <a:lvl8pPr marL="3494151" indent="-232943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333300"/>
                </a:solidFill>
                <a:latin typeface="Times New Roman" pitchFamily="18" charset="0"/>
              </a:defRPr>
            </a:lvl8pPr>
            <a:lvl9pPr marL="3960038" indent="-232943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333300"/>
                </a:solidFill>
                <a:latin typeface="Times New Roman" pitchFamily="18" charset="0"/>
              </a:defRPr>
            </a:lvl9pPr>
          </a:lstStyle>
          <a:p>
            <a:fld id="{30BB8E73-4A18-4ADA-A51E-8E8E8BFF6880}" type="slidenum">
              <a:rPr lang="en-US" altLang="en-US" sz="1200">
                <a:solidFill>
                  <a:schemeClr val="tx1"/>
                </a:solidFill>
              </a:rPr>
              <a:pPr/>
              <a:t>12</a:t>
            </a:fld>
            <a:endParaRPr lang="en-US" altLang="en-US" sz="1200">
              <a:solidFill>
                <a:schemeClr val="tx1"/>
              </a:solidFill>
            </a:endParaRPr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6913"/>
            <a:ext cx="4648200" cy="3486150"/>
          </a:xfrm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rgbClr val="333300"/>
                </a:solidFill>
                <a:latin typeface="Times New Roman" pitchFamily="18" charset="0"/>
              </a:defRPr>
            </a:lvl1pPr>
            <a:lvl2pPr marL="757066" indent="-291179">
              <a:defRPr sz="1600">
                <a:solidFill>
                  <a:srgbClr val="333300"/>
                </a:solidFill>
                <a:latin typeface="Times New Roman" pitchFamily="18" charset="0"/>
              </a:defRPr>
            </a:lvl2pPr>
            <a:lvl3pPr marL="1164717" indent="-232943">
              <a:defRPr sz="1600">
                <a:solidFill>
                  <a:srgbClr val="333300"/>
                </a:solidFill>
                <a:latin typeface="Times New Roman" pitchFamily="18" charset="0"/>
              </a:defRPr>
            </a:lvl3pPr>
            <a:lvl4pPr marL="1630604" indent="-232943">
              <a:defRPr sz="1600">
                <a:solidFill>
                  <a:srgbClr val="333300"/>
                </a:solidFill>
                <a:latin typeface="Times New Roman" pitchFamily="18" charset="0"/>
              </a:defRPr>
            </a:lvl4pPr>
            <a:lvl5pPr marL="2096491" indent="-232943">
              <a:defRPr sz="1600">
                <a:solidFill>
                  <a:srgbClr val="333300"/>
                </a:solidFill>
                <a:latin typeface="Times New Roman" pitchFamily="18" charset="0"/>
              </a:defRPr>
            </a:lvl5pPr>
            <a:lvl6pPr marL="2562377" indent="-232943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333300"/>
                </a:solidFill>
                <a:latin typeface="Times New Roman" pitchFamily="18" charset="0"/>
              </a:defRPr>
            </a:lvl6pPr>
            <a:lvl7pPr marL="3028264" indent="-232943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333300"/>
                </a:solidFill>
                <a:latin typeface="Times New Roman" pitchFamily="18" charset="0"/>
              </a:defRPr>
            </a:lvl7pPr>
            <a:lvl8pPr marL="3494151" indent="-232943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333300"/>
                </a:solidFill>
                <a:latin typeface="Times New Roman" pitchFamily="18" charset="0"/>
              </a:defRPr>
            </a:lvl8pPr>
            <a:lvl9pPr marL="3960038" indent="-232943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333300"/>
                </a:solidFill>
                <a:latin typeface="Times New Roman" pitchFamily="18" charset="0"/>
              </a:defRPr>
            </a:lvl9pPr>
          </a:lstStyle>
          <a:p>
            <a:fld id="{74A83091-B89B-4D41-B27A-F0B90467DA29}" type="slidenum">
              <a:rPr lang="en-US" altLang="en-US" sz="1200">
                <a:solidFill>
                  <a:schemeClr val="tx1"/>
                </a:solidFill>
              </a:rPr>
              <a:pPr/>
              <a:t>13</a:t>
            </a:fld>
            <a:endParaRPr lang="en-US" altLang="en-US" sz="1200">
              <a:solidFill>
                <a:schemeClr val="tx1"/>
              </a:solidFill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6913"/>
            <a:ext cx="4648200" cy="3486150"/>
          </a:xfrm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rgbClr val="333300"/>
                </a:solidFill>
                <a:latin typeface="Times New Roman" pitchFamily="18" charset="0"/>
              </a:defRPr>
            </a:lvl1pPr>
            <a:lvl2pPr marL="757066" indent="-291179">
              <a:defRPr sz="1600">
                <a:solidFill>
                  <a:srgbClr val="333300"/>
                </a:solidFill>
                <a:latin typeface="Times New Roman" pitchFamily="18" charset="0"/>
              </a:defRPr>
            </a:lvl2pPr>
            <a:lvl3pPr marL="1164717" indent="-232943">
              <a:defRPr sz="1600">
                <a:solidFill>
                  <a:srgbClr val="333300"/>
                </a:solidFill>
                <a:latin typeface="Times New Roman" pitchFamily="18" charset="0"/>
              </a:defRPr>
            </a:lvl3pPr>
            <a:lvl4pPr marL="1630604" indent="-232943">
              <a:defRPr sz="1600">
                <a:solidFill>
                  <a:srgbClr val="333300"/>
                </a:solidFill>
                <a:latin typeface="Times New Roman" pitchFamily="18" charset="0"/>
              </a:defRPr>
            </a:lvl4pPr>
            <a:lvl5pPr marL="2096491" indent="-232943">
              <a:defRPr sz="1600">
                <a:solidFill>
                  <a:srgbClr val="333300"/>
                </a:solidFill>
                <a:latin typeface="Times New Roman" pitchFamily="18" charset="0"/>
              </a:defRPr>
            </a:lvl5pPr>
            <a:lvl6pPr marL="2562377" indent="-232943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333300"/>
                </a:solidFill>
                <a:latin typeface="Times New Roman" pitchFamily="18" charset="0"/>
              </a:defRPr>
            </a:lvl6pPr>
            <a:lvl7pPr marL="3028264" indent="-232943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333300"/>
                </a:solidFill>
                <a:latin typeface="Times New Roman" pitchFamily="18" charset="0"/>
              </a:defRPr>
            </a:lvl7pPr>
            <a:lvl8pPr marL="3494151" indent="-232943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333300"/>
                </a:solidFill>
                <a:latin typeface="Times New Roman" pitchFamily="18" charset="0"/>
              </a:defRPr>
            </a:lvl8pPr>
            <a:lvl9pPr marL="3960038" indent="-232943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333300"/>
                </a:solidFill>
                <a:latin typeface="Times New Roman" pitchFamily="18" charset="0"/>
              </a:defRPr>
            </a:lvl9pPr>
          </a:lstStyle>
          <a:p>
            <a:fld id="{34300912-87F9-4511-A82D-0184A1AA78A6}" type="slidenum">
              <a:rPr lang="en-US" altLang="en-US" sz="1200">
                <a:solidFill>
                  <a:schemeClr val="tx1"/>
                </a:solidFill>
              </a:rPr>
              <a:pPr/>
              <a:t>14</a:t>
            </a:fld>
            <a:endParaRPr lang="en-US" altLang="en-US" sz="1200">
              <a:solidFill>
                <a:schemeClr val="tx1"/>
              </a:solidFill>
            </a:endParaRPr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6913"/>
            <a:ext cx="4648200" cy="3486150"/>
          </a:xfrm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rgbClr val="333300"/>
                </a:solidFill>
                <a:latin typeface="Times New Roman" pitchFamily="18" charset="0"/>
              </a:defRPr>
            </a:lvl1pPr>
            <a:lvl2pPr marL="757066" indent="-291179">
              <a:defRPr sz="1600">
                <a:solidFill>
                  <a:srgbClr val="333300"/>
                </a:solidFill>
                <a:latin typeface="Times New Roman" pitchFamily="18" charset="0"/>
              </a:defRPr>
            </a:lvl2pPr>
            <a:lvl3pPr marL="1164717" indent="-232943">
              <a:defRPr sz="1600">
                <a:solidFill>
                  <a:srgbClr val="333300"/>
                </a:solidFill>
                <a:latin typeface="Times New Roman" pitchFamily="18" charset="0"/>
              </a:defRPr>
            </a:lvl3pPr>
            <a:lvl4pPr marL="1630604" indent="-232943">
              <a:defRPr sz="1600">
                <a:solidFill>
                  <a:srgbClr val="333300"/>
                </a:solidFill>
                <a:latin typeface="Times New Roman" pitchFamily="18" charset="0"/>
              </a:defRPr>
            </a:lvl4pPr>
            <a:lvl5pPr marL="2096491" indent="-232943">
              <a:defRPr sz="1600">
                <a:solidFill>
                  <a:srgbClr val="333300"/>
                </a:solidFill>
                <a:latin typeface="Times New Roman" pitchFamily="18" charset="0"/>
              </a:defRPr>
            </a:lvl5pPr>
            <a:lvl6pPr marL="2562377" indent="-232943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333300"/>
                </a:solidFill>
                <a:latin typeface="Times New Roman" pitchFamily="18" charset="0"/>
              </a:defRPr>
            </a:lvl6pPr>
            <a:lvl7pPr marL="3028264" indent="-232943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333300"/>
                </a:solidFill>
                <a:latin typeface="Times New Roman" pitchFamily="18" charset="0"/>
              </a:defRPr>
            </a:lvl7pPr>
            <a:lvl8pPr marL="3494151" indent="-232943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333300"/>
                </a:solidFill>
                <a:latin typeface="Times New Roman" pitchFamily="18" charset="0"/>
              </a:defRPr>
            </a:lvl8pPr>
            <a:lvl9pPr marL="3960038" indent="-232943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333300"/>
                </a:solidFill>
                <a:latin typeface="Times New Roman" pitchFamily="18" charset="0"/>
              </a:defRPr>
            </a:lvl9pPr>
          </a:lstStyle>
          <a:p>
            <a:fld id="{7CA010F3-ABF0-4CFA-9452-672A36CFF18B}" type="slidenum">
              <a:rPr lang="en-US" altLang="en-US" sz="1200">
                <a:solidFill>
                  <a:schemeClr val="tx1"/>
                </a:solidFill>
              </a:rPr>
              <a:pPr/>
              <a:t>15</a:t>
            </a:fld>
            <a:endParaRPr lang="en-US" altLang="en-US" sz="1200">
              <a:solidFill>
                <a:schemeClr val="tx1"/>
              </a:solidFill>
            </a:endParaRPr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6913"/>
            <a:ext cx="4648200" cy="3486150"/>
          </a:xfrm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rgbClr val="333300"/>
                </a:solidFill>
                <a:latin typeface="Times New Roman" pitchFamily="18" charset="0"/>
              </a:defRPr>
            </a:lvl1pPr>
            <a:lvl2pPr marL="757066" indent="-291179">
              <a:defRPr sz="1600">
                <a:solidFill>
                  <a:srgbClr val="333300"/>
                </a:solidFill>
                <a:latin typeface="Times New Roman" pitchFamily="18" charset="0"/>
              </a:defRPr>
            </a:lvl2pPr>
            <a:lvl3pPr marL="1164717" indent="-232943">
              <a:defRPr sz="1600">
                <a:solidFill>
                  <a:srgbClr val="333300"/>
                </a:solidFill>
                <a:latin typeface="Times New Roman" pitchFamily="18" charset="0"/>
              </a:defRPr>
            </a:lvl3pPr>
            <a:lvl4pPr marL="1630604" indent="-232943">
              <a:defRPr sz="1600">
                <a:solidFill>
                  <a:srgbClr val="333300"/>
                </a:solidFill>
                <a:latin typeface="Times New Roman" pitchFamily="18" charset="0"/>
              </a:defRPr>
            </a:lvl4pPr>
            <a:lvl5pPr marL="2096491" indent="-232943">
              <a:defRPr sz="1600">
                <a:solidFill>
                  <a:srgbClr val="333300"/>
                </a:solidFill>
                <a:latin typeface="Times New Roman" pitchFamily="18" charset="0"/>
              </a:defRPr>
            </a:lvl5pPr>
            <a:lvl6pPr marL="2562377" indent="-232943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333300"/>
                </a:solidFill>
                <a:latin typeface="Times New Roman" pitchFamily="18" charset="0"/>
              </a:defRPr>
            </a:lvl6pPr>
            <a:lvl7pPr marL="3028264" indent="-232943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333300"/>
                </a:solidFill>
                <a:latin typeface="Times New Roman" pitchFamily="18" charset="0"/>
              </a:defRPr>
            </a:lvl7pPr>
            <a:lvl8pPr marL="3494151" indent="-232943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333300"/>
                </a:solidFill>
                <a:latin typeface="Times New Roman" pitchFamily="18" charset="0"/>
              </a:defRPr>
            </a:lvl8pPr>
            <a:lvl9pPr marL="3960038" indent="-232943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333300"/>
                </a:solidFill>
                <a:latin typeface="Times New Roman" pitchFamily="18" charset="0"/>
              </a:defRPr>
            </a:lvl9pPr>
          </a:lstStyle>
          <a:p>
            <a:fld id="{06BB065C-D8C2-4802-9B60-8CC0A2AB7523}" type="slidenum">
              <a:rPr lang="en-US" altLang="en-US" sz="1200">
                <a:solidFill>
                  <a:schemeClr val="tx1"/>
                </a:solidFill>
              </a:rPr>
              <a:pPr/>
              <a:t>16</a:t>
            </a:fld>
            <a:endParaRPr lang="en-US" altLang="en-US" sz="1200">
              <a:solidFill>
                <a:schemeClr val="tx1"/>
              </a:solidFill>
            </a:endParaRPr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rgbClr val="333300"/>
                </a:solidFill>
                <a:latin typeface="Times New Roman" pitchFamily="18" charset="0"/>
              </a:defRPr>
            </a:lvl1pPr>
            <a:lvl2pPr marL="757066" indent="-291179">
              <a:defRPr sz="1600">
                <a:solidFill>
                  <a:srgbClr val="333300"/>
                </a:solidFill>
                <a:latin typeface="Times New Roman" pitchFamily="18" charset="0"/>
              </a:defRPr>
            </a:lvl2pPr>
            <a:lvl3pPr marL="1164717" indent="-232943">
              <a:defRPr sz="1600">
                <a:solidFill>
                  <a:srgbClr val="333300"/>
                </a:solidFill>
                <a:latin typeface="Times New Roman" pitchFamily="18" charset="0"/>
              </a:defRPr>
            </a:lvl3pPr>
            <a:lvl4pPr marL="1630604" indent="-232943">
              <a:defRPr sz="1600">
                <a:solidFill>
                  <a:srgbClr val="333300"/>
                </a:solidFill>
                <a:latin typeface="Times New Roman" pitchFamily="18" charset="0"/>
              </a:defRPr>
            </a:lvl4pPr>
            <a:lvl5pPr marL="2096491" indent="-232943">
              <a:defRPr sz="1600">
                <a:solidFill>
                  <a:srgbClr val="333300"/>
                </a:solidFill>
                <a:latin typeface="Times New Roman" pitchFamily="18" charset="0"/>
              </a:defRPr>
            </a:lvl5pPr>
            <a:lvl6pPr marL="2562377" indent="-232943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333300"/>
                </a:solidFill>
                <a:latin typeface="Times New Roman" pitchFamily="18" charset="0"/>
              </a:defRPr>
            </a:lvl6pPr>
            <a:lvl7pPr marL="3028264" indent="-232943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333300"/>
                </a:solidFill>
                <a:latin typeface="Times New Roman" pitchFamily="18" charset="0"/>
              </a:defRPr>
            </a:lvl7pPr>
            <a:lvl8pPr marL="3494151" indent="-232943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333300"/>
                </a:solidFill>
                <a:latin typeface="Times New Roman" pitchFamily="18" charset="0"/>
              </a:defRPr>
            </a:lvl8pPr>
            <a:lvl9pPr marL="3960038" indent="-232943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333300"/>
                </a:solidFill>
                <a:latin typeface="Times New Roman" pitchFamily="18" charset="0"/>
              </a:defRPr>
            </a:lvl9pPr>
          </a:lstStyle>
          <a:p>
            <a:fld id="{A00DCC84-343A-43E1-B8AB-45B3DC0EEA33}" type="slidenum">
              <a:rPr lang="en-US" altLang="en-US" sz="1200">
                <a:solidFill>
                  <a:schemeClr val="tx1"/>
                </a:solidFill>
              </a:rPr>
              <a:pPr/>
              <a:t>17</a:t>
            </a:fld>
            <a:endParaRPr lang="en-US" altLang="en-US" sz="1200">
              <a:solidFill>
                <a:schemeClr val="tx1"/>
              </a:solidFill>
            </a:endParaRPr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2A7042-DEED-4AA1-9E89-4A16B2572577}" type="slidenum">
              <a:rPr lang="en-US" smtClean="0"/>
              <a:pPr/>
              <a:t>18</a:t>
            </a:fld>
            <a:endParaRPr 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9513" y="696913"/>
            <a:ext cx="4651375" cy="3487737"/>
          </a:xfrm>
          <a:ln/>
        </p:spPr>
      </p:sp>
      <p:sp>
        <p:nvSpPr>
          <p:cNvPr id="5713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7" rIns="91435" bIns="45717"/>
          <a:lstStyle/>
          <a:p>
            <a:pPr eaLnBrk="1" hangingPunct="1"/>
            <a:r>
              <a:rPr lang="en-US" altLang="en-US" smtClean="0"/>
              <a:t>Ask for additional examples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BE2A7042-DEED-4AA1-9E89-4A16B2572577}" type="slidenum">
              <a:rPr lang="en-US" smtClean="0"/>
              <a:pPr/>
              <a:t>2</a:t>
            </a:fld>
            <a:endParaRPr 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9513" y="696913"/>
            <a:ext cx="4651375" cy="3487737"/>
          </a:xfrm>
          <a:ln/>
        </p:spPr>
      </p:sp>
      <p:sp>
        <p:nvSpPr>
          <p:cNvPr id="5724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7" rIns="91435" bIns="45717"/>
          <a:lstStyle/>
          <a:p>
            <a:pPr eaLnBrk="1" hangingPunct="1"/>
            <a:r>
              <a:rPr lang="en-US" altLang="en-US" smtClean="0"/>
              <a:t>Ask them to give examples by naming the groups that they have led</a:t>
            </a:r>
          </a:p>
          <a:p>
            <a:pPr eaLnBrk="1" hangingPunct="1"/>
            <a:endParaRPr lang="en-US" altLang="en-US" smtClean="0"/>
          </a:p>
          <a:p>
            <a:pPr eaLnBrk="1" hangingPunct="1"/>
            <a:r>
              <a:rPr lang="en-US" altLang="en-US" smtClean="0"/>
              <a:t>Even if… they are only doing a few activities, a summer camp, not working towards certification, etc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08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7" rIns="91435" bIns="45717"/>
          <a:lstStyle>
            <a:lvl1pPr algn="ctr" eaLnBrk="0" hangingPunct="0">
              <a:defRPr sz="1600">
                <a:solidFill>
                  <a:srgbClr val="333300"/>
                </a:solidFill>
                <a:latin typeface="Times New Roman" pitchFamily="18" charset="0"/>
              </a:defRPr>
            </a:lvl1pPr>
            <a:lvl2pPr marL="742909" indent="-285734" algn="ctr" eaLnBrk="0" hangingPunct="0">
              <a:defRPr sz="1600">
                <a:solidFill>
                  <a:srgbClr val="333300"/>
                </a:solidFill>
                <a:latin typeface="Times New Roman" pitchFamily="18" charset="0"/>
              </a:defRPr>
            </a:lvl2pPr>
            <a:lvl3pPr marL="1142937" indent="-228587" algn="ctr" eaLnBrk="0" hangingPunct="0">
              <a:defRPr sz="1600">
                <a:solidFill>
                  <a:srgbClr val="333300"/>
                </a:solidFill>
                <a:latin typeface="Times New Roman" pitchFamily="18" charset="0"/>
              </a:defRPr>
            </a:lvl3pPr>
            <a:lvl4pPr marL="1600111" indent="-228587" algn="ctr" eaLnBrk="0" hangingPunct="0">
              <a:defRPr sz="1600">
                <a:solidFill>
                  <a:srgbClr val="333300"/>
                </a:solidFill>
                <a:latin typeface="Times New Roman" pitchFamily="18" charset="0"/>
              </a:defRPr>
            </a:lvl4pPr>
            <a:lvl5pPr marL="2057287" indent="-228587" algn="ctr" eaLnBrk="0" hangingPunct="0">
              <a:defRPr sz="1600">
                <a:solidFill>
                  <a:srgbClr val="333300"/>
                </a:solidFill>
                <a:latin typeface="Times New Roman" pitchFamily="18" charset="0"/>
              </a:defRPr>
            </a:lvl5pPr>
            <a:lvl6pPr marL="2514461" indent="-228587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333300"/>
                </a:solidFill>
                <a:latin typeface="Times New Roman" pitchFamily="18" charset="0"/>
              </a:defRPr>
            </a:lvl6pPr>
            <a:lvl7pPr marL="2971635" indent="-228587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333300"/>
                </a:solidFill>
                <a:latin typeface="Times New Roman" pitchFamily="18" charset="0"/>
              </a:defRPr>
            </a:lvl7pPr>
            <a:lvl8pPr marL="3428811" indent="-228587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333300"/>
                </a:solidFill>
                <a:latin typeface="Times New Roman" pitchFamily="18" charset="0"/>
              </a:defRPr>
            </a:lvl8pPr>
            <a:lvl9pPr marL="3885985" indent="-228587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333300"/>
                </a:solidFill>
                <a:latin typeface="Times New Roman" pitchFamily="18" charset="0"/>
              </a:defRPr>
            </a:lvl9pPr>
          </a:lstStyle>
          <a:p>
            <a:pPr algn="r">
              <a:defRPr/>
            </a:pPr>
            <a:fld id="{CC1E4827-0B85-4B76-8F59-6E97E06E7744}" type="slidenum">
              <a:rPr lang="en-US" altLang="en-US" sz="1200">
                <a:solidFill>
                  <a:srgbClr val="000000"/>
                </a:solidFill>
              </a:rPr>
              <a:pPr algn="r">
                <a:defRPr/>
              </a:pPr>
              <a:t>21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573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6913"/>
            <a:ext cx="4648200" cy="3486150"/>
          </a:xfrm>
          <a:ln/>
        </p:spPr>
      </p:sp>
      <p:sp>
        <p:nvSpPr>
          <p:cNvPr id="573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7" rIns="91435" bIns="45717"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7" rIns="91435" bIns="45717"/>
          <a:lstStyle>
            <a:lvl1pPr>
              <a:defRPr sz="1600">
                <a:solidFill>
                  <a:srgbClr val="333300"/>
                </a:solidFill>
                <a:latin typeface="Times New Roman" pitchFamily="18" charset="0"/>
              </a:defRPr>
            </a:lvl1pPr>
            <a:lvl2pPr marL="742467" indent="-284693">
              <a:defRPr sz="1600">
                <a:solidFill>
                  <a:srgbClr val="333300"/>
                </a:solidFill>
                <a:latin typeface="Times New Roman" pitchFamily="18" charset="0"/>
              </a:defRPr>
            </a:lvl2pPr>
            <a:lvl3pPr marL="1142007" indent="-228079">
              <a:defRPr sz="1600">
                <a:solidFill>
                  <a:srgbClr val="333300"/>
                </a:solidFill>
                <a:latin typeface="Times New Roman" pitchFamily="18" charset="0"/>
              </a:defRPr>
            </a:lvl3pPr>
            <a:lvl4pPr marL="1599780" indent="-228079">
              <a:defRPr sz="1600">
                <a:solidFill>
                  <a:srgbClr val="333300"/>
                </a:solidFill>
                <a:latin typeface="Times New Roman" pitchFamily="18" charset="0"/>
              </a:defRPr>
            </a:lvl4pPr>
            <a:lvl5pPr marL="2055936" indent="-228079">
              <a:defRPr sz="1600">
                <a:solidFill>
                  <a:srgbClr val="333300"/>
                </a:solidFill>
                <a:latin typeface="Times New Roman" pitchFamily="18" charset="0"/>
              </a:defRPr>
            </a:lvl5pPr>
            <a:lvl6pPr marL="2521797" indent="-228079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333300"/>
                </a:solidFill>
                <a:latin typeface="Times New Roman" pitchFamily="18" charset="0"/>
              </a:defRPr>
            </a:lvl6pPr>
            <a:lvl7pPr marL="2987658" indent="-228079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333300"/>
                </a:solidFill>
                <a:latin typeface="Times New Roman" pitchFamily="18" charset="0"/>
              </a:defRPr>
            </a:lvl7pPr>
            <a:lvl8pPr marL="3453519" indent="-228079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333300"/>
                </a:solidFill>
                <a:latin typeface="Times New Roman" pitchFamily="18" charset="0"/>
              </a:defRPr>
            </a:lvl8pPr>
            <a:lvl9pPr marL="3919381" indent="-228079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333300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fld id="{26744C5B-9BC2-4694-A400-3F81AD226855}" type="slidenum">
              <a:rPr lang="en-US" altLang="en-US" sz="1200">
                <a:solidFill>
                  <a:prstClr val="black"/>
                </a:solidFill>
                <a:latin typeface="Arial" pitchFamily="34" charset="0"/>
              </a:rPr>
              <a:pPr>
                <a:defRPr/>
              </a:pPr>
              <a:t>22</a:t>
            </a:fld>
            <a:endParaRPr lang="en-US" altLang="en-US" sz="120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642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6913"/>
            <a:ext cx="4648200" cy="3486150"/>
          </a:xfrm>
          <a:ln/>
        </p:spPr>
      </p:sp>
      <p:sp>
        <p:nvSpPr>
          <p:cNvPr id="6420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7" rIns="91435" bIns="45717"/>
          <a:lstStyle/>
          <a:p>
            <a:pPr eaLnBrk="1" hangingPunct="1"/>
            <a:endParaRPr lang="en-US" alt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9513" y="696913"/>
            <a:ext cx="4651375" cy="3487737"/>
          </a:xfrm>
          <a:ln/>
        </p:spPr>
      </p:sp>
      <p:sp>
        <p:nvSpPr>
          <p:cNvPr id="5754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7" rIns="91435" bIns="45717"/>
          <a:lstStyle/>
          <a:p>
            <a:pPr eaLnBrk="1" hangingPunct="1"/>
            <a:r>
              <a:rPr lang="en-US" altLang="en-US" smtClean="0"/>
              <a:t>Walk through the registration packet</a:t>
            </a:r>
          </a:p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9513" y="696913"/>
            <a:ext cx="4651375" cy="3487737"/>
          </a:xfrm>
          <a:ln/>
        </p:spPr>
      </p:sp>
      <p:sp>
        <p:nvSpPr>
          <p:cNvPr id="5765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7" rIns="91435" bIns="45717"/>
          <a:lstStyle/>
          <a:p>
            <a:pPr eaLnBrk="1" hangingPunct="1"/>
            <a:r>
              <a:rPr lang="en-US" altLang="en-US" smtClean="0"/>
              <a:t>Walk through the registration packet</a:t>
            </a:r>
          </a:p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9513" y="696913"/>
            <a:ext cx="4651375" cy="3487737"/>
          </a:xfrm>
          <a:ln/>
        </p:spPr>
      </p:sp>
      <p:sp>
        <p:nvSpPr>
          <p:cNvPr id="5775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7" rIns="91435" bIns="45717"/>
          <a:lstStyle/>
          <a:p>
            <a:pPr eaLnBrk="1" hangingPunct="1"/>
            <a:r>
              <a:rPr lang="en-US" altLang="en-US" smtClean="0"/>
              <a:t>Walk through the registration packet</a:t>
            </a:r>
          </a:p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7" rIns="91435" bIns="45717"/>
          <a:lstStyle>
            <a:lvl1pPr>
              <a:defRPr sz="1600">
                <a:solidFill>
                  <a:srgbClr val="333300"/>
                </a:solidFill>
                <a:latin typeface="Times New Roman" pitchFamily="18" charset="0"/>
              </a:defRPr>
            </a:lvl1pPr>
            <a:lvl2pPr marL="742909" indent="-285734">
              <a:defRPr sz="1600">
                <a:solidFill>
                  <a:srgbClr val="333300"/>
                </a:solidFill>
                <a:latin typeface="Times New Roman" pitchFamily="18" charset="0"/>
              </a:defRPr>
            </a:lvl2pPr>
            <a:lvl3pPr marL="1142937" indent="-228587">
              <a:defRPr sz="1600">
                <a:solidFill>
                  <a:srgbClr val="333300"/>
                </a:solidFill>
                <a:latin typeface="Times New Roman" pitchFamily="18" charset="0"/>
              </a:defRPr>
            </a:lvl3pPr>
            <a:lvl4pPr marL="1600111" indent="-228587">
              <a:defRPr sz="1600">
                <a:solidFill>
                  <a:srgbClr val="333300"/>
                </a:solidFill>
                <a:latin typeface="Times New Roman" pitchFamily="18" charset="0"/>
              </a:defRPr>
            </a:lvl4pPr>
            <a:lvl5pPr marL="2057287" indent="-228587">
              <a:defRPr sz="1600">
                <a:solidFill>
                  <a:srgbClr val="333300"/>
                </a:solidFill>
                <a:latin typeface="Times New Roman" pitchFamily="18" charset="0"/>
              </a:defRPr>
            </a:lvl5pPr>
            <a:lvl6pPr marL="2514461" indent="-228587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333300"/>
                </a:solidFill>
                <a:latin typeface="Times New Roman" pitchFamily="18" charset="0"/>
              </a:defRPr>
            </a:lvl6pPr>
            <a:lvl7pPr marL="2971635" indent="-228587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333300"/>
                </a:solidFill>
                <a:latin typeface="Times New Roman" pitchFamily="18" charset="0"/>
              </a:defRPr>
            </a:lvl7pPr>
            <a:lvl8pPr marL="3428811" indent="-228587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333300"/>
                </a:solidFill>
                <a:latin typeface="Times New Roman" pitchFamily="18" charset="0"/>
              </a:defRPr>
            </a:lvl8pPr>
            <a:lvl9pPr marL="3885985" indent="-228587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333300"/>
                </a:solidFill>
                <a:latin typeface="Times New Roman" pitchFamily="18" charset="0"/>
              </a:defRPr>
            </a:lvl9pPr>
          </a:lstStyle>
          <a:p>
            <a:fld id="{46C6EA40-2351-4ED5-A1A5-9218AEDB1E5A}" type="slidenum">
              <a:rPr lang="en-US" altLang="en-US" sz="1200">
                <a:solidFill>
                  <a:schemeClr val="tx1"/>
                </a:solidFill>
              </a:rPr>
              <a:pPr/>
              <a:t>26</a:t>
            </a:fld>
            <a:endParaRPr lang="en-US" altLang="en-US" sz="1200">
              <a:solidFill>
                <a:schemeClr val="tx1"/>
              </a:solidFill>
            </a:endParaRPr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6913"/>
            <a:ext cx="4648200" cy="3486150"/>
          </a:xfrm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7" rIns="91435" bIns="45717"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2A7042-DEED-4AA1-9E89-4A16B2572577}" type="slidenum">
              <a:rPr lang="en-US" smtClean="0"/>
              <a:pPr/>
              <a:t>27</a:t>
            </a:fld>
            <a:endParaRPr lang="en-US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7" rIns="91435" bIns="45717"/>
          <a:lstStyle>
            <a:lvl1pPr algn="ctr" eaLnBrk="0" hangingPunct="0">
              <a:defRPr sz="1600">
                <a:solidFill>
                  <a:srgbClr val="333300"/>
                </a:solidFill>
                <a:latin typeface="Times New Roman" pitchFamily="18" charset="0"/>
              </a:defRPr>
            </a:lvl1pPr>
            <a:lvl2pPr marL="742909" indent="-285734" algn="ctr" eaLnBrk="0" hangingPunct="0">
              <a:defRPr sz="1600">
                <a:solidFill>
                  <a:srgbClr val="333300"/>
                </a:solidFill>
                <a:latin typeface="Times New Roman" pitchFamily="18" charset="0"/>
              </a:defRPr>
            </a:lvl2pPr>
            <a:lvl3pPr marL="1142937" indent="-228587" algn="ctr" eaLnBrk="0" hangingPunct="0">
              <a:defRPr sz="1600">
                <a:solidFill>
                  <a:srgbClr val="333300"/>
                </a:solidFill>
                <a:latin typeface="Times New Roman" pitchFamily="18" charset="0"/>
              </a:defRPr>
            </a:lvl3pPr>
            <a:lvl4pPr marL="1600111" indent="-228587" algn="ctr" eaLnBrk="0" hangingPunct="0">
              <a:defRPr sz="1600">
                <a:solidFill>
                  <a:srgbClr val="333300"/>
                </a:solidFill>
                <a:latin typeface="Times New Roman" pitchFamily="18" charset="0"/>
              </a:defRPr>
            </a:lvl4pPr>
            <a:lvl5pPr marL="2057287" indent="-228587" algn="ctr" eaLnBrk="0" hangingPunct="0">
              <a:defRPr sz="1600">
                <a:solidFill>
                  <a:srgbClr val="333300"/>
                </a:solidFill>
                <a:latin typeface="Times New Roman" pitchFamily="18" charset="0"/>
              </a:defRPr>
            </a:lvl5pPr>
            <a:lvl6pPr marL="2514461" indent="-228587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333300"/>
                </a:solidFill>
                <a:latin typeface="Times New Roman" pitchFamily="18" charset="0"/>
              </a:defRPr>
            </a:lvl6pPr>
            <a:lvl7pPr marL="2971635" indent="-228587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333300"/>
                </a:solidFill>
                <a:latin typeface="Times New Roman" pitchFamily="18" charset="0"/>
              </a:defRPr>
            </a:lvl7pPr>
            <a:lvl8pPr marL="3428811" indent="-228587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333300"/>
                </a:solidFill>
                <a:latin typeface="Times New Roman" pitchFamily="18" charset="0"/>
              </a:defRPr>
            </a:lvl8pPr>
            <a:lvl9pPr marL="3885985" indent="-228587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333300"/>
                </a:solidFill>
                <a:latin typeface="Times New Roman" pitchFamily="18" charset="0"/>
              </a:defRPr>
            </a:lvl9pPr>
          </a:lstStyle>
          <a:p>
            <a:pPr algn="r">
              <a:defRPr/>
            </a:pPr>
            <a:fld id="{797EB1AB-5A02-4024-8F8B-98FAC40B4E07}" type="slidenum">
              <a:rPr lang="en-US" altLang="en-US" sz="1200">
                <a:solidFill>
                  <a:schemeClr val="tx1"/>
                </a:solidFill>
              </a:rPr>
              <a:pPr algn="r">
                <a:defRPr/>
              </a:pPr>
              <a:t>28</a:t>
            </a:fld>
            <a:endParaRPr lang="en-US" altLang="en-US" sz="1200">
              <a:solidFill>
                <a:schemeClr val="tx1"/>
              </a:solidFill>
            </a:endParaRPr>
          </a:p>
        </p:txBody>
      </p:sp>
      <p:sp>
        <p:nvSpPr>
          <p:cNvPr id="558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6913"/>
            <a:ext cx="4648200" cy="3486150"/>
          </a:xfrm>
          <a:ln/>
        </p:spPr>
      </p:sp>
      <p:sp>
        <p:nvSpPr>
          <p:cNvPr id="558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7" rIns="91435" bIns="45717"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7" rIns="91435" bIns="45717"/>
          <a:lstStyle>
            <a:lvl1pPr algn="ctr" eaLnBrk="0" hangingPunct="0">
              <a:defRPr sz="1600">
                <a:solidFill>
                  <a:srgbClr val="333300"/>
                </a:solidFill>
                <a:latin typeface="Times New Roman" pitchFamily="18" charset="0"/>
              </a:defRPr>
            </a:lvl1pPr>
            <a:lvl2pPr marL="742909" indent="-285734" algn="ctr" eaLnBrk="0" hangingPunct="0">
              <a:defRPr sz="1600">
                <a:solidFill>
                  <a:srgbClr val="333300"/>
                </a:solidFill>
                <a:latin typeface="Times New Roman" pitchFamily="18" charset="0"/>
              </a:defRPr>
            </a:lvl2pPr>
            <a:lvl3pPr marL="1142937" indent="-228587" algn="ctr" eaLnBrk="0" hangingPunct="0">
              <a:defRPr sz="1600">
                <a:solidFill>
                  <a:srgbClr val="333300"/>
                </a:solidFill>
                <a:latin typeface="Times New Roman" pitchFamily="18" charset="0"/>
              </a:defRPr>
            </a:lvl3pPr>
            <a:lvl4pPr marL="1600111" indent="-228587" algn="ctr" eaLnBrk="0" hangingPunct="0">
              <a:defRPr sz="1600">
                <a:solidFill>
                  <a:srgbClr val="333300"/>
                </a:solidFill>
                <a:latin typeface="Times New Roman" pitchFamily="18" charset="0"/>
              </a:defRPr>
            </a:lvl4pPr>
            <a:lvl5pPr marL="2057287" indent="-228587" algn="ctr" eaLnBrk="0" hangingPunct="0">
              <a:defRPr sz="1600">
                <a:solidFill>
                  <a:srgbClr val="333300"/>
                </a:solidFill>
                <a:latin typeface="Times New Roman" pitchFamily="18" charset="0"/>
              </a:defRPr>
            </a:lvl5pPr>
            <a:lvl6pPr marL="2514461" indent="-228587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333300"/>
                </a:solidFill>
                <a:latin typeface="Times New Roman" pitchFamily="18" charset="0"/>
              </a:defRPr>
            </a:lvl6pPr>
            <a:lvl7pPr marL="2971635" indent="-228587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333300"/>
                </a:solidFill>
                <a:latin typeface="Times New Roman" pitchFamily="18" charset="0"/>
              </a:defRPr>
            </a:lvl7pPr>
            <a:lvl8pPr marL="3428811" indent="-228587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333300"/>
                </a:solidFill>
                <a:latin typeface="Times New Roman" pitchFamily="18" charset="0"/>
              </a:defRPr>
            </a:lvl8pPr>
            <a:lvl9pPr marL="3885985" indent="-228587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333300"/>
                </a:solidFill>
                <a:latin typeface="Times New Roman" pitchFamily="18" charset="0"/>
              </a:defRPr>
            </a:lvl9pPr>
          </a:lstStyle>
          <a:p>
            <a:pPr algn="r">
              <a:defRPr/>
            </a:pPr>
            <a:fld id="{80E1F9D9-EA20-47DD-81FA-4120106D3E28}" type="slidenum">
              <a:rPr lang="en-US" altLang="en-US" sz="1200">
                <a:solidFill>
                  <a:schemeClr val="tx1"/>
                </a:solidFill>
              </a:rPr>
              <a:pPr algn="r">
                <a:defRPr/>
              </a:pPr>
              <a:t>29</a:t>
            </a:fld>
            <a:endParaRPr lang="en-US" altLang="en-US" sz="1200">
              <a:solidFill>
                <a:schemeClr val="tx1"/>
              </a:solidFill>
            </a:endParaRPr>
          </a:p>
        </p:txBody>
      </p:sp>
      <p:sp>
        <p:nvSpPr>
          <p:cNvPr id="559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6913"/>
            <a:ext cx="4648200" cy="3486150"/>
          </a:xfrm>
          <a:ln/>
        </p:spPr>
      </p:sp>
      <p:sp>
        <p:nvSpPr>
          <p:cNvPr id="559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7" rIns="91435" bIns="45717"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7" rIns="91435" bIns="45717"/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cs typeface="Arial" pitchFamily="34" charset="0"/>
              </a:defRPr>
            </a:lvl1pPr>
            <a:lvl2pPr marL="741323" indent="-284147" eaLnBrk="0" hangingPunct="0">
              <a:defRPr>
                <a:solidFill>
                  <a:schemeClr val="tx1"/>
                </a:solidFill>
                <a:latin typeface="Calibri" charset="0"/>
                <a:cs typeface="Arial" pitchFamily="34" charset="0"/>
              </a:defRPr>
            </a:lvl2pPr>
            <a:lvl3pPr marL="1141350" indent="-227001" eaLnBrk="0" hangingPunct="0">
              <a:defRPr>
                <a:solidFill>
                  <a:schemeClr val="tx1"/>
                </a:solidFill>
                <a:latin typeface="Calibri" charset="0"/>
                <a:cs typeface="Arial" pitchFamily="34" charset="0"/>
              </a:defRPr>
            </a:lvl3pPr>
            <a:lvl4pPr marL="1598525" indent="-227001" eaLnBrk="0" hangingPunct="0">
              <a:defRPr>
                <a:solidFill>
                  <a:schemeClr val="tx1"/>
                </a:solidFill>
                <a:latin typeface="Calibri" charset="0"/>
                <a:cs typeface="Arial" pitchFamily="34" charset="0"/>
              </a:defRPr>
            </a:lvl4pPr>
            <a:lvl5pPr marL="2055699" indent="-227001" eaLnBrk="0" hangingPunct="0">
              <a:defRPr>
                <a:solidFill>
                  <a:schemeClr val="tx1"/>
                </a:solidFill>
                <a:latin typeface="Calibri" charset="0"/>
                <a:cs typeface="Arial" pitchFamily="34" charset="0"/>
              </a:defRPr>
            </a:lvl5pPr>
            <a:lvl6pPr marL="2512874" indent="-22700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cs typeface="Arial" pitchFamily="34" charset="0"/>
              </a:defRPr>
            </a:lvl6pPr>
            <a:lvl7pPr marL="2970049" indent="-22700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cs typeface="Arial" pitchFamily="34" charset="0"/>
              </a:defRPr>
            </a:lvl7pPr>
            <a:lvl8pPr marL="3427223" indent="-22700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cs typeface="Arial" pitchFamily="34" charset="0"/>
              </a:defRPr>
            </a:lvl8pPr>
            <a:lvl9pPr marL="3884398" indent="-22700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cs typeface="Arial" pitchFamily="34" charset="0"/>
              </a:defRPr>
            </a:lvl9pPr>
          </a:lstStyle>
          <a:p>
            <a:pPr eaLnBrk="1" hangingPunct="1"/>
            <a:fld id="{EDE36AE5-2D0E-4082-8C78-9B2313210EC2}" type="slidenum">
              <a:rPr lang="en-US" altLang="en-US" smtClean="0">
                <a:solidFill>
                  <a:srgbClr val="000000"/>
                </a:solidFill>
                <a:latin typeface="Times New Roman" pitchFamily="18" charset="0"/>
              </a:rPr>
              <a:pPr eaLnBrk="1" hangingPunct="1"/>
              <a:t>3</a:t>
            </a:fld>
            <a:endParaRPr lang="en-US" altLang="en-US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89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97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5" tIns="45717" rIns="91435" bIns="45717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7" rIns="91435" bIns="45717"/>
          <a:lstStyle>
            <a:lvl1pPr algn="ctr" eaLnBrk="0" hangingPunct="0">
              <a:defRPr sz="1600">
                <a:solidFill>
                  <a:srgbClr val="333300"/>
                </a:solidFill>
                <a:latin typeface="Times New Roman" pitchFamily="18" charset="0"/>
              </a:defRPr>
            </a:lvl1pPr>
            <a:lvl2pPr marL="742909" indent="-285734" algn="ctr" eaLnBrk="0" hangingPunct="0">
              <a:defRPr sz="1600">
                <a:solidFill>
                  <a:srgbClr val="333300"/>
                </a:solidFill>
                <a:latin typeface="Times New Roman" pitchFamily="18" charset="0"/>
              </a:defRPr>
            </a:lvl2pPr>
            <a:lvl3pPr marL="1142937" indent="-228587" algn="ctr" eaLnBrk="0" hangingPunct="0">
              <a:defRPr sz="1600">
                <a:solidFill>
                  <a:srgbClr val="333300"/>
                </a:solidFill>
                <a:latin typeface="Times New Roman" pitchFamily="18" charset="0"/>
              </a:defRPr>
            </a:lvl3pPr>
            <a:lvl4pPr marL="1600111" indent="-228587" algn="ctr" eaLnBrk="0" hangingPunct="0">
              <a:defRPr sz="1600">
                <a:solidFill>
                  <a:srgbClr val="333300"/>
                </a:solidFill>
                <a:latin typeface="Times New Roman" pitchFamily="18" charset="0"/>
              </a:defRPr>
            </a:lvl4pPr>
            <a:lvl5pPr marL="2057287" indent="-228587" algn="ctr" eaLnBrk="0" hangingPunct="0">
              <a:defRPr sz="1600">
                <a:solidFill>
                  <a:srgbClr val="333300"/>
                </a:solidFill>
                <a:latin typeface="Times New Roman" pitchFamily="18" charset="0"/>
              </a:defRPr>
            </a:lvl5pPr>
            <a:lvl6pPr marL="2514461" indent="-228587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333300"/>
                </a:solidFill>
                <a:latin typeface="Times New Roman" pitchFamily="18" charset="0"/>
              </a:defRPr>
            </a:lvl6pPr>
            <a:lvl7pPr marL="2971635" indent="-228587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333300"/>
                </a:solidFill>
                <a:latin typeface="Times New Roman" pitchFamily="18" charset="0"/>
              </a:defRPr>
            </a:lvl7pPr>
            <a:lvl8pPr marL="3428811" indent="-228587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333300"/>
                </a:solidFill>
                <a:latin typeface="Times New Roman" pitchFamily="18" charset="0"/>
              </a:defRPr>
            </a:lvl8pPr>
            <a:lvl9pPr marL="3885985" indent="-228587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333300"/>
                </a:solidFill>
                <a:latin typeface="Times New Roman" pitchFamily="18" charset="0"/>
              </a:defRPr>
            </a:lvl9pPr>
          </a:lstStyle>
          <a:p>
            <a:pPr algn="r">
              <a:defRPr/>
            </a:pPr>
            <a:fld id="{50C8E88B-5569-42F1-8EB6-B5B437E52F2D}" type="slidenum">
              <a:rPr lang="en-US" altLang="en-US" sz="1200">
                <a:solidFill>
                  <a:schemeClr val="tx1"/>
                </a:solidFill>
              </a:rPr>
              <a:pPr algn="r">
                <a:defRPr/>
              </a:pPr>
              <a:t>30</a:t>
            </a:fld>
            <a:endParaRPr lang="en-US" altLang="en-US" sz="1200">
              <a:solidFill>
                <a:schemeClr val="tx1"/>
              </a:solidFill>
            </a:endParaRPr>
          </a:p>
        </p:txBody>
      </p:sp>
      <p:sp>
        <p:nvSpPr>
          <p:cNvPr id="560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6913"/>
            <a:ext cx="4648200" cy="3486150"/>
          </a:xfrm>
          <a:ln/>
        </p:spPr>
      </p:sp>
      <p:sp>
        <p:nvSpPr>
          <p:cNvPr id="560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7" rIns="91435" bIns="45717"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7" rIns="91435" bIns="45717"/>
          <a:lstStyle>
            <a:lvl1pPr algn="ctr" eaLnBrk="0" hangingPunct="0">
              <a:defRPr sz="1600">
                <a:solidFill>
                  <a:srgbClr val="333300"/>
                </a:solidFill>
                <a:latin typeface="Times New Roman" pitchFamily="18" charset="0"/>
              </a:defRPr>
            </a:lvl1pPr>
            <a:lvl2pPr marL="742909" indent="-285734" algn="ctr" eaLnBrk="0" hangingPunct="0">
              <a:defRPr sz="1600">
                <a:solidFill>
                  <a:srgbClr val="333300"/>
                </a:solidFill>
                <a:latin typeface="Times New Roman" pitchFamily="18" charset="0"/>
              </a:defRPr>
            </a:lvl2pPr>
            <a:lvl3pPr marL="1142937" indent="-228587" algn="ctr" eaLnBrk="0" hangingPunct="0">
              <a:defRPr sz="1600">
                <a:solidFill>
                  <a:srgbClr val="333300"/>
                </a:solidFill>
                <a:latin typeface="Times New Roman" pitchFamily="18" charset="0"/>
              </a:defRPr>
            </a:lvl3pPr>
            <a:lvl4pPr marL="1600111" indent="-228587" algn="ctr" eaLnBrk="0" hangingPunct="0">
              <a:defRPr sz="1600">
                <a:solidFill>
                  <a:srgbClr val="333300"/>
                </a:solidFill>
                <a:latin typeface="Times New Roman" pitchFamily="18" charset="0"/>
              </a:defRPr>
            </a:lvl4pPr>
            <a:lvl5pPr marL="2057287" indent="-228587" algn="ctr" eaLnBrk="0" hangingPunct="0">
              <a:defRPr sz="1600">
                <a:solidFill>
                  <a:srgbClr val="333300"/>
                </a:solidFill>
                <a:latin typeface="Times New Roman" pitchFamily="18" charset="0"/>
              </a:defRPr>
            </a:lvl5pPr>
            <a:lvl6pPr marL="2514461" indent="-228587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333300"/>
                </a:solidFill>
                <a:latin typeface="Times New Roman" pitchFamily="18" charset="0"/>
              </a:defRPr>
            </a:lvl6pPr>
            <a:lvl7pPr marL="2971635" indent="-228587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333300"/>
                </a:solidFill>
                <a:latin typeface="Times New Roman" pitchFamily="18" charset="0"/>
              </a:defRPr>
            </a:lvl7pPr>
            <a:lvl8pPr marL="3428811" indent="-228587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333300"/>
                </a:solidFill>
                <a:latin typeface="Times New Roman" pitchFamily="18" charset="0"/>
              </a:defRPr>
            </a:lvl8pPr>
            <a:lvl9pPr marL="3885985" indent="-228587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333300"/>
                </a:solidFill>
                <a:latin typeface="Times New Roman" pitchFamily="18" charset="0"/>
              </a:defRPr>
            </a:lvl9pPr>
          </a:lstStyle>
          <a:p>
            <a:pPr algn="r">
              <a:defRPr/>
            </a:pPr>
            <a:fld id="{7A467128-65AF-4AFA-B4B7-C8731049D401}" type="slidenum">
              <a:rPr lang="en-US" altLang="en-US" sz="1200">
                <a:solidFill>
                  <a:schemeClr val="tx1"/>
                </a:solidFill>
              </a:rPr>
              <a:pPr algn="r">
                <a:defRPr/>
              </a:pPr>
              <a:t>31</a:t>
            </a:fld>
            <a:endParaRPr lang="en-US" altLang="en-US" sz="1200">
              <a:solidFill>
                <a:schemeClr val="tx1"/>
              </a:solidFill>
            </a:endParaRPr>
          </a:p>
        </p:txBody>
      </p:sp>
      <p:sp>
        <p:nvSpPr>
          <p:cNvPr id="561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6913"/>
            <a:ext cx="4648200" cy="3486150"/>
          </a:xfrm>
          <a:ln/>
        </p:spPr>
      </p:sp>
      <p:sp>
        <p:nvSpPr>
          <p:cNvPr id="561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7" rIns="91435" bIns="45717"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7" rIns="91435" bIns="45717"/>
          <a:lstStyle>
            <a:lvl1pPr algn="ctr" eaLnBrk="0" hangingPunct="0">
              <a:defRPr sz="1600">
                <a:solidFill>
                  <a:srgbClr val="333300"/>
                </a:solidFill>
                <a:latin typeface="Times New Roman" pitchFamily="18" charset="0"/>
              </a:defRPr>
            </a:lvl1pPr>
            <a:lvl2pPr marL="742909" indent="-285734" algn="ctr" eaLnBrk="0" hangingPunct="0">
              <a:defRPr sz="1600">
                <a:solidFill>
                  <a:srgbClr val="333300"/>
                </a:solidFill>
                <a:latin typeface="Times New Roman" pitchFamily="18" charset="0"/>
              </a:defRPr>
            </a:lvl2pPr>
            <a:lvl3pPr marL="1142937" indent="-228587" algn="ctr" eaLnBrk="0" hangingPunct="0">
              <a:defRPr sz="1600">
                <a:solidFill>
                  <a:srgbClr val="333300"/>
                </a:solidFill>
                <a:latin typeface="Times New Roman" pitchFamily="18" charset="0"/>
              </a:defRPr>
            </a:lvl3pPr>
            <a:lvl4pPr marL="1600111" indent="-228587" algn="ctr" eaLnBrk="0" hangingPunct="0">
              <a:defRPr sz="1600">
                <a:solidFill>
                  <a:srgbClr val="333300"/>
                </a:solidFill>
                <a:latin typeface="Times New Roman" pitchFamily="18" charset="0"/>
              </a:defRPr>
            </a:lvl4pPr>
            <a:lvl5pPr marL="2057287" indent="-228587" algn="ctr" eaLnBrk="0" hangingPunct="0">
              <a:defRPr sz="1600">
                <a:solidFill>
                  <a:srgbClr val="333300"/>
                </a:solidFill>
                <a:latin typeface="Times New Roman" pitchFamily="18" charset="0"/>
              </a:defRPr>
            </a:lvl5pPr>
            <a:lvl6pPr marL="2514461" indent="-228587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333300"/>
                </a:solidFill>
                <a:latin typeface="Times New Roman" pitchFamily="18" charset="0"/>
              </a:defRPr>
            </a:lvl6pPr>
            <a:lvl7pPr marL="2971635" indent="-228587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333300"/>
                </a:solidFill>
                <a:latin typeface="Times New Roman" pitchFamily="18" charset="0"/>
              </a:defRPr>
            </a:lvl7pPr>
            <a:lvl8pPr marL="3428811" indent="-228587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333300"/>
                </a:solidFill>
                <a:latin typeface="Times New Roman" pitchFamily="18" charset="0"/>
              </a:defRPr>
            </a:lvl8pPr>
            <a:lvl9pPr marL="3885985" indent="-228587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333300"/>
                </a:solidFill>
                <a:latin typeface="Times New Roman" pitchFamily="18" charset="0"/>
              </a:defRPr>
            </a:lvl9pPr>
          </a:lstStyle>
          <a:p>
            <a:pPr algn="r">
              <a:defRPr/>
            </a:pPr>
            <a:fld id="{C978AB80-2AD4-4EA3-9D4B-64CC7525D3E6}" type="slidenum">
              <a:rPr lang="en-US" altLang="en-US" sz="1200">
                <a:solidFill>
                  <a:schemeClr val="tx1"/>
                </a:solidFill>
              </a:rPr>
              <a:pPr algn="r">
                <a:defRPr/>
              </a:pPr>
              <a:t>32</a:t>
            </a:fld>
            <a:endParaRPr lang="en-US" altLang="en-US" sz="1200">
              <a:solidFill>
                <a:schemeClr val="tx1"/>
              </a:solidFill>
            </a:endParaRPr>
          </a:p>
        </p:txBody>
      </p:sp>
      <p:sp>
        <p:nvSpPr>
          <p:cNvPr id="562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6913"/>
            <a:ext cx="4648200" cy="3486150"/>
          </a:xfrm>
          <a:ln/>
        </p:spPr>
      </p:sp>
      <p:sp>
        <p:nvSpPr>
          <p:cNvPr id="562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7" rIns="91435" bIns="45717"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7" rIns="91435" bIns="45717"/>
          <a:lstStyle>
            <a:lvl1pPr algn="ctr" eaLnBrk="0" hangingPunct="0">
              <a:defRPr sz="1600">
                <a:solidFill>
                  <a:srgbClr val="333300"/>
                </a:solidFill>
                <a:latin typeface="Times New Roman" pitchFamily="18" charset="0"/>
              </a:defRPr>
            </a:lvl1pPr>
            <a:lvl2pPr marL="742909" indent="-285734" algn="ctr" eaLnBrk="0" hangingPunct="0">
              <a:defRPr sz="1600">
                <a:solidFill>
                  <a:srgbClr val="333300"/>
                </a:solidFill>
                <a:latin typeface="Times New Roman" pitchFamily="18" charset="0"/>
              </a:defRPr>
            </a:lvl2pPr>
            <a:lvl3pPr marL="1142937" indent="-228587" algn="ctr" eaLnBrk="0" hangingPunct="0">
              <a:defRPr sz="1600">
                <a:solidFill>
                  <a:srgbClr val="333300"/>
                </a:solidFill>
                <a:latin typeface="Times New Roman" pitchFamily="18" charset="0"/>
              </a:defRPr>
            </a:lvl3pPr>
            <a:lvl4pPr marL="1600111" indent="-228587" algn="ctr" eaLnBrk="0" hangingPunct="0">
              <a:defRPr sz="1600">
                <a:solidFill>
                  <a:srgbClr val="333300"/>
                </a:solidFill>
                <a:latin typeface="Times New Roman" pitchFamily="18" charset="0"/>
              </a:defRPr>
            </a:lvl4pPr>
            <a:lvl5pPr marL="2057287" indent="-228587" algn="ctr" eaLnBrk="0" hangingPunct="0">
              <a:defRPr sz="1600">
                <a:solidFill>
                  <a:srgbClr val="333300"/>
                </a:solidFill>
                <a:latin typeface="Times New Roman" pitchFamily="18" charset="0"/>
              </a:defRPr>
            </a:lvl5pPr>
            <a:lvl6pPr marL="2514461" indent="-228587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333300"/>
                </a:solidFill>
                <a:latin typeface="Times New Roman" pitchFamily="18" charset="0"/>
              </a:defRPr>
            </a:lvl6pPr>
            <a:lvl7pPr marL="2971635" indent="-228587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333300"/>
                </a:solidFill>
                <a:latin typeface="Times New Roman" pitchFamily="18" charset="0"/>
              </a:defRPr>
            </a:lvl7pPr>
            <a:lvl8pPr marL="3428811" indent="-228587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333300"/>
                </a:solidFill>
                <a:latin typeface="Times New Roman" pitchFamily="18" charset="0"/>
              </a:defRPr>
            </a:lvl8pPr>
            <a:lvl9pPr marL="3885985" indent="-228587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333300"/>
                </a:solidFill>
                <a:latin typeface="Times New Roman" pitchFamily="18" charset="0"/>
              </a:defRPr>
            </a:lvl9pPr>
          </a:lstStyle>
          <a:p>
            <a:pPr algn="r">
              <a:defRPr/>
            </a:pPr>
            <a:fld id="{A0C08505-E6BB-4185-819B-2B4EE22CA0B6}" type="slidenum">
              <a:rPr lang="en-US" altLang="en-US" sz="1200">
                <a:solidFill>
                  <a:schemeClr val="tx1"/>
                </a:solidFill>
              </a:rPr>
              <a:pPr algn="r">
                <a:defRPr/>
              </a:pPr>
              <a:t>33</a:t>
            </a:fld>
            <a:endParaRPr lang="en-US" altLang="en-US" sz="1200">
              <a:solidFill>
                <a:schemeClr val="tx1"/>
              </a:solidFill>
            </a:endParaRPr>
          </a:p>
        </p:txBody>
      </p:sp>
      <p:sp>
        <p:nvSpPr>
          <p:cNvPr id="563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6913"/>
            <a:ext cx="4648200" cy="3486150"/>
          </a:xfrm>
          <a:ln/>
        </p:spPr>
      </p:sp>
      <p:sp>
        <p:nvSpPr>
          <p:cNvPr id="563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7" rIns="91435" bIns="45717"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7" rIns="91435" bIns="45717"/>
          <a:lstStyle>
            <a:lvl1pPr algn="ctr" eaLnBrk="0" hangingPunct="0">
              <a:defRPr sz="1600">
                <a:solidFill>
                  <a:srgbClr val="333300"/>
                </a:solidFill>
                <a:latin typeface="Times New Roman" pitchFamily="18" charset="0"/>
              </a:defRPr>
            </a:lvl1pPr>
            <a:lvl2pPr marL="742909" indent="-285734" algn="ctr" eaLnBrk="0" hangingPunct="0">
              <a:defRPr sz="1600">
                <a:solidFill>
                  <a:srgbClr val="333300"/>
                </a:solidFill>
                <a:latin typeface="Times New Roman" pitchFamily="18" charset="0"/>
              </a:defRPr>
            </a:lvl2pPr>
            <a:lvl3pPr marL="1142937" indent="-228587" algn="ctr" eaLnBrk="0" hangingPunct="0">
              <a:defRPr sz="1600">
                <a:solidFill>
                  <a:srgbClr val="333300"/>
                </a:solidFill>
                <a:latin typeface="Times New Roman" pitchFamily="18" charset="0"/>
              </a:defRPr>
            </a:lvl3pPr>
            <a:lvl4pPr marL="1600111" indent="-228587" algn="ctr" eaLnBrk="0" hangingPunct="0">
              <a:defRPr sz="1600">
                <a:solidFill>
                  <a:srgbClr val="333300"/>
                </a:solidFill>
                <a:latin typeface="Times New Roman" pitchFamily="18" charset="0"/>
              </a:defRPr>
            </a:lvl4pPr>
            <a:lvl5pPr marL="2057287" indent="-228587" algn="ctr" eaLnBrk="0" hangingPunct="0">
              <a:defRPr sz="1600">
                <a:solidFill>
                  <a:srgbClr val="333300"/>
                </a:solidFill>
                <a:latin typeface="Times New Roman" pitchFamily="18" charset="0"/>
              </a:defRPr>
            </a:lvl5pPr>
            <a:lvl6pPr marL="2514461" indent="-228587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333300"/>
                </a:solidFill>
                <a:latin typeface="Times New Roman" pitchFamily="18" charset="0"/>
              </a:defRPr>
            </a:lvl6pPr>
            <a:lvl7pPr marL="2971635" indent="-228587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333300"/>
                </a:solidFill>
                <a:latin typeface="Times New Roman" pitchFamily="18" charset="0"/>
              </a:defRPr>
            </a:lvl7pPr>
            <a:lvl8pPr marL="3428811" indent="-228587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333300"/>
                </a:solidFill>
                <a:latin typeface="Times New Roman" pitchFamily="18" charset="0"/>
              </a:defRPr>
            </a:lvl8pPr>
            <a:lvl9pPr marL="3885985" indent="-228587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333300"/>
                </a:solidFill>
                <a:latin typeface="Times New Roman" pitchFamily="18" charset="0"/>
              </a:defRPr>
            </a:lvl9pPr>
          </a:lstStyle>
          <a:p>
            <a:pPr algn="r">
              <a:defRPr/>
            </a:pPr>
            <a:fld id="{3583C008-94A1-4CFD-88EE-322AC531BBA4}" type="slidenum">
              <a:rPr lang="en-US" altLang="en-US" sz="1200">
                <a:solidFill>
                  <a:schemeClr val="tx1"/>
                </a:solidFill>
              </a:rPr>
              <a:pPr algn="r">
                <a:defRPr/>
              </a:pPr>
              <a:t>34</a:t>
            </a:fld>
            <a:endParaRPr lang="en-US" altLang="en-US" sz="1200">
              <a:solidFill>
                <a:schemeClr val="tx1"/>
              </a:solidFill>
            </a:endParaRPr>
          </a:p>
        </p:txBody>
      </p:sp>
      <p:sp>
        <p:nvSpPr>
          <p:cNvPr id="564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6913"/>
            <a:ext cx="4648200" cy="3486150"/>
          </a:xfrm>
          <a:ln/>
        </p:spPr>
      </p:sp>
      <p:sp>
        <p:nvSpPr>
          <p:cNvPr id="564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7" rIns="91435" bIns="45717"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7" rIns="91435" bIns="45717"/>
          <a:lstStyle>
            <a:lvl1pPr algn="ctr" eaLnBrk="0" hangingPunct="0">
              <a:defRPr sz="1600">
                <a:solidFill>
                  <a:srgbClr val="333300"/>
                </a:solidFill>
                <a:latin typeface="Times New Roman" pitchFamily="18" charset="0"/>
              </a:defRPr>
            </a:lvl1pPr>
            <a:lvl2pPr marL="742909" indent="-285734" algn="ctr" eaLnBrk="0" hangingPunct="0">
              <a:defRPr sz="1600">
                <a:solidFill>
                  <a:srgbClr val="333300"/>
                </a:solidFill>
                <a:latin typeface="Times New Roman" pitchFamily="18" charset="0"/>
              </a:defRPr>
            </a:lvl2pPr>
            <a:lvl3pPr marL="1142937" indent="-228587" algn="ctr" eaLnBrk="0" hangingPunct="0">
              <a:defRPr sz="1600">
                <a:solidFill>
                  <a:srgbClr val="333300"/>
                </a:solidFill>
                <a:latin typeface="Times New Roman" pitchFamily="18" charset="0"/>
              </a:defRPr>
            </a:lvl3pPr>
            <a:lvl4pPr marL="1600111" indent="-228587" algn="ctr" eaLnBrk="0" hangingPunct="0">
              <a:defRPr sz="1600">
                <a:solidFill>
                  <a:srgbClr val="333300"/>
                </a:solidFill>
                <a:latin typeface="Times New Roman" pitchFamily="18" charset="0"/>
              </a:defRPr>
            </a:lvl4pPr>
            <a:lvl5pPr marL="2057287" indent="-228587" algn="ctr" eaLnBrk="0" hangingPunct="0">
              <a:defRPr sz="1600">
                <a:solidFill>
                  <a:srgbClr val="333300"/>
                </a:solidFill>
                <a:latin typeface="Times New Roman" pitchFamily="18" charset="0"/>
              </a:defRPr>
            </a:lvl5pPr>
            <a:lvl6pPr marL="2514461" indent="-228587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333300"/>
                </a:solidFill>
                <a:latin typeface="Times New Roman" pitchFamily="18" charset="0"/>
              </a:defRPr>
            </a:lvl6pPr>
            <a:lvl7pPr marL="2971635" indent="-228587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333300"/>
                </a:solidFill>
                <a:latin typeface="Times New Roman" pitchFamily="18" charset="0"/>
              </a:defRPr>
            </a:lvl7pPr>
            <a:lvl8pPr marL="3428811" indent="-228587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333300"/>
                </a:solidFill>
                <a:latin typeface="Times New Roman" pitchFamily="18" charset="0"/>
              </a:defRPr>
            </a:lvl8pPr>
            <a:lvl9pPr marL="3885985" indent="-228587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333300"/>
                </a:solidFill>
                <a:latin typeface="Times New Roman" pitchFamily="18" charset="0"/>
              </a:defRPr>
            </a:lvl9pPr>
          </a:lstStyle>
          <a:p>
            <a:pPr algn="r">
              <a:defRPr/>
            </a:pPr>
            <a:fld id="{281C3F36-22AD-46E5-9FB4-CFAA69EC073C}" type="slidenum">
              <a:rPr lang="en-US" altLang="en-US" sz="1200">
                <a:solidFill>
                  <a:schemeClr val="tx1"/>
                </a:solidFill>
              </a:rPr>
              <a:pPr algn="r">
                <a:defRPr/>
              </a:pPr>
              <a:t>35</a:t>
            </a:fld>
            <a:endParaRPr lang="en-US" altLang="en-US" sz="1200">
              <a:solidFill>
                <a:schemeClr val="tx1"/>
              </a:solidFill>
            </a:endParaRPr>
          </a:p>
        </p:txBody>
      </p:sp>
      <p:sp>
        <p:nvSpPr>
          <p:cNvPr id="565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6913"/>
            <a:ext cx="4648200" cy="3486150"/>
          </a:xfrm>
          <a:ln/>
        </p:spPr>
      </p:sp>
      <p:sp>
        <p:nvSpPr>
          <p:cNvPr id="565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7" rIns="91435" bIns="45717"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7" rIns="91435" bIns="45717"/>
          <a:lstStyle>
            <a:lvl1pPr algn="ctr" eaLnBrk="0" hangingPunct="0">
              <a:defRPr sz="1600">
                <a:solidFill>
                  <a:srgbClr val="333300"/>
                </a:solidFill>
                <a:latin typeface="Times New Roman" pitchFamily="18" charset="0"/>
              </a:defRPr>
            </a:lvl1pPr>
            <a:lvl2pPr marL="742909" indent="-285734" algn="ctr" eaLnBrk="0" hangingPunct="0">
              <a:defRPr sz="1600">
                <a:solidFill>
                  <a:srgbClr val="333300"/>
                </a:solidFill>
                <a:latin typeface="Times New Roman" pitchFamily="18" charset="0"/>
              </a:defRPr>
            </a:lvl2pPr>
            <a:lvl3pPr marL="1142937" indent="-228587" algn="ctr" eaLnBrk="0" hangingPunct="0">
              <a:defRPr sz="1600">
                <a:solidFill>
                  <a:srgbClr val="333300"/>
                </a:solidFill>
                <a:latin typeface="Times New Roman" pitchFamily="18" charset="0"/>
              </a:defRPr>
            </a:lvl3pPr>
            <a:lvl4pPr marL="1600111" indent="-228587" algn="ctr" eaLnBrk="0" hangingPunct="0">
              <a:defRPr sz="1600">
                <a:solidFill>
                  <a:srgbClr val="333300"/>
                </a:solidFill>
                <a:latin typeface="Times New Roman" pitchFamily="18" charset="0"/>
              </a:defRPr>
            </a:lvl4pPr>
            <a:lvl5pPr marL="2057287" indent="-228587" algn="ctr" eaLnBrk="0" hangingPunct="0">
              <a:defRPr sz="1600">
                <a:solidFill>
                  <a:srgbClr val="333300"/>
                </a:solidFill>
                <a:latin typeface="Times New Roman" pitchFamily="18" charset="0"/>
              </a:defRPr>
            </a:lvl5pPr>
            <a:lvl6pPr marL="2514461" indent="-228587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333300"/>
                </a:solidFill>
                <a:latin typeface="Times New Roman" pitchFamily="18" charset="0"/>
              </a:defRPr>
            </a:lvl6pPr>
            <a:lvl7pPr marL="2971635" indent="-228587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333300"/>
                </a:solidFill>
                <a:latin typeface="Times New Roman" pitchFamily="18" charset="0"/>
              </a:defRPr>
            </a:lvl7pPr>
            <a:lvl8pPr marL="3428811" indent="-228587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333300"/>
                </a:solidFill>
                <a:latin typeface="Times New Roman" pitchFamily="18" charset="0"/>
              </a:defRPr>
            </a:lvl8pPr>
            <a:lvl9pPr marL="3885985" indent="-228587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333300"/>
                </a:solidFill>
                <a:latin typeface="Times New Roman" pitchFamily="18" charset="0"/>
              </a:defRPr>
            </a:lvl9pPr>
          </a:lstStyle>
          <a:p>
            <a:pPr algn="r">
              <a:defRPr/>
            </a:pPr>
            <a:fld id="{5BB7F60C-0366-430B-B5D8-B330EC32031A}" type="slidenum">
              <a:rPr lang="en-US" altLang="en-US" sz="1200">
                <a:solidFill>
                  <a:schemeClr val="tx1"/>
                </a:solidFill>
              </a:rPr>
              <a:pPr algn="r">
                <a:defRPr/>
              </a:pPr>
              <a:t>36</a:t>
            </a:fld>
            <a:endParaRPr lang="en-US" altLang="en-US" sz="1200">
              <a:solidFill>
                <a:schemeClr val="tx1"/>
              </a:solidFill>
            </a:endParaRPr>
          </a:p>
        </p:txBody>
      </p:sp>
      <p:sp>
        <p:nvSpPr>
          <p:cNvPr id="566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6913"/>
            <a:ext cx="4648200" cy="3486150"/>
          </a:xfrm>
          <a:ln/>
        </p:spPr>
      </p:sp>
      <p:sp>
        <p:nvSpPr>
          <p:cNvPr id="566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7" rIns="91435" bIns="45717"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7" rIns="91435" bIns="45717"/>
          <a:lstStyle>
            <a:lvl1pPr algn="ctr" eaLnBrk="0" hangingPunct="0">
              <a:defRPr sz="1600">
                <a:solidFill>
                  <a:srgbClr val="333300"/>
                </a:solidFill>
                <a:latin typeface="Times New Roman" pitchFamily="18" charset="0"/>
              </a:defRPr>
            </a:lvl1pPr>
            <a:lvl2pPr marL="742909" indent="-285734" algn="ctr" eaLnBrk="0" hangingPunct="0">
              <a:defRPr sz="1600">
                <a:solidFill>
                  <a:srgbClr val="333300"/>
                </a:solidFill>
                <a:latin typeface="Times New Roman" pitchFamily="18" charset="0"/>
              </a:defRPr>
            </a:lvl2pPr>
            <a:lvl3pPr marL="1142937" indent="-228587" algn="ctr" eaLnBrk="0" hangingPunct="0">
              <a:defRPr sz="1600">
                <a:solidFill>
                  <a:srgbClr val="333300"/>
                </a:solidFill>
                <a:latin typeface="Times New Roman" pitchFamily="18" charset="0"/>
              </a:defRPr>
            </a:lvl3pPr>
            <a:lvl4pPr marL="1600111" indent="-228587" algn="ctr" eaLnBrk="0" hangingPunct="0">
              <a:defRPr sz="1600">
                <a:solidFill>
                  <a:srgbClr val="333300"/>
                </a:solidFill>
                <a:latin typeface="Times New Roman" pitchFamily="18" charset="0"/>
              </a:defRPr>
            </a:lvl4pPr>
            <a:lvl5pPr marL="2057287" indent="-228587" algn="ctr" eaLnBrk="0" hangingPunct="0">
              <a:defRPr sz="1600">
                <a:solidFill>
                  <a:srgbClr val="333300"/>
                </a:solidFill>
                <a:latin typeface="Times New Roman" pitchFamily="18" charset="0"/>
              </a:defRPr>
            </a:lvl5pPr>
            <a:lvl6pPr marL="2514461" indent="-228587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333300"/>
                </a:solidFill>
                <a:latin typeface="Times New Roman" pitchFamily="18" charset="0"/>
              </a:defRPr>
            </a:lvl6pPr>
            <a:lvl7pPr marL="2971635" indent="-228587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333300"/>
                </a:solidFill>
                <a:latin typeface="Times New Roman" pitchFamily="18" charset="0"/>
              </a:defRPr>
            </a:lvl7pPr>
            <a:lvl8pPr marL="3428811" indent="-228587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333300"/>
                </a:solidFill>
                <a:latin typeface="Times New Roman" pitchFamily="18" charset="0"/>
              </a:defRPr>
            </a:lvl8pPr>
            <a:lvl9pPr marL="3885985" indent="-228587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333300"/>
                </a:solidFill>
                <a:latin typeface="Times New Roman" pitchFamily="18" charset="0"/>
              </a:defRPr>
            </a:lvl9pPr>
          </a:lstStyle>
          <a:p>
            <a:pPr algn="r">
              <a:defRPr/>
            </a:pPr>
            <a:fld id="{894BDC21-4446-4FBA-AA5D-9EF2743566E8}" type="slidenum">
              <a:rPr lang="en-US" altLang="en-US" sz="1200">
                <a:solidFill>
                  <a:schemeClr val="tx1"/>
                </a:solidFill>
              </a:rPr>
              <a:pPr algn="r">
                <a:defRPr/>
              </a:pPr>
              <a:t>37</a:t>
            </a:fld>
            <a:endParaRPr lang="en-US" altLang="en-US" sz="1200">
              <a:solidFill>
                <a:schemeClr val="tx1"/>
              </a:solidFill>
            </a:endParaRPr>
          </a:p>
        </p:txBody>
      </p:sp>
      <p:sp>
        <p:nvSpPr>
          <p:cNvPr id="567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6913"/>
            <a:ext cx="4648200" cy="3486150"/>
          </a:xfrm>
          <a:ln/>
        </p:spPr>
      </p:sp>
      <p:sp>
        <p:nvSpPr>
          <p:cNvPr id="567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7" rIns="91435" bIns="45717"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 lIns="91435" tIns="45717" rIns="91435" bIns="45717"/>
          <a:lstStyle/>
          <a:p>
            <a:fld id="{F8CDAE98-9C4F-4583-A0D3-894F0F75B08F}" type="slidenum">
              <a:rPr lang="en-US" smtClean="0"/>
              <a:pPr/>
              <a:t>38</a:t>
            </a:fld>
            <a:endParaRPr lang="en-US" smtClean="0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6913"/>
            <a:ext cx="4648200" cy="3486150"/>
          </a:xfrm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1435" tIns="45717" rIns="91435" bIns="45717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7" rIns="91435" bIns="45717"/>
          <a:lstStyle>
            <a:lvl1pPr algn="ctr" eaLnBrk="0" hangingPunct="0">
              <a:defRPr sz="1600">
                <a:solidFill>
                  <a:srgbClr val="333300"/>
                </a:solidFill>
                <a:latin typeface="Times New Roman" pitchFamily="18" charset="0"/>
              </a:defRPr>
            </a:lvl1pPr>
            <a:lvl2pPr marL="742909" indent="-285734" algn="ctr" eaLnBrk="0" hangingPunct="0">
              <a:defRPr sz="1600">
                <a:solidFill>
                  <a:srgbClr val="333300"/>
                </a:solidFill>
                <a:latin typeface="Times New Roman" pitchFamily="18" charset="0"/>
              </a:defRPr>
            </a:lvl2pPr>
            <a:lvl3pPr marL="1142937" indent="-228587" algn="ctr" eaLnBrk="0" hangingPunct="0">
              <a:defRPr sz="1600">
                <a:solidFill>
                  <a:srgbClr val="333300"/>
                </a:solidFill>
                <a:latin typeface="Times New Roman" pitchFamily="18" charset="0"/>
              </a:defRPr>
            </a:lvl3pPr>
            <a:lvl4pPr marL="1600111" indent="-228587" algn="ctr" eaLnBrk="0" hangingPunct="0">
              <a:defRPr sz="1600">
                <a:solidFill>
                  <a:srgbClr val="333300"/>
                </a:solidFill>
                <a:latin typeface="Times New Roman" pitchFamily="18" charset="0"/>
              </a:defRPr>
            </a:lvl4pPr>
            <a:lvl5pPr marL="2057287" indent="-228587" algn="ctr" eaLnBrk="0" hangingPunct="0">
              <a:defRPr sz="1600">
                <a:solidFill>
                  <a:srgbClr val="333300"/>
                </a:solidFill>
                <a:latin typeface="Times New Roman" pitchFamily="18" charset="0"/>
              </a:defRPr>
            </a:lvl5pPr>
            <a:lvl6pPr marL="2514461" indent="-228587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333300"/>
                </a:solidFill>
                <a:latin typeface="Times New Roman" pitchFamily="18" charset="0"/>
              </a:defRPr>
            </a:lvl6pPr>
            <a:lvl7pPr marL="2971635" indent="-228587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333300"/>
                </a:solidFill>
                <a:latin typeface="Times New Roman" pitchFamily="18" charset="0"/>
              </a:defRPr>
            </a:lvl7pPr>
            <a:lvl8pPr marL="3428811" indent="-228587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333300"/>
                </a:solidFill>
                <a:latin typeface="Times New Roman" pitchFamily="18" charset="0"/>
              </a:defRPr>
            </a:lvl8pPr>
            <a:lvl9pPr marL="3885985" indent="-228587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333300"/>
                </a:solidFill>
                <a:latin typeface="Times New Roman" pitchFamily="18" charset="0"/>
              </a:defRPr>
            </a:lvl9pPr>
          </a:lstStyle>
          <a:p>
            <a:pPr algn="r">
              <a:defRPr/>
            </a:pPr>
            <a:fld id="{593FC407-514F-4F86-B933-397D0C000CA3}" type="slidenum">
              <a:rPr lang="en-US" altLang="en-US" sz="1200">
                <a:solidFill>
                  <a:schemeClr val="tx1"/>
                </a:solidFill>
                <a:latin typeface="Arial" pitchFamily="34" charset="0"/>
              </a:rPr>
              <a:pPr algn="r">
                <a:defRPr/>
              </a:pPr>
              <a:t>39</a:t>
            </a:fld>
            <a:endParaRPr lang="en-US" altLang="en-US" sz="12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568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6913"/>
            <a:ext cx="4648200" cy="3486150"/>
          </a:xfrm>
          <a:ln/>
        </p:spPr>
      </p:sp>
      <p:sp>
        <p:nvSpPr>
          <p:cNvPr id="568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7" rIns="91435" bIns="45717"/>
          <a:lstStyle/>
          <a:p>
            <a:pPr eaLnBrk="1" hangingPunct="1"/>
            <a:endParaRPr lang="en-US" alt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7" rIns="91435" bIns="45717"/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cs typeface="Arial" pitchFamily="34" charset="0"/>
              </a:defRPr>
            </a:lvl1pPr>
            <a:lvl2pPr marL="741323" indent="-284147" eaLnBrk="0" hangingPunct="0">
              <a:defRPr>
                <a:solidFill>
                  <a:schemeClr val="tx1"/>
                </a:solidFill>
                <a:latin typeface="Calibri" charset="0"/>
                <a:cs typeface="Arial" pitchFamily="34" charset="0"/>
              </a:defRPr>
            </a:lvl2pPr>
            <a:lvl3pPr marL="1141350" indent="-227001" eaLnBrk="0" hangingPunct="0">
              <a:defRPr>
                <a:solidFill>
                  <a:schemeClr val="tx1"/>
                </a:solidFill>
                <a:latin typeface="Calibri" charset="0"/>
                <a:cs typeface="Arial" pitchFamily="34" charset="0"/>
              </a:defRPr>
            </a:lvl3pPr>
            <a:lvl4pPr marL="1598525" indent="-227001" eaLnBrk="0" hangingPunct="0">
              <a:defRPr>
                <a:solidFill>
                  <a:schemeClr val="tx1"/>
                </a:solidFill>
                <a:latin typeface="Calibri" charset="0"/>
                <a:cs typeface="Arial" pitchFamily="34" charset="0"/>
              </a:defRPr>
            </a:lvl4pPr>
            <a:lvl5pPr marL="2055699" indent="-227001" eaLnBrk="0" hangingPunct="0">
              <a:defRPr>
                <a:solidFill>
                  <a:schemeClr val="tx1"/>
                </a:solidFill>
                <a:latin typeface="Calibri" charset="0"/>
                <a:cs typeface="Arial" pitchFamily="34" charset="0"/>
              </a:defRPr>
            </a:lvl5pPr>
            <a:lvl6pPr marL="2512874" indent="-22700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cs typeface="Arial" pitchFamily="34" charset="0"/>
              </a:defRPr>
            </a:lvl6pPr>
            <a:lvl7pPr marL="2970049" indent="-22700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cs typeface="Arial" pitchFamily="34" charset="0"/>
              </a:defRPr>
            </a:lvl7pPr>
            <a:lvl8pPr marL="3427223" indent="-22700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cs typeface="Arial" pitchFamily="34" charset="0"/>
              </a:defRPr>
            </a:lvl8pPr>
            <a:lvl9pPr marL="3884398" indent="-22700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cs typeface="Arial" pitchFamily="34" charset="0"/>
              </a:defRPr>
            </a:lvl9pPr>
          </a:lstStyle>
          <a:p>
            <a:pPr eaLnBrk="1" hangingPunct="1"/>
            <a:fld id="{EDE36AE5-2D0E-4082-8C78-9B2313210EC2}" type="slidenum">
              <a:rPr lang="en-US" altLang="en-US" smtClean="0">
                <a:solidFill>
                  <a:srgbClr val="000000"/>
                </a:solidFill>
                <a:latin typeface="Times New Roman" pitchFamily="18" charset="0"/>
              </a:rPr>
              <a:pPr eaLnBrk="1" hangingPunct="1"/>
              <a:t>4</a:t>
            </a:fld>
            <a:endParaRPr lang="en-US" altLang="en-US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89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97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5" tIns="45717" rIns="91435" bIns="45717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7" rIns="91435" bIns="45717"/>
          <a:lstStyle>
            <a:lvl1pPr>
              <a:defRPr sz="1600">
                <a:solidFill>
                  <a:srgbClr val="333300"/>
                </a:solidFill>
                <a:latin typeface="Times New Roman" pitchFamily="18" charset="0"/>
              </a:defRPr>
            </a:lvl1pPr>
            <a:lvl2pPr marL="742909" indent="-285734">
              <a:defRPr sz="1600">
                <a:solidFill>
                  <a:srgbClr val="333300"/>
                </a:solidFill>
                <a:latin typeface="Times New Roman" pitchFamily="18" charset="0"/>
              </a:defRPr>
            </a:lvl2pPr>
            <a:lvl3pPr marL="1142937" indent="-228587">
              <a:defRPr sz="1600">
                <a:solidFill>
                  <a:srgbClr val="333300"/>
                </a:solidFill>
                <a:latin typeface="Times New Roman" pitchFamily="18" charset="0"/>
              </a:defRPr>
            </a:lvl3pPr>
            <a:lvl4pPr marL="1600111" indent="-228587">
              <a:defRPr sz="1600">
                <a:solidFill>
                  <a:srgbClr val="333300"/>
                </a:solidFill>
                <a:latin typeface="Times New Roman" pitchFamily="18" charset="0"/>
              </a:defRPr>
            </a:lvl4pPr>
            <a:lvl5pPr marL="2057287" indent="-228587">
              <a:defRPr sz="1600">
                <a:solidFill>
                  <a:srgbClr val="333300"/>
                </a:solidFill>
                <a:latin typeface="Times New Roman" pitchFamily="18" charset="0"/>
              </a:defRPr>
            </a:lvl5pPr>
            <a:lvl6pPr marL="2514461" indent="-228587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333300"/>
                </a:solidFill>
                <a:latin typeface="Times New Roman" pitchFamily="18" charset="0"/>
              </a:defRPr>
            </a:lvl6pPr>
            <a:lvl7pPr marL="2971635" indent="-228587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333300"/>
                </a:solidFill>
                <a:latin typeface="Times New Roman" pitchFamily="18" charset="0"/>
              </a:defRPr>
            </a:lvl7pPr>
            <a:lvl8pPr marL="3428811" indent="-228587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333300"/>
                </a:solidFill>
                <a:latin typeface="Times New Roman" pitchFamily="18" charset="0"/>
              </a:defRPr>
            </a:lvl8pPr>
            <a:lvl9pPr marL="3885985" indent="-228587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333300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fld id="{A51423C2-0810-40DF-88AB-2003059D8F33}" type="slidenum">
              <a:rPr lang="en-US" altLang="en-US" sz="1200">
                <a:solidFill>
                  <a:prstClr val="black"/>
                </a:solidFill>
              </a:rPr>
              <a:pPr>
                <a:defRPr/>
              </a:pPr>
              <a:t>40</a:t>
            </a:fld>
            <a:endParaRPr lang="en-US" altLang="en-US" sz="1200">
              <a:solidFill>
                <a:prstClr val="black"/>
              </a:solidFill>
            </a:endParaRPr>
          </a:p>
        </p:txBody>
      </p:sp>
      <p:sp>
        <p:nvSpPr>
          <p:cNvPr id="569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6913"/>
            <a:ext cx="4648200" cy="3486150"/>
          </a:xfrm>
          <a:ln/>
        </p:spPr>
      </p:sp>
      <p:sp>
        <p:nvSpPr>
          <p:cNvPr id="569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7" rIns="91435" bIns="45717"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7" rIns="91435" bIns="45717"/>
          <a:lstStyle>
            <a:lvl1pPr algn="ctr" eaLnBrk="0" hangingPunct="0">
              <a:defRPr sz="1600">
                <a:solidFill>
                  <a:srgbClr val="333300"/>
                </a:solidFill>
                <a:latin typeface="Times New Roman" pitchFamily="18" charset="0"/>
              </a:defRPr>
            </a:lvl1pPr>
            <a:lvl2pPr marL="742909" indent="-285734" algn="ctr" eaLnBrk="0" hangingPunct="0">
              <a:defRPr sz="1600">
                <a:solidFill>
                  <a:srgbClr val="333300"/>
                </a:solidFill>
                <a:latin typeface="Times New Roman" pitchFamily="18" charset="0"/>
              </a:defRPr>
            </a:lvl2pPr>
            <a:lvl3pPr marL="1142937" indent="-228587" algn="ctr" eaLnBrk="0" hangingPunct="0">
              <a:defRPr sz="1600">
                <a:solidFill>
                  <a:srgbClr val="333300"/>
                </a:solidFill>
                <a:latin typeface="Times New Roman" pitchFamily="18" charset="0"/>
              </a:defRPr>
            </a:lvl3pPr>
            <a:lvl4pPr marL="1600111" indent="-228587" algn="ctr" eaLnBrk="0" hangingPunct="0">
              <a:defRPr sz="1600">
                <a:solidFill>
                  <a:srgbClr val="333300"/>
                </a:solidFill>
                <a:latin typeface="Times New Roman" pitchFamily="18" charset="0"/>
              </a:defRPr>
            </a:lvl4pPr>
            <a:lvl5pPr marL="2057287" indent="-228587" algn="ctr" eaLnBrk="0" hangingPunct="0">
              <a:defRPr sz="1600">
                <a:solidFill>
                  <a:srgbClr val="333300"/>
                </a:solidFill>
                <a:latin typeface="Times New Roman" pitchFamily="18" charset="0"/>
              </a:defRPr>
            </a:lvl5pPr>
            <a:lvl6pPr marL="2514461" indent="-228587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333300"/>
                </a:solidFill>
                <a:latin typeface="Times New Roman" pitchFamily="18" charset="0"/>
              </a:defRPr>
            </a:lvl6pPr>
            <a:lvl7pPr marL="2971635" indent="-228587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333300"/>
                </a:solidFill>
                <a:latin typeface="Times New Roman" pitchFamily="18" charset="0"/>
              </a:defRPr>
            </a:lvl7pPr>
            <a:lvl8pPr marL="3428811" indent="-228587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333300"/>
                </a:solidFill>
                <a:latin typeface="Times New Roman" pitchFamily="18" charset="0"/>
              </a:defRPr>
            </a:lvl8pPr>
            <a:lvl9pPr marL="3885985" indent="-228587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333300"/>
                </a:solidFill>
                <a:latin typeface="Times New Roman" pitchFamily="18" charset="0"/>
              </a:defRPr>
            </a:lvl9pPr>
          </a:lstStyle>
          <a:p>
            <a:pPr algn="r">
              <a:defRPr/>
            </a:pPr>
            <a:fld id="{7E6948AE-B542-4A39-AF4F-4DB3F796EB5D}" type="slidenum">
              <a:rPr lang="en-US" altLang="en-US" sz="1200">
                <a:solidFill>
                  <a:schemeClr val="tx1"/>
                </a:solidFill>
              </a:rPr>
              <a:pPr algn="r">
                <a:defRPr/>
              </a:pPr>
              <a:t>41</a:t>
            </a:fld>
            <a:endParaRPr lang="en-US" altLang="en-US" sz="1200">
              <a:solidFill>
                <a:schemeClr val="tx1"/>
              </a:solidFill>
            </a:endParaRPr>
          </a:p>
        </p:txBody>
      </p:sp>
      <p:sp>
        <p:nvSpPr>
          <p:cNvPr id="578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6913"/>
            <a:ext cx="4648200" cy="3486150"/>
          </a:xfrm>
          <a:ln/>
        </p:spPr>
      </p:sp>
      <p:sp>
        <p:nvSpPr>
          <p:cNvPr id="578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7" rIns="91435" bIns="45717"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7" rIns="91435" bIns="45717"/>
          <a:lstStyle>
            <a:lvl1pPr>
              <a:defRPr sz="1600">
                <a:solidFill>
                  <a:srgbClr val="333300"/>
                </a:solidFill>
                <a:latin typeface="Times New Roman" pitchFamily="18" charset="0"/>
              </a:defRPr>
            </a:lvl1pPr>
            <a:lvl2pPr marL="742909" indent="-285734">
              <a:defRPr sz="1600">
                <a:solidFill>
                  <a:srgbClr val="333300"/>
                </a:solidFill>
                <a:latin typeface="Times New Roman" pitchFamily="18" charset="0"/>
              </a:defRPr>
            </a:lvl2pPr>
            <a:lvl3pPr marL="1142937" indent="-228587">
              <a:defRPr sz="1600">
                <a:solidFill>
                  <a:srgbClr val="333300"/>
                </a:solidFill>
                <a:latin typeface="Times New Roman" pitchFamily="18" charset="0"/>
              </a:defRPr>
            </a:lvl3pPr>
            <a:lvl4pPr marL="1600111" indent="-228587">
              <a:defRPr sz="1600">
                <a:solidFill>
                  <a:srgbClr val="333300"/>
                </a:solidFill>
                <a:latin typeface="Times New Roman" pitchFamily="18" charset="0"/>
              </a:defRPr>
            </a:lvl4pPr>
            <a:lvl5pPr marL="2057287" indent="-228587">
              <a:defRPr sz="1600">
                <a:solidFill>
                  <a:srgbClr val="333300"/>
                </a:solidFill>
                <a:latin typeface="Times New Roman" pitchFamily="18" charset="0"/>
              </a:defRPr>
            </a:lvl5pPr>
            <a:lvl6pPr marL="2514461" indent="-228587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333300"/>
                </a:solidFill>
                <a:latin typeface="Times New Roman" pitchFamily="18" charset="0"/>
              </a:defRPr>
            </a:lvl6pPr>
            <a:lvl7pPr marL="2971635" indent="-228587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333300"/>
                </a:solidFill>
                <a:latin typeface="Times New Roman" pitchFamily="18" charset="0"/>
              </a:defRPr>
            </a:lvl7pPr>
            <a:lvl8pPr marL="3428811" indent="-228587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333300"/>
                </a:solidFill>
                <a:latin typeface="Times New Roman" pitchFamily="18" charset="0"/>
              </a:defRPr>
            </a:lvl8pPr>
            <a:lvl9pPr marL="3885985" indent="-228587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333300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fld id="{036865B9-C0EA-4C0F-8D9E-90AF654C08CD}" type="slidenum">
              <a:rPr lang="en-US" altLang="en-US" sz="1200">
                <a:solidFill>
                  <a:prstClr val="black"/>
                </a:solidFill>
              </a:rPr>
              <a:pPr>
                <a:defRPr/>
              </a:pPr>
              <a:t>42</a:t>
            </a:fld>
            <a:endParaRPr lang="en-US" altLang="en-US" sz="1200">
              <a:solidFill>
                <a:prstClr val="black"/>
              </a:solidFill>
            </a:endParaRPr>
          </a:p>
        </p:txBody>
      </p:sp>
      <p:sp>
        <p:nvSpPr>
          <p:cNvPr id="603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6913"/>
            <a:ext cx="4648200" cy="3486150"/>
          </a:xfrm>
          <a:ln/>
        </p:spPr>
      </p:sp>
      <p:sp>
        <p:nvSpPr>
          <p:cNvPr id="603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7" rIns="91435" bIns="45717"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7" rIns="91435" bIns="45717"/>
          <a:lstStyle>
            <a:lvl1pPr algn="ctr" eaLnBrk="0" hangingPunct="0">
              <a:defRPr sz="1600">
                <a:solidFill>
                  <a:srgbClr val="333300"/>
                </a:solidFill>
                <a:latin typeface="Times New Roman" pitchFamily="18" charset="0"/>
              </a:defRPr>
            </a:lvl1pPr>
            <a:lvl2pPr marL="742909" indent="-285734" algn="ctr" eaLnBrk="0" hangingPunct="0">
              <a:defRPr sz="1600">
                <a:solidFill>
                  <a:srgbClr val="333300"/>
                </a:solidFill>
                <a:latin typeface="Times New Roman" pitchFamily="18" charset="0"/>
              </a:defRPr>
            </a:lvl2pPr>
            <a:lvl3pPr marL="1142937" indent="-228587" algn="ctr" eaLnBrk="0" hangingPunct="0">
              <a:defRPr sz="1600">
                <a:solidFill>
                  <a:srgbClr val="333300"/>
                </a:solidFill>
                <a:latin typeface="Times New Roman" pitchFamily="18" charset="0"/>
              </a:defRPr>
            </a:lvl3pPr>
            <a:lvl4pPr marL="1600111" indent="-228587" algn="ctr" eaLnBrk="0" hangingPunct="0">
              <a:defRPr sz="1600">
                <a:solidFill>
                  <a:srgbClr val="333300"/>
                </a:solidFill>
                <a:latin typeface="Times New Roman" pitchFamily="18" charset="0"/>
              </a:defRPr>
            </a:lvl4pPr>
            <a:lvl5pPr marL="2057287" indent="-228587" algn="ctr" eaLnBrk="0" hangingPunct="0">
              <a:defRPr sz="1600">
                <a:solidFill>
                  <a:srgbClr val="333300"/>
                </a:solidFill>
                <a:latin typeface="Times New Roman" pitchFamily="18" charset="0"/>
              </a:defRPr>
            </a:lvl5pPr>
            <a:lvl6pPr marL="2514461" indent="-228587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333300"/>
                </a:solidFill>
                <a:latin typeface="Times New Roman" pitchFamily="18" charset="0"/>
              </a:defRPr>
            </a:lvl6pPr>
            <a:lvl7pPr marL="2971635" indent="-228587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333300"/>
                </a:solidFill>
                <a:latin typeface="Times New Roman" pitchFamily="18" charset="0"/>
              </a:defRPr>
            </a:lvl7pPr>
            <a:lvl8pPr marL="3428811" indent="-228587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333300"/>
                </a:solidFill>
                <a:latin typeface="Times New Roman" pitchFamily="18" charset="0"/>
              </a:defRPr>
            </a:lvl8pPr>
            <a:lvl9pPr marL="3885985" indent="-228587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333300"/>
                </a:solidFill>
                <a:latin typeface="Times New Roman" pitchFamily="18" charset="0"/>
              </a:defRPr>
            </a:lvl9pPr>
          </a:lstStyle>
          <a:p>
            <a:pPr algn="r">
              <a:defRPr/>
            </a:pPr>
            <a:fld id="{8AEFB07E-8602-4F78-9BA6-B1C87199B58C}" type="slidenum">
              <a:rPr lang="en-US" altLang="en-US" sz="1200">
                <a:solidFill>
                  <a:prstClr val="black"/>
                </a:solidFill>
              </a:rPr>
              <a:pPr algn="r">
                <a:defRPr/>
              </a:pPr>
              <a:t>43</a:t>
            </a:fld>
            <a:endParaRPr lang="en-US" altLang="en-US" sz="1200">
              <a:solidFill>
                <a:prstClr val="black"/>
              </a:solidFill>
            </a:endParaRPr>
          </a:p>
        </p:txBody>
      </p:sp>
      <p:sp>
        <p:nvSpPr>
          <p:cNvPr id="580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6913"/>
            <a:ext cx="4648200" cy="3486150"/>
          </a:xfrm>
          <a:ln/>
        </p:spPr>
      </p:sp>
      <p:sp>
        <p:nvSpPr>
          <p:cNvPr id="580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7" rIns="91435" bIns="45717"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7" rIns="91435" bIns="45717"/>
          <a:lstStyle>
            <a:lvl1pPr algn="ctr" eaLnBrk="0" hangingPunct="0">
              <a:defRPr sz="1600">
                <a:solidFill>
                  <a:srgbClr val="333300"/>
                </a:solidFill>
                <a:latin typeface="Times New Roman" pitchFamily="18" charset="0"/>
              </a:defRPr>
            </a:lvl1pPr>
            <a:lvl2pPr marL="742909" indent="-285734" algn="ctr" eaLnBrk="0" hangingPunct="0">
              <a:defRPr sz="1600">
                <a:solidFill>
                  <a:srgbClr val="333300"/>
                </a:solidFill>
                <a:latin typeface="Times New Roman" pitchFamily="18" charset="0"/>
              </a:defRPr>
            </a:lvl2pPr>
            <a:lvl3pPr marL="1142937" indent="-228587" algn="ctr" eaLnBrk="0" hangingPunct="0">
              <a:defRPr sz="1600">
                <a:solidFill>
                  <a:srgbClr val="333300"/>
                </a:solidFill>
                <a:latin typeface="Times New Roman" pitchFamily="18" charset="0"/>
              </a:defRPr>
            </a:lvl3pPr>
            <a:lvl4pPr marL="1600111" indent="-228587" algn="ctr" eaLnBrk="0" hangingPunct="0">
              <a:defRPr sz="1600">
                <a:solidFill>
                  <a:srgbClr val="333300"/>
                </a:solidFill>
                <a:latin typeface="Times New Roman" pitchFamily="18" charset="0"/>
              </a:defRPr>
            </a:lvl4pPr>
            <a:lvl5pPr marL="2057287" indent="-228587" algn="ctr" eaLnBrk="0" hangingPunct="0">
              <a:defRPr sz="1600">
                <a:solidFill>
                  <a:srgbClr val="333300"/>
                </a:solidFill>
                <a:latin typeface="Times New Roman" pitchFamily="18" charset="0"/>
              </a:defRPr>
            </a:lvl5pPr>
            <a:lvl6pPr marL="2514461" indent="-228587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333300"/>
                </a:solidFill>
                <a:latin typeface="Times New Roman" pitchFamily="18" charset="0"/>
              </a:defRPr>
            </a:lvl6pPr>
            <a:lvl7pPr marL="2971635" indent="-228587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333300"/>
                </a:solidFill>
                <a:latin typeface="Times New Roman" pitchFamily="18" charset="0"/>
              </a:defRPr>
            </a:lvl7pPr>
            <a:lvl8pPr marL="3428811" indent="-228587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333300"/>
                </a:solidFill>
                <a:latin typeface="Times New Roman" pitchFamily="18" charset="0"/>
              </a:defRPr>
            </a:lvl8pPr>
            <a:lvl9pPr marL="3885985" indent="-228587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333300"/>
                </a:solidFill>
                <a:latin typeface="Times New Roman" pitchFamily="18" charset="0"/>
              </a:defRPr>
            </a:lvl9pPr>
          </a:lstStyle>
          <a:p>
            <a:pPr algn="r">
              <a:defRPr/>
            </a:pPr>
            <a:fld id="{CD7BE56C-261D-4D7C-BDE9-A729FF9AB651}" type="slidenum">
              <a:rPr lang="en-US" altLang="en-US" sz="1200">
                <a:solidFill>
                  <a:schemeClr val="tx1"/>
                </a:solidFill>
              </a:rPr>
              <a:pPr algn="r">
                <a:defRPr/>
              </a:pPr>
              <a:t>44</a:t>
            </a:fld>
            <a:endParaRPr lang="en-US" altLang="en-US" sz="1200">
              <a:solidFill>
                <a:schemeClr val="tx1"/>
              </a:solidFill>
            </a:endParaRPr>
          </a:p>
        </p:txBody>
      </p:sp>
      <p:sp>
        <p:nvSpPr>
          <p:cNvPr id="583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6913"/>
            <a:ext cx="4648200" cy="3486150"/>
          </a:xfrm>
          <a:ln/>
        </p:spPr>
      </p:sp>
      <p:sp>
        <p:nvSpPr>
          <p:cNvPr id="583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7" rIns="91435" bIns="45717"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7" rIns="91435" bIns="45717"/>
          <a:lstStyle>
            <a:lvl1pPr>
              <a:defRPr sz="1600">
                <a:solidFill>
                  <a:srgbClr val="333300"/>
                </a:solidFill>
                <a:latin typeface="Times New Roman" pitchFamily="18" charset="0"/>
              </a:defRPr>
            </a:lvl1pPr>
            <a:lvl2pPr marL="742909" indent="-285734">
              <a:defRPr sz="1600">
                <a:solidFill>
                  <a:srgbClr val="333300"/>
                </a:solidFill>
                <a:latin typeface="Times New Roman" pitchFamily="18" charset="0"/>
              </a:defRPr>
            </a:lvl2pPr>
            <a:lvl3pPr marL="1142937" indent="-228587">
              <a:defRPr sz="1600">
                <a:solidFill>
                  <a:srgbClr val="333300"/>
                </a:solidFill>
                <a:latin typeface="Times New Roman" pitchFamily="18" charset="0"/>
              </a:defRPr>
            </a:lvl3pPr>
            <a:lvl4pPr marL="1600111" indent="-228587">
              <a:defRPr sz="1600">
                <a:solidFill>
                  <a:srgbClr val="333300"/>
                </a:solidFill>
                <a:latin typeface="Times New Roman" pitchFamily="18" charset="0"/>
              </a:defRPr>
            </a:lvl4pPr>
            <a:lvl5pPr marL="2057287" indent="-228587">
              <a:defRPr sz="1600">
                <a:solidFill>
                  <a:srgbClr val="333300"/>
                </a:solidFill>
                <a:latin typeface="Times New Roman" pitchFamily="18" charset="0"/>
              </a:defRPr>
            </a:lvl5pPr>
            <a:lvl6pPr marL="2514461" indent="-228587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333300"/>
                </a:solidFill>
                <a:latin typeface="Times New Roman" pitchFamily="18" charset="0"/>
              </a:defRPr>
            </a:lvl6pPr>
            <a:lvl7pPr marL="2971635" indent="-228587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333300"/>
                </a:solidFill>
                <a:latin typeface="Times New Roman" pitchFamily="18" charset="0"/>
              </a:defRPr>
            </a:lvl7pPr>
            <a:lvl8pPr marL="3428811" indent="-228587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333300"/>
                </a:solidFill>
                <a:latin typeface="Times New Roman" pitchFamily="18" charset="0"/>
              </a:defRPr>
            </a:lvl8pPr>
            <a:lvl9pPr marL="3885985" indent="-228587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333300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fld id="{283FE537-6C70-49CD-B4E3-E6A2362A322B}" type="slidenum">
              <a:rPr lang="en-US" altLang="en-US" sz="1200">
                <a:solidFill>
                  <a:schemeClr val="tx1"/>
                </a:solidFill>
              </a:rPr>
              <a:pPr>
                <a:defRPr/>
              </a:pPr>
              <a:t>45</a:t>
            </a:fld>
            <a:endParaRPr lang="en-US" altLang="en-US" sz="1200">
              <a:solidFill>
                <a:schemeClr val="tx1"/>
              </a:solidFill>
            </a:endParaRPr>
          </a:p>
        </p:txBody>
      </p:sp>
      <p:sp>
        <p:nvSpPr>
          <p:cNvPr id="601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6913"/>
            <a:ext cx="4648200" cy="3486150"/>
          </a:xfrm>
          <a:ln/>
        </p:spPr>
      </p:sp>
      <p:sp>
        <p:nvSpPr>
          <p:cNvPr id="601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7" rIns="91435" bIns="45717"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9513" y="696913"/>
            <a:ext cx="4651375" cy="3487737"/>
          </a:xfrm>
          <a:ln/>
        </p:spPr>
      </p:sp>
      <p:sp>
        <p:nvSpPr>
          <p:cNvPr id="5857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7" rIns="91435" bIns="45717"/>
          <a:lstStyle/>
          <a:p>
            <a:pPr eaLnBrk="1" hangingPunct="1"/>
            <a:r>
              <a:rPr lang="en-US" altLang="en-US" smtClean="0"/>
              <a:t>Walk through the registration packet</a:t>
            </a:r>
          </a:p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9513" y="696913"/>
            <a:ext cx="4651375" cy="3487737"/>
          </a:xfrm>
          <a:ln/>
        </p:spPr>
      </p:sp>
      <p:sp>
        <p:nvSpPr>
          <p:cNvPr id="5867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7" rIns="91435" bIns="45717"/>
          <a:lstStyle/>
          <a:p>
            <a:pPr eaLnBrk="1" hangingPunct="1"/>
            <a:r>
              <a:rPr lang="en-US" altLang="en-US" smtClean="0"/>
              <a:t>Walk through the registration packet</a:t>
            </a:r>
          </a:p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7" rIns="91435" bIns="45717"/>
          <a:lstStyle>
            <a:lvl1pPr algn="ctr" eaLnBrk="0" hangingPunct="0">
              <a:defRPr sz="1600">
                <a:solidFill>
                  <a:srgbClr val="333300"/>
                </a:solidFill>
                <a:latin typeface="Times New Roman" pitchFamily="18" charset="0"/>
              </a:defRPr>
            </a:lvl1pPr>
            <a:lvl2pPr marL="742909" indent="-285734" algn="ctr" eaLnBrk="0" hangingPunct="0">
              <a:defRPr sz="1600">
                <a:solidFill>
                  <a:srgbClr val="333300"/>
                </a:solidFill>
                <a:latin typeface="Times New Roman" pitchFamily="18" charset="0"/>
              </a:defRPr>
            </a:lvl2pPr>
            <a:lvl3pPr marL="1142937" indent="-228587" algn="ctr" eaLnBrk="0" hangingPunct="0">
              <a:defRPr sz="1600">
                <a:solidFill>
                  <a:srgbClr val="333300"/>
                </a:solidFill>
                <a:latin typeface="Times New Roman" pitchFamily="18" charset="0"/>
              </a:defRPr>
            </a:lvl3pPr>
            <a:lvl4pPr marL="1600111" indent="-228587" algn="ctr" eaLnBrk="0" hangingPunct="0">
              <a:defRPr sz="1600">
                <a:solidFill>
                  <a:srgbClr val="333300"/>
                </a:solidFill>
                <a:latin typeface="Times New Roman" pitchFamily="18" charset="0"/>
              </a:defRPr>
            </a:lvl4pPr>
            <a:lvl5pPr marL="2057287" indent="-228587" algn="ctr" eaLnBrk="0" hangingPunct="0">
              <a:defRPr sz="1600">
                <a:solidFill>
                  <a:srgbClr val="333300"/>
                </a:solidFill>
                <a:latin typeface="Times New Roman" pitchFamily="18" charset="0"/>
              </a:defRPr>
            </a:lvl5pPr>
            <a:lvl6pPr marL="2514461" indent="-228587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333300"/>
                </a:solidFill>
                <a:latin typeface="Times New Roman" pitchFamily="18" charset="0"/>
              </a:defRPr>
            </a:lvl6pPr>
            <a:lvl7pPr marL="2971635" indent="-228587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333300"/>
                </a:solidFill>
                <a:latin typeface="Times New Roman" pitchFamily="18" charset="0"/>
              </a:defRPr>
            </a:lvl7pPr>
            <a:lvl8pPr marL="3428811" indent="-228587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333300"/>
                </a:solidFill>
                <a:latin typeface="Times New Roman" pitchFamily="18" charset="0"/>
              </a:defRPr>
            </a:lvl8pPr>
            <a:lvl9pPr marL="3885985" indent="-228587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333300"/>
                </a:solidFill>
                <a:latin typeface="Times New Roman" pitchFamily="18" charset="0"/>
              </a:defRPr>
            </a:lvl9pPr>
          </a:lstStyle>
          <a:p>
            <a:pPr algn="r">
              <a:defRPr/>
            </a:pPr>
            <a:fld id="{DE306E6A-A93E-4CCD-9A81-9B29A6841362}" type="slidenum">
              <a:rPr lang="en-US" altLang="en-US" sz="1200">
                <a:solidFill>
                  <a:schemeClr val="tx1"/>
                </a:solidFill>
              </a:rPr>
              <a:pPr algn="r">
                <a:defRPr/>
              </a:pPr>
              <a:t>48</a:t>
            </a:fld>
            <a:endParaRPr lang="en-US" altLang="en-US" sz="1200">
              <a:solidFill>
                <a:schemeClr val="tx1"/>
              </a:solidFill>
            </a:endParaRPr>
          </a:p>
        </p:txBody>
      </p:sp>
      <p:sp>
        <p:nvSpPr>
          <p:cNvPr id="588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6913"/>
            <a:ext cx="4648200" cy="3486150"/>
          </a:xfrm>
          <a:ln/>
        </p:spPr>
      </p:sp>
      <p:sp>
        <p:nvSpPr>
          <p:cNvPr id="588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7" rIns="91435" bIns="45717"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7" rIns="91435" bIns="45717"/>
          <a:lstStyle>
            <a:lvl1pPr algn="ctr" eaLnBrk="0" hangingPunct="0">
              <a:defRPr sz="1600">
                <a:solidFill>
                  <a:srgbClr val="333300"/>
                </a:solidFill>
                <a:latin typeface="Times New Roman" pitchFamily="18" charset="0"/>
              </a:defRPr>
            </a:lvl1pPr>
            <a:lvl2pPr marL="742909" indent="-285734" algn="ctr" eaLnBrk="0" hangingPunct="0">
              <a:defRPr sz="1600">
                <a:solidFill>
                  <a:srgbClr val="333300"/>
                </a:solidFill>
                <a:latin typeface="Times New Roman" pitchFamily="18" charset="0"/>
              </a:defRPr>
            </a:lvl2pPr>
            <a:lvl3pPr marL="1142937" indent="-228587" algn="ctr" eaLnBrk="0" hangingPunct="0">
              <a:defRPr sz="1600">
                <a:solidFill>
                  <a:srgbClr val="333300"/>
                </a:solidFill>
                <a:latin typeface="Times New Roman" pitchFamily="18" charset="0"/>
              </a:defRPr>
            </a:lvl3pPr>
            <a:lvl4pPr marL="1600111" indent="-228587" algn="ctr" eaLnBrk="0" hangingPunct="0">
              <a:defRPr sz="1600">
                <a:solidFill>
                  <a:srgbClr val="333300"/>
                </a:solidFill>
                <a:latin typeface="Times New Roman" pitchFamily="18" charset="0"/>
              </a:defRPr>
            </a:lvl4pPr>
            <a:lvl5pPr marL="2057287" indent="-228587" algn="ctr" eaLnBrk="0" hangingPunct="0">
              <a:defRPr sz="1600">
                <a:solidFill>
                  <a:srgbClr val="333300"/>
                </a:solidFill>
                <a:latin typeface="Times New Roman" pitchFamily="18" charset="0"/>
              </a:defRPr>
            </a:lvl5pPr>
            <a:lvl6pPr marL="2514461" indent="-228587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333300"/>
                </a:solidFill>
                <a:latin typeface="Times New Roman" pitchFamily="18" charset="0"/>
              </a:defRPr>
            </a:lvl6pPr>
            <a:lvl7pPr marL="2971635" indent="-228587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333300"/>
                </a:solidFill>
                <a:latin typeface="Times New Roman" pitchFamily="18" charset="0"/>
              </a:defRPr>
            </a:lvl7pPr>
            <a:lvl8pPr marL="3428811" indent="-228587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333300"/>
                </a:solidFill>
                <a:latin typeface="Times New Roman" pitchFamily="18" charset="0"/>
              </a:defRPr>
            </a:lvl8pPr>
            <a:lvl9pPr marL="3885985" indent="-228587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333300"/>
                </a:solidFill>
                <a:latin typeface="Times New Roman" pitchFamily="18" charset="0"/>
              </a:defRPr>
            </a:lvl9pPr>
          </a:lstStyle>
          <a:p>
            <a:pPr algn="r">
              <a:defRPr/>
            </a:pPr>
            <a:fld id="{894BDC21-4446-4FBA-AA5D-9EF2743566E8}" type="slidenum">
              <a:rPr lang="en-US" altLang="en-US" sz="1200">
                <a:solidFill>
                  <a:schemeClr val="tx1"/>
                </a:solidFill>
              </a:rPr>
              <a:pPr algn="r">
                <a:defRPr/>
              </a:pPr>
              <a:t>49</a:t>
            </a:fld>
            <a:endParaRPr lang="en-US" altLang="en-US" sz="1200">
              <a:solidFill>
                <a:schemeClr val="tx1"/>
              </a:solidFill>
            </a:endParaRPr>
          </a:p>
        </p:txBody>
      </p:sp>
      <p:sp>
        <p:nvSpPr>
          <p:cNvPr id="567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6913"/>
            <a:ext cx="4648200" cy="3486150"/>
          </a:xfrm>
          <a:ln/>
        </p:spPr>
      </p:sp>
      <p:sp>
        <p:nvSpPr>
          <p:cNvPr id="567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7" rIns="91435" bIns="45717"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rgbClr val="333300"/>
                </a:solidFill>
                <a:latin typeface="Times New Roman" pitchFamily="18" charset="0"/>
              </a:defRPr>
            </a:lvl1pPr>
            <a:lvl2pPr marL="757066" indent="-291179">
              <a:defRPr sz="1600">
                <a:solidFill>
                  <a:srgbClr val="333300"/>
                </a:solidFill>
                <a:latin typeface="Times New Roman" pitchFamily="18" charset="0"/>
              </a:defRPr>
            </a:lvl2pPr>
            <a:lvl3pPr marL="1164717" indent="-232943">
              <a:defRPr sz="1600">
                <a:solidFill>
                  <a:srgbClr val="333300"/>
                </a:solidFill>
                <a:latin typeface="Times New Roman" pitchFamily="18" charset="0"/>
              </a:defRPr>
            </a:lvl3pPr>
            <a:lvl4pPr marL="1630604" indent="-232943">
              <a:defRPr sz="1600">
                <a:solidFill>
                  <a:srgbClr val="333300"/>
                </a:solidFill>
                <a:latin typeface="Times New Roman" pitchFamily="18" charset="0"/>
              </a:defRPr>
            </a:lvl4pPr>
            <a:lvl5pPr marL="2096491" indent="-232943">
              <a:defRPr sz="1600">
                <a:solidFill>
                  <a:srgbClr val="333300"/>
                </a:solidFill>
                <a:latin typeface="Times New Roman" pitchFamily="18" charset="0"/>
              </a:defRPr>
            </a:lvl5pPr>
            <a:lvl6pPr marL="2562377" indent="-232943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333300"/>
                </a:solidFill>
                <a:latin typeface="Times New Roman" pitchFamily="18" charset="0"/>
              </a:defRPr>
            </a:lvl6pPr>
            <a:lvl7pPr marL="3028264" indent="-232943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333300"/>
                </a:solidFill>
                <a:latin typeface="Times New Roman" pitchFamily="18" charset="0"/>
              </a:defRPr>
            </a:lvl7pPr>
            <a:lvl8pPr marL="3494151" indent="-232943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333300"/>
                </a:solidFill>
                <a:latin typeface="Times New Roman" pitchFamily="18" charset="0"/>
              </a:defRPr>
            </a:lvl8pPr>
            <a:lvl9pPr marL="3960038" indent="-232943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333300"/>
                </a:solidFill>
                <a:latin typeface="Times New Roman" pitchFamily="18" charset="0"/>
              </a:defRPr>
            </a:lvl9pPr>
          </a:lstStyle>
          <a:p>
            <a:fld id="{E771F948-0B53-4A4B-A3B4-866A3E2E7E5C}" type="slidenum">
              <a:rPr lang="en-US" altLang="en-US" sz="1200">
                <a:solidFill>
                  <a:schemeClr val="tx1"/>
                </a:solidFill>
              </a:rPr>
              <a:pPr/>
              <a:t>5</a:t>
            </a:fld>
            <a:endParaRPr lang="en-US" altLang="en-US" sz="1200">
              <a:solidFill>
                <a:schemeClr val="tx1"/>
              </a:solidFill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6913"/>
            <a:ext cx="4648200" cy="3486150"/>
          </a:xfrm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7" rIns="91435" bIns="45717"/>
          <a:lstStyle>
            <a:lvl1pPr algn="ctr" eaLnBrk="0" hangingPunct="0">
              <a:defRPr sz="1600">
                <a:solidFill>
                  <a:srgbClr val="333300"/>
                </a:solidFill>
                <a:latin typeface="Times New Roman" pitchFamily="18" charset="0"/>
              </a:defRPr>
            </a:lvl1pPr>
            <a:lvl2pPr marL="742909" indent="-285734" algn="ctr" eaLnBrk="0" hangingPunct="0">
              <a:defRPr sz="1600">
                <a:solidFill>
                  <a:srgbClr val="333300"/>
                </a:solidFill>
                <a:latin typeface="Times New Roman" pitchFamily="18" charset="0"/>
              </a:defRPr>
            </a:lvl2pPr>
            <a:lvl3pPr marL="1142937" indent="-228587" algn="ctr" eaLnBrk="0" hangingPunct="0">
              <a:defRPr sz="1600">
                <a:solidFill>
                  <a:srgbClr val="333300"/>
                </a:solidFill>
                <a:latin typeface="Times New Roman" pitchFamily="18" charset="0"/>
              </a:defRPr>
            </a:lvl3pPr>
            <a:lvl4pPr marL="1600111" indent="-228587" algn="ctr" eaLnBrk="0" hangingPunct="0">
              <a:defRPr sz="1600">
                <a:solidFill>
                  <a:srgbClr val="333300"/>
                </a:solidFill>
                <a:latin typeface="Times New Roman" pitchFamily="18" charset="0"/>
              </a:defRPr>
            </a:lvl4pPr>
            <a:lvl5pPr marL="2057287" indent="-228587" algn="ctr" eaLnBrk="0" hangingPunct="0">
              <a:defRPr sz="1600">
                <a:solidFill>
                  <a:srgbClr val="333300"/>
                </a:solidFill>
                <a:latin typeface="Times New Roman" pitchFamily="18" charset="0"/>
              </a:defRPr>
            </a:lvl5pPr>
            <a:lvl6pPr marL="2514461" indent="-228587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333300"/>
                </a:solidFill>
                <a:latin typeface="Times New Roman" pitchFamily="18" charset="0"/>
              </a:defRPr>
            </a:lvl6pPr>
            <a:lvl7pPr marL="2971635" indent="-228587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333300"/>
                </a:solidFill>
                <a:latin typeface="Times New Roman" pitchFamily="18" charset="0"/>
              </a:defRPr>
            </a:lvl7pPr>
            <a:lvl8pPr marL="3428811" indent="-228587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333300"/>
                </a:solidFill>
                <a:latin typeface="Times New Roman" pitchFamily="18" charset="0"/>
              </a:defRPr>
            </a:lvl8pPr>
            <a:lvl9pPr marL="3885985" indent="-228587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333300"/>
                </a:solidFill>
                <a:latin typeface="Times New Roman" pitchFamily="18" charset="0"/>
              </a:defRPr>
            </a:lvl9pPr>
          </a:lstStyle>
          <a:p>
            <a:pPr algn="r">
              <a:defRPr/>
            </a:pPr>
            <a:fld id="{9CD9EB4C-AF07-47CE-AC42-3DEAC09C2D38}" type="slidenum">
              <a:rPr lang="en-US" altLang="en-US" sz="1200">
                <a:solidFill>
                  <a:schemeClr val="tx1"/>
                </a:solidFill>
              </a:rPr>
              <a:pPr algn="r">
                <a:defRPr/>
              </a:pPr>
              <a:t>50</a:t>
            </a:fld>
            <a:endParaRPr lang="en-US" altLang="en-US" sz="1200">
              <a:solidFill>
                <a:schemeClr val="tx1"/>
              </a:solidFill>
            </a:endParaRPr>
          </a:p>
        </p:txBody>
      </p:sp>
      <p:sp>
        <p:nvSpPr>
          <p:cNvPr id="619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6913"/>
            <a:ext cx="4648200" cy="3486150"/>
          </a:xfrm>
          <a:ln/>
        </p:spPr>
      </p:sp>
      <p:sp>
        <p:nvSpPr>
          <p:cNvPr id="6195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7" rIns="91435" bIns="45717"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7" rIns="91435" bIns="45717"/>
          <a:lstStyle>
            <a:lvl1pPr algn="ctr" eaLnBrk="0" hangingPunct="0">
              <a:defRPr sz="1600">
                <a:solidFill>
                  <a:srgbClr val="333300"/>
                </a:solidFill>
                <a:latin typeface="Times New Roman" pitchFamily="18" charset="0"/>
              </a:defRPr>
            </a:lvl1pPr>
            <a:lvl2pPr marL="742909" indent="-285734" algn="ctr" eaLnBrk="0" hangingPunct="0">
              <a:defRPr sz="1600">
                <a:solidFill>
                  <a:srgbClr val="333300"/>
                </a:solidFill>
                <a:latin typeface="Times New Roman" pitchFamily="18" charset="0"/>
              </a:defRPr>
            </a:lvl2pPr>
            <a:lvl3pPr marL="1142937" indent="-228587" algn="ctr" eaLnBrk="0" hangingPunct="0">
              <a:defRPr sz="1600">
                <a:solidFill>
                  <a:srgbClr val="333300"/>
                </a:solidFill>
                <a:latin typeface="Times New Roman" pitchFamily="18" charset="0"/>
              </a:defRPr>
            </a:lvl3pPr>
            <a:lvl4pPr marL="1600111" indent="-228587" algn="ctr" eaLnBrk="0" hangingPunct="0">
              <a:defRPr sz="1600">
                <a:solidFill>
                  <a:srgbClr val="333300"/>
                </a:solidFill>
                <a:latin typeface="Times New Roman" pitchFamily="18" charset="0"/>
              </a:defRPr>
            </a:lvl4pPr>
            <a:lvl5pPr marL="2057287" indent="-228587" algn="ctr" eaLnBrk="0" hangingPunct="0">
              <a:defRPr sz="1600">
                <a:solidFill>
                  <a:srgbClr val="333300"/>
                </a:solidFill>
                <a:latin typeface="Times New Roman" pitchFamily="18" charset="0"/>
              </a:defRPr>
            </a:lvl5pPr>
            <a:lvl6pPr marL="2514461" indent="-228587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333300"/>
                </a:solidFill>
                <a:latin typeface="Times New Roman" pitchFamily="18" charset="0"/>
              </a:defRPr>
            </a:lvl6pPr>
            <a:lvl7pPr marL="2971635" indent="-228587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333300"/>
                </a:solidFill>
                <a:latin typeface="Times New Roman" pitchFamily="18" charset="0"/>
              </a:defRPr>
            </a:lvl7pPr>
            <a:lvl8pPr marL="3428811" indent="-228587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333300"/>
                </a:solidFill>
                <a:latin typeface="Times New Roman" pitchFamily="18" charset="0"/>
              </a:defRPr>
            </a:lvl8pPr>
            <a:lvl9pPr marL="3885985" indent="-228587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333300"/>
                </a:solidFill>
                <a:latin typeface="Times New Roman" pitchFamily="18" charset="0"/>
              </a:defRPr>
            </a:lvl9pPr>
          </a:lstStyle>
          <a:p>
            <a:pPr algn="r">
              <a:defRPr/>
            </a:pPr>
            <a:fld id="{9CD9EB4C-AF07-47CE-AC42-3DEAC09C2D38}" type="slidenum">
              <a:rPr lang="en-US" altLang="en-US" sz="1200">
                <a:solidFill>
                  <a:schemeClr val="tx1"/>
                </a:solidFill>
              </a:rPr>
              <a:pPr algn="r">
                <a:defRPr/>
              </a:pPr>
              <a:t>51</a:t>
            </a:fld>
            <a:endParaRPr lang="en-US" altLang="en-US" sz="1200">
              <a:solidFill>
                <a:schemeClr val="tx1"/>
              </a:solidFill>
            </a:endParaRPr>
          </a:p>
        </p:txBody>
      </p:sp>
      <p:sp>
        <p:nvSpPr>
          <p:cNvPr id="619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6913"/>
            <a:ext cx="4648200" cy="3486150"/>
          </a:xfrm>
          <a:ln/>
        </p:spPr>
      </p:sp>
      <p:sp>
        <p:nvSpPr>
          <p:cNvPr id="6195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7" rIns="91435" bIns="45717"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2A7042-DEED-4AA1-9E89-4A16B2572577}" type="slidenum">
              <a:rPr lang="en-US" smtClean="0"/>
              <a:pPr/>
              <a:t>52</a:t>
            </a:fld>
            <a:endParaRPr lang="en-US" dirty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 lIns="91435" tIns="45717" rIns="91435" bIns="45717"/>
          <a:lstStyle/>
          <a:p>
            <a:pPr>
              <a:defRPr/>
            </a:pPr>
            <a:fld id="{D01D7298-23AA-4B0C-98D6-FC78065A95F0}" type="slidenum">
              <a:rPr lang="en-US" smtClean="0"/>
              <a:pPr>
                <a:defRPr/>
              </a:pPr>
              <a:t>53</a:t>
            </a:fld>
            <a:endParaRPr lang="en-US" smtClean="0"/>
          </a:p>
        </p:txBody>
      </p:sp>
      <p:sp>
        <p:nvSpPr>
          <p:cNvPr id="584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6913"/>
            <a:ext cx="4648200" cy="3486150"/>
          </a:xfrm>
          <a:ln/>
        </p:spPr>
      </p:sp>
      <p:sp>
        <p:nvSpPr>
          <p:cNvPr id="5847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1675" y="4416425"/>
            <a:ext cx="5607050" cy="41830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7" rIns="91435" bIns="45717"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7" rIns="91435" bIns="45717"/>
          <a:lstStyle>
            <a:lvl1pPr algn="l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55608" indent="-290497" algn="l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63574" indent="-231762" algn="l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30273" indent="-231762" algn="l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95384" indent="-231762" algn="l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52559" indent="-23176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3009734" indent="-23176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66908" indent="-23176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924083" indent="-23176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33B0391D-8F8F-49BB-87F3-A6936EE4EDBD}" type="slidenum">
              <a:rPr lang="en-US" altLang="en-US" smtClean="0">
                <a:latin typeface="Arial" charset="0"/>
              </a:rPr>
              <a:pPr algn="r" eaLnBrk="1" hangingPunct="1">
                <a:spcBef>
                  <a:spcPct val="0"/>
                </a:spcBef>
              </a:pPr>
              <a:t>54</a:t>
            </a:fld>
            <a:endParaRPr lang="en-US" altLang="en-US" smtClean="0">
              <a:latin typeface="Arial" charset="0"/>
            </a:endParaRPr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6913"/>
            <a:ext cx="4648200" cy="3486150"/>
          </a:xfrm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7" rIns="91435" bIns="45717"/>
          <a:lstStyle/>
          <a:p>
            <a:pPr eaLnBrk="1" hangingPunct="1"/>
            <a:endParaRPr lang="en-US" alt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7" rIns="91435" bIns="45717"/>
          <a:lstStyle>
            <a:lvl1pPr>
              <a:defRPr sz="1600">
                <a:solidFill>
                  <a:srgbClr val="333300"/>
                </a:solidFill>
                <a:latin typeface="Times New Roman" pitchFamily="18" charset="0"/>
              </a:defRPr>
            </a:lvl1pPr>
            <a:lvl2pPr marL="755608" indent="-290497">
              <a:defRPr sz="1600">
                <a:solidFill>
                  <a:srgbClr val="333300"/>
                </a:solidFill>
                <a:latin typeface="Times New Roman" pitchFamily="18" charset="0"/>
              </a:defRPr>
            </a:lvl2pPr>
            <a:lvl3pPr marL="1163574" indent="-231762">
              <a:defRPr sz="1600">
                <a:solidFill>
                  <a:srgbClr val="333300"/>
                </a:solidFill>
                <a:latin typeface="Times New Roman" pitchFamily="18" charset="0"/>
              </a:defRPr>
            </a:lvl3pPr>
            <a:lvl4pPr marL="1630273" indent="-231762">
              <a:defRPr sz="1600">
                <a:solidFill>
                  <a:srgbClr val="333300"/>
                </a:solidFill>
                <a:latin typeface="Times New Roman" pitchFamily="18" charset="0"/>
              </a:defRPr>
            </a:lvl4pPr>
            <a:lvl5pPr marL="2095384" indent="-231762">
              <a:defRPr sz="1600">
                <a:solidFill>
                  <a:srgbClr val="333300"/>
                </a:solidFill>
                <a:latin typeface="Times New Roman" pitchFamily="18" charset="0"/>
              </a:defRPr>
            </a:lvl5pPr>
            <a:lvl6pPr marL="2552559" indent="-231762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333300"/>
                </a:solidFill>
                <a:latin typeface="Times New Roman" pitchFamily="18" charset="0"/>
              </a:defRPr>
            </a:lvl6pPr>
            <a:lvl7pPr marL="3009734" indent="-231762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333300"/>
                </a:solidFill>
                <a:latin typeface="Times New Roman" pitchFamily="18" charset="0"/>
              </a:defRPr>
            </a:lvl7pPr>
            <a:lvl8pPr marL="3466908" indent="-231762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333300"/>
                </a:solidFill>
                <a:latin typeface="Times New Roman" pitchFamily="18" charset="0"/>
              </a:defRPr>
            </a:lvl8pPr>
            <a:lvl9pPr marL="3924083" indent="-231762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333300"/>
                </a:solidFill>
                <a:latin typeface="Times New Roman" pitchFamily="18" charset="0"/>
              </a:defRPr>
            </a:lvl9pPr>
          </a:lstStyle>
          <a:p>
            <a:fld id="{B5D269EA-9541-44CE-928D-98A2E72161B6}" type="slidenum">
              <a:rPr lang="en-US" altLang="en-US" sz="1200">
                <a:solidFill>
                  <a:srgbClr val="000000"/>
                </a:solidFill>
                <a:latin typeface="Arial" charset="0"/>
              </a:rPr>
              <a:pPr/>
              <a:t>55</a:t>
            </a:fld>
            <a:endParaRPr lang="en-US" alt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6913"/>
            <a:ext cx="4648200" cy="3486150"/>
          </a:xfrm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7" rIns="91435" bIns="45717"/>
          <a:lstStyle/>
          <a:p>
            <a:pPr eaLnBrk="1" hangingPunct="1"/>
            <a:endParaRPr lang="en-US" alt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2A7042-DEED-4AA1-9E89-4A16B2572577}" type="slidenum">
              <a:rPr lang="en-US" smtClean="0"/>
              <a:pPr/>
              <a:t>58</a:t>
            </a:fld>
            <a:endParaRPr lang="en-US" dirty="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7" rIns="91435" bIns="45717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09" indent="-285734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2937" indent="-228587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111" indent="-228587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287" indent="-228587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461" indent="-2285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635" indent="-2285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8811" indent="-2285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5985" indent="-2285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</a:pPr>
            <a:fld id="{27F3B955-7887-45D3-ACB4-F3E338394840}" type="slidenum">
              <a:rPr lang="en-US" altLang="en-US"/>
              <a:pPr>
                <a:spcBef>
                  <a:spcPct val="0"/>
                </a:spcBef>
              </a:pPr>
              <a:t>59</a:t>
            </a:fld>
            <a:endParaRPr lang="en-US" altLang="en-US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7" rIns="91435" bIns="45717"/>
          <a:lstStyle/>
          <a:p>
            <a:pPr eaLnBrk="1" hangingPunct="1"/>
            <a:endParaRPr lang="en-US" alt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7" rIns="91435" bIns="45717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09" indent="-285734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2937" indent="-228587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111" indent="-228587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287" indent="-228587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461" indent="-2285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635" indent="-2285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8811" indent="-2285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5985" indent="-2285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</a:pPr>
            <a:fld id="{01251E11-4084-440E-AABC-DF5896F8B889}" type="slidenum">
              <a:rPr lang="en-US" altLang="en-US"/>
              <a:pPr>
                <a:spcBef>
                  <a:spcPct val="0"/>
                </a:spcBef>
              </a:pPr>
              <a:t>60</a:t>
            </a:fld>
            <a:endParaRPr lang="en-US" altLang="en-US"/>
          </a:p>
        </p:txBody>
      </p:sp>
      <p:sp>
        <p:nvSpPr>
          <p:cNvPr id="27651" name="Rectangle 7"/>
          <p:cNvSpPr txBox="1">
            <a:spLocks noGrp="1" noChangeArrowheads="1"/>
          </p:cNvSpPr>
          <p:nvPr/>
        </p:nvSpPr>
        <p:spPr bwMode="auto">
          <a:xfrm>
            <a:off x="3970339" y="8829675"/>
            <a:ext cx="3038475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67" tIns="46585" rIns="93167" bIns="46585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3D62575-F526-4685-9FA0-40C7E2C2D80F}" type="slidenum">
              <a:rPr lang="en-US" altLang="en-US"/>
              <a:pPr algn="r" eaLnBrk="1" hangingPunct="1">
                <a:spcBef>
                  <a:spcPct val="0"/>
                </a:spcBef>
              </a:pPr>
              <a:t>60</a:t>
            </a:fld>
            <a:endParaRPr lang="en-US" altLang="en-US"/>
          </a:p>
        </p:txBody>
      </p:sp>
      <p:sp>
        <p:nvSpPr>
          <p:cNvPr id="2765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7" rIns="91435" bIns="45717"/>
          <a:lstStyle/>
          <a:p>
            <a:pPr eaLnBrk="1" hangingPunct="1"/>
            <a:endParaRPr lang="en-US" alt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7" rIns="91435" bIns="45717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09" indent="-285734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2937" indent="-228587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111" indent="-228587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287" indent="-228587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461" indent="-2285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635" indent="-2285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8811" indent="-2285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5985" indent="-2285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</a:pPr>
            <a:fld id="{6443411B-AB95-4E2F-B248-A520B175C856}" type="slidenum">
              <a:rPr lang="en-US" altLang="en-US"/>
              <a:pPr>
                <a:spcBef>
                  <a:spcPct val="0"/>
                </a:spcBef>
              </a:pPr>
              <a:t>61</a:t>
            </a:fld>
            <a:endParaRPr lang="en-US" altLang="en-US"/>
          </a:p>
        </p:txBody>
      </p:sp>
      <p:sp>
        <p:nvSpPr>
          <p:cNvPr id="29699" name="Rectangle 7"/>
          <p:cNvSpPr txBox="1">
            <a:spLocks noGrp="1" noChangeArrowheads="1"/>
          </p:cNvSpPr>
          <p:nvPr/>
        </p:nvSpPr>
        <p:spPr bwMode="auto">
          <a:xfrm>
            <a:off x="3970339" y="8829675"/>
            <a:ext cx="3038475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67" tIns="46585" rIns="93167" bIns="46585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7042633-FBCF-4493-823C-E80F7E5483C6}" type="slidenum">
              <a:rPr lang="en-US" altLang="en-US"/>
              <a:pPr algn="r" eaLnBrk="1" hangingPunct="1">
                <a:spcBef>
                  <a:spcPct val="0"/>
                </a:spcBef>
              </a:pPr>
              <a:t>61</a:t>
            </a:fld>
            <a:endParaRPr lang="en-US" altLang="en-US"/>
          </a:p>
        </p:txBody>
      </p:sp>
      <p:sp>
        <p:nvSpPr>
          <p:cNvPr id="2970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7" rIns="91435" bIns="45717"/>
          <a:lstStyle/>
          <a:p>
            <a:pPr eaLnBrk="1" hangingPunct="1"/>
            <a:endParaRPr lang="en-US" alt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rgbClr val="333300"/>
                </a:solidFill>
                <a:latin typeface="Times New Roman" pitchFamily="18" charset="0"/>
              </a:defRPr>
            </a:lvl1pPr>
            <a:lvl2pPr marL="757066" indent="-291179">
              <a:defRPr sz="1600">
                <a:solidFill>
                  <a:srgbClr val="333300"/>
                </a:solidFill>
                <a:latin typeface="Times New Roman" pitchFamily="18" charset="0"/>
              </a:defRPr>
            </a:lvl2pPr>
            <a:lvl3pPr marL="1164717" indent="-232943">
              <a:defRPr sz="1600">
                <a:solidFill>
                  <a:srgbClr val="333300"/>
                </a:solidFill>
                <a:latin typeface="Times New Roman" pitchFamily="18" charset="0"/>
              </a:defRPr>
            </a:lvl3pPr>
            <a:lvl4pPr marL="1630604" indent="-232943">
              <a:defRPr sz="1600">
                <a:solidFill>
                  <a:srgbClr val="333300"/>
                </a:solidFill>
                <a:latin typeface="Times New Roman" pitchFamily="18" charset="0"/>
              </a:defRPr>
            </a:lvl4pPr>
            <a:lvl5pPr marL="2096491" indent="-232943">
              <a:defRPr sz="1600">
                <a:solidFill>
                  <a:srgbClr val="333300"/>
                </a:solidFill>
                <a:latin typeface="Times New Roman" pitchFamily="18" charset="0"/>
              </a:defRPr>
            </a:lvl5pPr>
            <a:lvl6pPr marL="2562377" indent="-232943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333300"/>
                </a:solidFill>
                <a:latin typeface="Times New Roman" pitchFamily="18" charset="0"/>
              </a:defRPr>
            </a:lvl6pPr>
            <a:lvl7pPr marL="3028264" indent="-232943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333300"/>
                </a:solidFill>
                <a:latin typeface="Times New Roman" pitchFamily="18" charset="0"/>
              </a:defRPr>
            </a:lvl7pPr>
            <a:lvl8pPr marL="3494151" indent="-232943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333300"/>
                </a:solidFill>
                <a:latin typeface="Times New Roman" pitchFamily="18" charset="0"/>
              </a:defRPr>
            </a:lvl8pPr>
            <a:lvl9pPr marL="3960038" indent="-232943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333300"/>
                </a:solidFill>
                <a:latin typeface="Times New Roman" pitchFamily="18" charset="0"/>
              </a:defRPr>
            </a:lvl9pPr>
          </a:lstStyle>
          <a:p>
            <a:fld id="{8CB74CB6-D334-4414-BEBB-9BF41BED68F7}" type="slidenum">
              <a:rPr lang="en-US" altLang="en-US" sz="1200">
                <a:solidFill>
                  <a:schemeClr val="tx1"/>
                </a:solidFill>
              </a:rPr>
              <a:pPr/>
              <a:t>6</a:t>
            </a:fld>
            <a:endParaRPr lang="en-US" altLang="en-US" sz="1200">
              <a:solidFill>
                <a:schemeClr val="tx1"/>
              </a:solidFill>
            </a:endParaRPr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6913"/>
            <a:ext cx="4648200" cy="3486150"/>
          </a:xfrm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7" rIns="91435" bIns="45717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09" indent="-285734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2937" indent="-228587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111" indent="-228587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287" indent="-228587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461" indent="-2285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635" indent="-2285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8811" indent="-2285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5985" indent="-2285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</a:pPr>
            <a:fld id="{A622D62B-34AC-46C5-AFAA-C602AFFA8ACB}" type="slidenum">
              <a:rPr lang="en-US" altLang="en-US"/>
              <a:pPr>
                <a:spcBef>
                  <a:spcPct val="0"/>
                </a:spcBef>
              </a:pPr>
              <a:t>62</a:t>
            </a:fld>
            <a:endParaRPr lang="en-US" altLang="en-US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7" rIns="91435" bIns="45717"/>
          <a:lstStyle/>
          <a:p>
            <a:pPr eaLnBrk="1" hangingPunct="1"/>
            <a:endParaRPr lang="en-US" alt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7" rIns="91435" bIns="45717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09" indent="-285734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2937" indent="-228587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111" indent="-228587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287" indent="-228587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461" indent="-2285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635" indent="-2285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8811" indent="-2285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5985" indent="-2285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</a:pPr>
            <a:fld id="{C21DF65C-8DAC-4E3C-9D65-2CC8C3DC0883}" type="slidenum">
              <a:rPr lang="en-US" altLang="en-US"/>
              <a:pPr>
                <a:spcBef>
                  <a:spcPct val="0"/>
                </a:spcBef>
              </a:pPr>
              <a:t>63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7" rIns="91435" bIns="45717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09" indent="-285734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2937" indent="-228587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111" indent="-228587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287" indent="-228587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461" indent="-2285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635" indent="-2285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8811" indent="-2285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5985" indent="-2285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</a:pPr>
            <a:fld id="{86ABC2DD-2863-44F4-B54D-C0ECD43A7BDC}" type="slidenum">
              <a:rPr lang="en-US" altLang="en-US"/>
              <a:pPr>
                <a:spcBef>
                  <a:spcPct val="0"/>
                </a:spcBef>
              </a:pPr>
              <a:t>64</a:t>
            </a:fld>
            <a:endParaRPr lang="en-US" altLang="en-US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039" y="4416425"/>
            <a:ext cx="5140325" cy="41830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7" rIns="91435" bIns="45717"/>
          <a:lstStyle/>
          <a:p>
            <a:pPr eaLnBrk="1" hangingPunct="1"/>
            <a:endParaRPr lang="en-US" alt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7" rIns="91435" bIns="45717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09" indent="-285734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2937" indent="-228587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111" indent="-228587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287" indent="-228587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461" indent="-2285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635" indent="-2285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8811" indent="-2285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5985" indent="-2285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</a:pPr>
            <a:fld id="{9B56A87F-B12F-4F57-9D9B-231E5A380318}" type="slidenum">
              <a:rPr lang="en-US" altLang="en-US"/>
              <a:pPr>
                <a:spcBef>
                  <a:spcPct val="0"/>
                </a:spcBef>
              </a:pPr>
              <a:t>65</a:t>
            </a:fld>
            <a:endParaRPr lang="en-US" altLang="en-US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2688" y="698500"/>
            <a:ext cx="4646612" cy="3484563"/>
          </a:xfrm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3451" y="4414839"/>
            <a:ext cx="5143500" cy="41830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110" tIns="46056" rIns="92110" bIns="46056"/>
          <a:lstStyle/>
          <a:p>
            <a:pPr eaLnBrk="1" hangingPunct="1"/>
            <a:endParaRPr lang="en-US" alt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7" rIns="91435" bIns="45717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09" indent="-285734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2937" indent="-228587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111" indent="-228587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287" indent="-228587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461" indent="-2285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635" indent="-2285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8811" indent="-2285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5985" indent="-2285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</a:pPr>
            <a:fld id="{0B27B979-80C2-4B11-9F89-6500FEF23B96}" type="slidenum">
              <a:rPr lang="en-US" altLang="en-US"/>
              <a:pPr>
                <a:spcBef>
                  <a:spcPct val="0"/>
                </a:spcBef>
              </a:pPr>
              <a:t>66</a:t>
            </a:fld>
            <a:endParaRPr lang="en-US" altLang="en-US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2688" y="698500"/>
            <a:ext cx="4646612" cy="3484563"/>
          </a:xfrm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3451" y="4414839"/>
            <a:ext cx="5143500" cy="41830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110" tIns="46056" rIns="92110" bIns="46056"/>
          <a:lstStyle/>
          <a:p>
            <a:pPr eaLnBrk="1" hangingPunct="1"/>
            <a:endParaRPr lang="en-US" alt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7" rIns="91435" bIns="45717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09" indent="-285734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2937" indent="-228587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111" indent="-228587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287" indent="-228587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461" indent="-2285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635" indent="-2285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8811" indent="-2285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5985" indent="-2285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</a:pPr>
            <a:fld id="{87E84D68-FB65-4764-9F38-FE18BF5B1655}" type="slidenum">
              <a:rPr lang="en-US" altLang="en-US"/>
              <a:pPr>
                <a:spcBef>
                  <a:spcPct val="0"/>
                </a:spcBef>
              </a:pPr>
              <a:t>67</a:t>
            </a:fld>
            <a:endParaRPr lang="en-US" altLang="en-US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2688" y="698500"/>
            <a:ext cx="4646612" cy="3484563"/>
          </a:xfrm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3451" y="4414839"/>
            <a:ext cx="5143500" cy="41830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110" tIns="46056" rIns="92110" bIns="46056"/>
          <a:lstStyle/>
          <a:p>
            <a:pPr eaLnBrk="1" hangingPunct="1"/>
            <a:endParaRPr lang="en-US" alt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7" rIns="91435" bIns="45717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09" indent="-285734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2937" indent="-228587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111" indent="-228587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287" indent="-228587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461" indent="-2285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635" indent="-2285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8811" indent="-2285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5985" indent="-2285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</a:pPr>
            <a:fld id="{F5E87967-AC0F-4ADA-A9B8-5739272EC642}" type="slidenum">
              <a:rPr lang="en-US" altLang="en-US"/>
              <a:pPr>
                <a:spcBef>
                  <a:spcPct val="0"/>
                </a:spcBef>
              </a:pPr>
              <a:t>68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7" rIns="91435" bIns="45717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09" indent="-285734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2937" indent="-228587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111" indent="-228587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287" indent="-228587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461" indent="-2285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635" indent="-2285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8811" indent="-2285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5985" indent="-2285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</a:pPr>
            <a:fld id="{89D505E9-1FD4-41DE-9C0F-CF23487FFB07}" type="slidenum">
              <a:rPr lang="en-US" altLang="en-US"/>
              <a:pPr>
                <a:spcBef>
                  <a:spcPct val="0"/>
                </a:spcBef>
              </a:pPr>
              <a:t>69</a:t>
            </a:fld>
            <a:endParaRPr lang="en-US" altLang="en-US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7" rIns="91435" bIns="45717"/>
          <a:lstStyle/>
          <a:p>
            <a:pPr eaLnBrk="1" hangingPunct="1"/>
            <a:endParaRPr lang="en-US" alt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7" rIns="91435" bIns="45717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09" indent="-285734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2937" indent="-228587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111" indent="-228587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287" indent="-228587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461" indent="-2285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635" indent="-2285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8811" indent="-2285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5985" indent="-2285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</a:pPr>
            <a:fld id="{C3C17D3B-48A6-4404-9860-4827138B407E}" type="slidenum">
              <a:rPr lang="en-US" altLang="en-US"/>
              <a:pPr>
                <a:spcBef>
                  <a:spcPct val="0"/>
                </a:spcBef>
              </a:pPr>
              <a:t>70</a:t>
            </a:fld>
            <a:endParaRPr lang="en-US" altLang="en-US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7" rIns="91435" bIns="45717"/>
          <a:lstStyle/>
          <a:p>
            <a:pPr eaLnBrk="1" hangingPunct="1"/>
            <a:endParaRPr lang="en-US" alt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7" rIns="91435" bIns="45717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09" indent="-285734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2937" indent="-228587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111" indent="-228587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287" indent="-228587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461" indent="-2285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635" indent="-2285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8811" indent="-2285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5985" indent="-2285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</a:pPr>
            <a:fld id="{B9696D0F-DF65-4932-AC7F-42C84A4C1220}" type="slidenum">
              <a:rPr lang="en-US" altLang="en-US"/>
              <a:pPr>
                <a:spcBef>
                  <a:spcPct val="0"/>
                </a:spcBef>
              </a:pPr>
              <a:t>71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rgbClr val="333300"/>
                </a:solidFill>
                <a:latin typeface="Times New Roman" pitchFamily="18" charset="0"/>
              </a:defRPr>
            </a:lvl1pPr>
            <a:lvl2pPr marL="757066" indent="-291179">
              <a:defRPr sz="1600">
                <a:solidFill>
                  <a:srgbClr val="333300"/>
                </a:solidFill>
                <a:latin typeface="Times New Roman" pitchFamily="18" charset="0"/>
              </a:defRPr>
            </a:lvl2pPr>
            <a:lvl3pPr marL="1164717" indent="-232943">
              <a:defRPr sz="1600">
                <a:solidFill>
                  <a:srgbClr val="333300"/>
                </a:solidFill>
                <a:latin typeface="Times New Roman" pitchFamily="18" charset="0"/>
              </a:defRPr>
            </a:lvl3pPr>
            <a:lvl4pPr marL="1630604" indent="-232943">
              <a:defRPr sz="1600">
                <a:solidFill>
                  <a:srgbClr val="333300"/>
                </a:solidFill>
                <a:latin typeface="Times New Roman" pitchFamily="18" charset="0"/>
              </a:defRPr>
            </a:lvl4pPr>
            <a:lvl5pPr marL="2096491" indent="-232943">
              <a:defRPr sz="1600">
                <a:solidFill>
                  <a:srgbClr val="333300"/>
                </a:solidFill>
                <a:latin typeface="Times New Roman" pitchFamily="18" charset="0"/>
              </a:defRPr>
            </a:lvl5pPr>
            <a:lvl6pPr marL="2562377" indent="-232943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333300"/>
                </a:solidFill>
                <a:latin typeface="Times New Roman" pitchFamily="18" charset="0"/>
              </a:defRPr>
            </a:lvl6pPr>
            <a:lvl7pPr marL="3028264" indent="-232943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333300"/>
                </a:solidFill>
                <a:latin typeface="Times New Roman" pitchFamily="18" charset="0"/>
              </a:defRPr>
            </a:lvl7pPr>
            <a:lvl8pPr marL="3494151" indent="-232943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333300"/>
                </a:solidFill>
                <a:latin typeface="Times New Roman" pitchFamily="18" charset="0"/>
              </a:defRPr>
            </a:lvl8pPr>
            <a:lvl9pPr marL="3960038" indent="-232943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333300"/>
                </a:solidFill>
                <a:latin typeface="Times New Roman" pitchFamily="18" charset="0"/>
              </a:defRPr>
            </a:lvl9pPr>
          </a:lstStyle>
          <a:p>
            <a:fld id="{56366188-6F68-41A0-897D-7E3718EB6738}" type="slidenum">
              <a:rPr lang="en-US" altLang="en-US" sz="1200">
                <a:solidFill>
                  <a:schemeClr val="tx1"/>
                </a:solidFill>
              </a:rPr>
              <a:pPr/>
              <a:t>7</a:t>
            </a:fld>
            <a:endParaRPr lang="en-US" altLang="en-US" sz="1200">
              <a:solidFill>
                <a:schemeClr val="tx1"/>
              </a:solidFill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7" rIns="91435" bIns="45717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09" indent="-285734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2937" indent="-228587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111" indent="-228587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287" indent="-228587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461" indent="-2285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635" indent="-2285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8811" indent="-2285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5985" indent="-2285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</a:pPr>
            <a:fld id="{F05EB079-3A81-4848-B68F-B8A6EB4FC058}" type="slidenum">
              <a:rPr lang="en-US" altLang="en-US"/>
              <a:pPr>
                <a:spcBef>
                  <a:spcPct val="0"/>
                </a:spcBef>
              </a:pPr>
              <a:t>72</a:t>
            </a:fld>
            <a:endParaRPr lang="en-US" altLang="en-US"/>
          </a:p>
        </p:txBody>
      </p:sp>
      <p:sp>
        <p:nvSpPr>
          <p:cNvPr id="52227" name="Rectangle 7"/>
          <p:cNvSpPr txBox="1">
            <a:spLocks noGrp="1" noChangeArrowheads="1"/>
          </p:cNvSpPr>
          <p:nvPr/>
        </p:nvSpPr>
        <p:spPr bwMode="auto">
          <a:xfrm>
            <a:off x="3970339" y="8829675"/>
            <a:ext cx="3038475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67" tIns="46585" rIns="93167" bIns="46585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48445908-17A9-4C9D-8620-7EC42B763426}" type="slidenum">
              <a:rPr lang="en-US" altLang="en-US"/>
              <a:pPr algn="r" eaLnBrk="1" hangingPunct="1">
                <a:spcBef>
                  <a:spcPct val="0"/>
                </a:spcBef>
              </a:pPr>
              <a:t>72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7" rIns="91435" bIns="45717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09" indent="-285734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2937" indent="-228587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111" indent="-228587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287" indent="-228587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461" indent="-2285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635" indent="-2285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8811" indent="-2285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5985" indent="-2285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</a:pPr>
            <a:fld id="{4779B36D-01A9-461E-865A-E5D0BC01E7CE}" type="slidenum">
              <a:rPr lang="en-US" altLang="en-US"/>
              <a:pPr>
                <a:spcBef>
                  <a:spcPct val="0"/>
                </a:spcBef>
              </a:pPr>
              <a:t>73</a:t>
            </a:fld>
            <a:endParaRPr lang="en-US" altLang="en-US"/>
          </a:p>
        </p:txBody>
      </p:sp>
      <p:sp>
        <p:nvSpPr>
          <p:cNvPr id="54275" name="Rectangle 7"/>
          <p:cNvSpPr txBox="1">
            <a:spLocks noGrp="1" noChangeArrowheads="1"/>
          </p:cNvSpPr>
          <p:nvPr/>
        </p:nvSpPr>
        <p:spPr bwMode="auto">
          <a:xfrm>
            <a:off x="3970339" y="8829675"/>
            <a:ext cx="3038475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67" tIns="46585" rIns="93167" bIns="46585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B4D26D6-C19C-4C4C-B222-69A635F7771C}" type="slidenum">
              <a:rPr lang="en-US" altLang="en-US"/>
              <a:pPr algn="r" eaLnBrk="1" hangingPunct="1">
                <a:spcBef>
                  <a:spcPct val="0"/>
                </a:spcBef>
              </a:pPr>
              <a:t>73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7" rIns="91435" bIns="45717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39734" indent="-284147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39762" indent="-227001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595349" indent="-227001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0936" indent="-227001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08112" indent="-22700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65286" indent="-22700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2460" indent="-22700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79636" indent="-22700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fld id="{08ABF451-BE44-4757-A5EC-2FA0169D9FA6}" type="slidenum">
              <a:rPr lang="en-US" altLang="en-US">
                <a:solidFill>
                  <a:srgbClr val="000000"/>
                </a:solidFill>
                <a:latin typeface="Times New Roman" pitchFamily="18" charset="0"/>
              </a:rPr>
              <a:pPr eaLnBrk="0" hangingPunct="0">
                <a:spcBef>
                  <a:spcPct val="0"/>
                </a:spcBef>
              </a:pPr>
              <a:t>78</a:t>
            </a:fld>
            <a:endParaRPr lang="en-US" altLang="en-US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8500"/>
            <a:ext cx="4654550" cy="3490913"/>
          </a:xfrm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7" rIns="91435" bIns="45717"/>
          <a:lstStyle/>
          <a:p>
            <a:pPr eaLnBrk="1" hangingPunct="1"/>
            <a:endParaRPr lang="en-US" alt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7" rIns="91435" bIns="45717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09" indent="-285734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2937" indent="-228587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111" indent="-228587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287" indent="-228587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461" indent="-2285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635" indent="-2285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8811" indent="-2285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5985" indent="-2285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</a:pPr>
            <a:fld id="{36F13EB7-59EE-427E-A5CD-C94DA3C6B0D5}" type="slidenum">
              <a:rPr lang="en-US" altLang="en-US"/>
              <a:pPr>
                <a:spcBef>
                  <a:spcPct val="0"/>
                </a:spcBef>
              </a:pPr>
              <a:t>79</a:t>
            </a:fld>
            <a:endParaRPr lang="en-US" altLang="en-US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7" rIns="91435" bIns="45717"/>
          <a:lstStyle/>
          <a:p>
            <a:pPr eaLnBrk="1" hangingPunct="1"/>
            <a:endParaRPr lang="en-US" alt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274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7" rIns="91435" bIns="45717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09" indent="-28573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2937" indent="-22858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111" indent="-22858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287" indent="-22858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461" indent="-2285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635" indent="-2285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8811" indent="-2285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5985" indent="-2285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8DBA9A86-56E6-4394-BF1C-74FFF0495AA2}" type="slidenum">
              <a:rPr lang="en-US" altLang="en-US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  <a:defRPr/>
              </a:pPr>
              <a:t>80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92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6913"/>
            <a:ext cx="4648200" cy="3486150"/>
          </a:xfrm>
          <a:ln/>
        </p:spPr>
      </p:sp>
      <p:sp>
        <p:nvSpPr>
          <p:cNvPr id="592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7" rIns="91435" bIns="45717"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BE2A7042-DEED-4AA1-9E89-4A16B2572577}" type="slidenum">
              <a:rPr lang="en-US" smtClean="0"/>
              <a:pPr/>
              <a:t>81</a:t>
            </a:fld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rgbClr val="333300"/>
                </a:solidFill>
                <a:latin typeface="Times New Roman" pitchFamily="18" charset="0"/>
              </a:defRPr>
            </a:lvl1pPr>
            <a:lvl2pPr marL="757066" indent="-291179">
              <a:defRPr sz="1600">
                <a:solidFill>
                  <a:srgbClr val="333300"/>
                </a:solidFill>
                <a:latin typeface="Times New Roman" pitchFamily="18" charset="0"/>
              </a:defRPr>
            </a:lvl2pPr>
            <a:lvl3pPr marL="1164717" indent="-232943">
              <a:defRPr sz="1600">
                <a:solidFill>
                  <a:srgbClr val="333300"/>
                </a:solidFill>
                <a:latin typeface="Times New Roman" pitchFamily="18" charset="0"/>
              </a:defRPr>
            </a:lvl3pPr>
            <a:lvl4pPr marL="1630604" indent="-232943">
              <a:defRPr sz="1600">
                <a:solidFill>
                  <a:srgbClr val="333300"/>
                </a:solidFill>
                <a:latin typeface="Times New Roman" pitchFamily="18" charset="0"/>
              </a:defRPr>
            </a:lvl4pPr>
            <a:lvl5pPr marL="2096491" indent="-232943">
              <a:defRPr sz="1600">
                <a:solidFill>
                  <a:srgbClr val="333300"/>
                </a:solidFill>
                <a:latin typeface="Times New Roman" pitchFamily="18" charset="0"/>
              </a:defRPr>
            </a:lvl5pPr>
            <a:lvl6pPr marL="2562377" indent="-232943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333300"/>
                </a:solidFill>
                <a:latin typeface="Times New Roman" pitchFamily="18" charset="0"/>
              </a:defRPr>
            </a:lvl6pPr>
            <a:lvl7pPr marL="3028264" indent="-232943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333300"/>
                </a:solidFill>
                <a:latin typeface="Times New Roman" pitchFamily="18" charset="0"/>
              </a:defRPr>
            </a:lvl7pPr>
            <a:lvl8pPr marL="3494151" indent="-232943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333300"/>
                </a:solidFill>
                <a:latin typeface="Times New Roman" pitchFamily="18" charset="0"/>
              </a:defRPr>
            </a:lvl8pPr>
            <a:lvl9pPr marL="3960038" indent="-232943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333300"/>
                </a:solidFill>
                <a:latin typeface="Times New Roman" pitchFamily="18" charset="0"/>
              </a:defRPr>
            </a:lvl9pPr>
          </a:lstStyle>
          <a:p>
            <a:fld id="{2532388D-20AE-4930-A32E-40284C6AD886}" type="slidenum">
              <a:rPr lang="en-US" altLang="en-US" sz="1200">
                <a:solidFill>
                  <a:schemeClr val="tx1"/>
                </a:solidFill>
              </a:rPr>
              <a:pPr/>
              <a:t>8</a:t>
            </a:fld>
            <a:endParaRPr lang="en-US" altLang="en-US" sz="1200">
              <a:solidFill>
                <a:schemeClr val="tx1"/>
              </a:solidFill>
            </a:endParaRPr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6913"/>
            <a:ext cx="4648200" cy="3486150"/>
          </a:xfrm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rgbClr val="333300"/>
                </a:solidFill>
                <a:latin typeface="Times New Roman" pitchFamily="18" charset="0"/>
              </a:defRPr>
            </a:lvl1pPr>
            <a:lvl2pPr marL="757066" indent="-291179">
              <a:defRPr sz="1600">
                <a:solidFill>
                  <a:srgbClr val="333300"/>
                </a:solidFill>
                <a:latin typeface="Times New Roman" pitchFamily="18" charset="0"/>
              </a:defRPr>
            </a:lvl2pPr>
            <a:lvl3pPr marL="1164717" indent="-232943">
              <a:defRPr sz="1600">
                <a:solidFill>
                  <a:srgbClr val="333300"/>
                </a:solidFill>
                <a:latin typeface="Times New Roman" pitchFamily="18" charset="0"/>
              </a:defRPr>
            </a:lvl3pPr>
            <a:lvl4pPr marL="1630604" indent="-232943">
              <a:defRPr sz="1600">
                <a:solidFill>
                  <a:srgbClr val="333300"/>
                </a:solidFill>
                <a:latin typeface="Times New Roman" pitchFamily="18" charset="0"/>
              </a:defRPr>
            </a:lvl4pPr>
            <a:lvl5pPr marL="2096491" indent="-232943">
              <a:defRPr sz="1600">
                <a:solidFill>
                  <a:srgbClr val="333300"/>
                </a:solidFill>
                <a:latin typeface="Times New Roman" pitchFamily="18" charset="0"/>
              </a:defRPr>
            </a:lvl5pPr>
            <a:lvl6pPr marL="2562377" indent="-232943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333300"/>
                </a:solidFill>
                <a:latin typeface="Times New Roman" pitchFamily="18" charset="0"/>
              </a:defRPr>
            </a:lvl6pPr>
            <a:lvl7pPr marL="3028264" indent="-232943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333300"/>
                </a:solidFill>
                <a:latin typeface="Times New Roman" pitchFamily="18" charset="0"/>
              </a:defRPr>
            </a:lvl7pPr>
            <a:lvl8pPr marL="3494151" indent="-232943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333300"/>
                </a:solidFill>
                <a:latin typeface="Times New Roman" pitchFamily="18" charset="0"/>
              </a:defRPr>
            </a:lvl8pPr>
            <a:lvl9pPr marL="3960038" indent="-232943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333300"/>
                </a:solidFill>
                <a:latin typeface="Times New Roman" pitchFamily="18" charset="0"/>
              </a:defRPr>
            </a:lvl9pPr>
          </a:lstStyle>
          <a:p>
            <a:fld id="{D201C0A2-A8CD-4C50-8053-BD2F0DF74BA0}" type="slidenum">
              <a:rPr lang="en-US" altLang="en-US" sz="1200">
                <a:solidFill>
                  <a:schemeClr val="tx1"/>
                </a:solidFill>
              </a:rPr>
              <a:pPr/>
              <a:t>9</a:t>
            </a:fld>
            <a:endParaRPr lang="en-US" altLang="en-US" sz="1200">
              <a:solidFill>
                <a:schemeClr val="tx1"/>
              </a:solidFill>
            </a:endParaRPr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6913"/>
            <a:ext cx="4648200" cy="3486150"/>
          </a:xfrm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9668B50E-0B48-4566-8609-C51CF752A7DF}" type="datetimeFigureOut">
              <a:rPr lang="en-US" smtClean="0">
                <a:solidFill>
                  <a:schemeClr val="bg1"/>
                </a:solidFill>
              </a:rPr>
              <a:pPr algn="r"/>
              <a:t>2/21/2017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6324600"/>
            <a:ext cx="9144000" cy="152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0" y="5941621"/>
            <a:ext cx="9144000" cy="382979"/>
          </a:xfrm>
          <a:prstGeom prst="rect">
            <a:avLst/>
          </a:prstGeom>
          <a:solidFill>
            <a:srgbClr val="F47E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5660674" y="5861645"/>
            <a:ext cx="34833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 smtClean="0">
                <a:solidFill>
                  <a:schemeClr val="bg1"/>
                </a:solidFill>
              </a:rPr>
              <a:t>2017 National JMG</a:t>
            </a:r>
            <a:r>
              <a:rPr lang="en-US" sz="800" dirty="0" smtClean="0">
                <a:solidFill>
                  <a:schemeClr val="bg1"/>
                </a:solidFill>
              </a:rPr>
              <a:t>®</a:t>
            </a:r>
            <a:r>
              <a:rPr lang="en-US" sz="900" dirty="0" smtClean="0">
                <a:solidFill>
                  <a:schemeClr val="bg1"/>
                </a:solidFill>
              </a:rPr>
              <a:t> </a:t>
            </a:r>
            <a:r>
              <a:rPr lang="en-US" sz="1800" dirty="0" smtClean="0">
                <a:solidFill>
                  <a:schemeClr val="bg1"/>
                </a:solidFill>
              </a:rPr>
              <a:t>Leader Training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0" y="6553201"/>
            <a:ext cx="9144000" cy="304799"/>
          </a:xfrm>
          <a:prstGeom prst="rect">
            <a:avLst/>
          </a:prstGeom>
          <a:solidFill>
            <a:srgbClr val="8ABF59">
              <a:alpha val="8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756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-Up Portrait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/>
          <p:cNvSpPr>
            <a:spLocks noGrp="1" noChangeAspect="1"/>
          </p:cNvSpPr>
          <p:nvPr>
            <p:ph type="pic" sz="quarter" idx="10"/>
          </p:nvPr>
        </p:nvSpPr>
        <p:spPr>
          <a:xfrm>
            <a:off x="228600" y="533400"/>
            <a:ext cx="2590800" cy="34544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9" name="Picture Placeholder 28"/>
          <p:cNvSpPr>
            <a:spLocks noGrp="1" noChangeAspect="1"/>
          </p:cNvSpPr>
          <p:nvPr>
            <p:ph type="pic" sz="quarter" idx="11"/>
          </p:nvPr>
        </p:nvSpPr>
        <p:spPr>
          <a:xfrm>
            <a:off x="3048000" y="533400"/>
            <a:ext cx="2590800" cy="34544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Picture Placeholder 9"/>
          <p:cNvSpPr>
            <a:spLocks noGrp="1" noChangeAspect="1"/>
          </p:cNvSpPr>
          <p:nvPr>
            <p:ph type="pic" sz="quarter" idx="12"/>
          </p:nvPr>
        </p:nvSpPr>
        <p:spPr>
          <a:xfrm>
            <a:off x="5867400" y="533400"/>
            <a:ext cx="2590800" cy="34544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3" hasCustomPrompt="1"/>
          </p:nvPr>
        </p:nvSpPr>
        <p:spPr>
          <a:xfrm>
            <a:off x="228600" y="4343400"/>
            <a:ext cx="2590800" cy="1676400"/>
          </a:xfrm>
        </p:spPr>
        <p:txBody>
          <a:bodyPr anchor="t" anchorCtr="0">
            <a:noAutofit/>
          </a:bodyPr>
          <a:lstStyle>
            <a:lvl1pPr marL="0" marR="0" indent="0" algn="l">
              <a:buFontTx/>
              <a:buNone/>
              <a:defRPr sz="200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048000" y="4343400"/>
            <a:ext cx="2590800" cy="1676400"/>
          </a:xfrm>
        </p:spPr>
        <p:txBody>
          <a:bodyPr anchor="t" anchorCtr="0">
            <a:noAutofit/>
          </a:bodyPr>
          <a:lstStyle>
            <a:lvl1pPr marL="0" marR="0" indent="0" algn="l">
              <a:buFontTx/>
              <a:buNone/>
              <a:defRPr sz="200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5867400" y="4343400"/>
            <a:ext cx="2590800" cy="1676400"/>
          </a:xfrm>
        </p:spPr>
        <p:txBody>
          <a:bodyPr anchor="t" anchorCtr="0">
            <a:noAutofit/>
          </a:bodyPr>
          <a:lstStyle>
            <a:lvl1pPr marL="0" marR="0" indent="0" algn="l">
              <a:buFontTx/>
              <a:buNone/>
              <a:defRPr sz="200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>
            <a:off x="8889273" y="0"/>
            <a:ext cx="76200" cy="6858000"/>
          </a:xfrm>
          <a:prstGeom prst="rect">
            <a:avLst/>
          </a:prstGeom>
          <a:solidFill>
            <a:schemeClr val="accent1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/>
          </a:p>
        </p:txBody>
      </p:sp>
      <p:sp>
        <p:nvSpPr>
          <p:cNvPr id="9" name="Rectangle 8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lang="en-US" smtClean="0">
                <a:solidFill>
                  <a:schemeClr val="bg1"/>
                </a:solidFill>
              </a:rPr>
              <a:pPr algn="r"/>
              <a:t>2/21/2017</a:t>
            </a:fld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7"/>
          </p:nvPr>
        </p:nvSpPr>
        <p:spPr>
          <a:xfrm rot="5400000">
            <a:off x="8278813" y="5962650"/>
            <a:ext cx="968375" cy="365125"/>
          </a:xfrm>
          <a:prstGeom prst="rect">
            <a:avLst/>
          </a:prstGeom>
        </p:spPr>
        <p:txBody>
          <a:bodyPr/>
          <a:lstStyle>
            <a:extLst/>
          </a:lstStyle>
          <a:p>
            <a:fld id="{8A4431D5-1B33-458B-8AFD-CECCB0FA18C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/>
          </a:p>
        </p:txBody>
      </p:sp>
      <p:sp>
        <p:nvSpPr>
          <p:cNvPr id="12" name="Rectangle 11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-Up Landscap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 noChangeAspect="1"/>
          </p:cNvSpPr>
          <p:nvPr>
            <p:ph type="pic" sz="quarter" idx="11"/>
          </p:nvPr>
        </p:nvSpPr>
        <p:spPr>
          <a:xfrm>
            <a:off x="4343400" y="3352800"/>
            <a:ext cx="3947160" cy="296037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>
            <a:normAutofit/>
          </a:bodyPr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6" name="Picture Placeholder 25"/>
          <p:cNvSpPr>
            <a:spLocks noGrp="1" noChangeAspect="1"/>
          </p:cNvSpPr>
          <p:nvPr>
            <p:ph type="pic" sz="quarter" idx="12"/>
          </p:nvPr>
        </p:nvSpPr>
        <p:spPr>
          <a:xfrm>
            <a:off x="228600" y="3352800"/>
            <a:ext cx="3947160" cy="296037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>
            <a:normAutofit/>
          </a:bodyPr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3" name="Picture Placeholder 12"/>
          <p:cNvSpPr>
            <a:spLocks noGrp="1" noChangeAspect="1"/>
          </p:cNvSpPr>
          <p:nvPr>
            <p:ph type="pic" sz="quarter" idx="13"/>
          </p:nvPr>
        </p:nvSpPr>
        <p:spPr>
          <a:xfrm>
            <a:off x="4343400" y="228600"/>
            <a:ext cx="3947160" cy="296037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228600" y="228600"/>
            <a:ext cx="3947160" cy="2960370"/>
          </a:xfrm>
        </p:spPr>
        <p:txBody>
          <a:bodyPr anchor="b" anchorCtr="0"/>
          <a:lstStyle>
            <a:lvl1pPr marL="0" marR="0" indent="0" algn="r">
              <a:buFontTx/>
              <a:buNone/>
              <a:defRPr sz="2000" i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6" name="Rectangle 5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lang="en-US" smtClean="0">
                <a:solidFill>
                  <a:schemeClr val="bg1"/>
                </a:solidFill>
              </a:rPr>
              <a:pPr algn="r"/>
              <a:t>2/21/2017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6"/>
          </p:nvPr>
        </p:nvSpPr>
        <p:spPr>
          <a:xfrm rot="5400000">
            <a:off x="8278813" y="5962650"/>
            <a:ext cx="968375" cy="365125"/>
          </a:xfrm>
          <a:prstGeom prst="rect">
            <a:avLst/>
          </a:prstGeom>
        </p:spPr>
        <p:txBody>
          <a:bodyPr/>
          <a:lstStyle>
            <a:extLst/>
          </a:lstStyle>
          <a:p>
            <a:fld id="{8A4431D5-1B33-458B-8AFD-CECCB0FA18C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-Up Mix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 noChangeAspect="1"/>
          </p:cNvSpPr>
          <p:nvPr>
            <p:ph type="pic" sz="quarter" idx="11"/>
          </p:nvPr>
        </p:nvSpPr>
        <p:spPr>
          <a:xfrm>
            <a:off x="4648200" y="3124962"/>
            <a:ext cx="3697224" cy="2772918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5" name="Picture Placeholder 24"/>
          <p:cNvSpPr>
            <a:spLocks noGrp="1" noChangeAspect="1"/>
          </p:cNvSpPr>
          <p:nvPr>
            <p:ph type="pic" sz="quarter" idx="12"/>
          </p:nvPr>
        </p:nvSpPr>
        <p:spPr>
          <a:xfrm>
            <a:off x="228600" y="228600"/>
            <a:ext cx="4251960" cy="566928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" name="Picture Placeholder 5"/>
          <p:cNvSpPr>
            <a:spLocks noGrp="1" noChangeAspect="1"/>
          </p:cNvSpPr>
          <p:nvPr>
            <p:ph type="pic" sz="quarter" idx="13"/>
          </p:nvPr>
        </p:nvSpPr>
        <p:spPr>
          <a:xfrm>
            <a:off x="4648200" y="228600"/>
            <a:ext cx="3672840" cy="275463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Rectangle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lang="en-US" smtClean="0">
                <a:solidFill>
                  <a:schemeClr val="bg1"/>
                </a:solidFill>
              </a:rPr>
              <a:pPr algn="r"/>
              <a:t>2/21/2017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5"/>
          </p:nvPr>
        </p:nvSpPr>
        <p:spPr>
          <a:xfrm rot="5400000">
            <a:off x="8278813" y="5962650"/>
            <a:ext cx="968375" cy="365125"/>
          </a:xfrm>
          <a:prstGeom prst="rect">
            <a:avLst/>
          </a:prstGeom>
        </p:spPr>
        <p:txBody>
          <a:bodyPr/>
          <a:lstStyle>
            <a:extLst/>
          </a:lstStyle>
          <a:p>
            <a:fld id="{8A4431D5-1B33-458B-8AFD-CECCB0FA18C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-Up Portrait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/>
          <p:cNvSpPr>
            <a:spLocks noGrp="1"/>
          </p:cNvSpPr>
          <p:nvPr>
            <p:ph type="pic" sz="quarter" idx="14"/>
          </p:nvPr>
        </p:nvSpPr>
        <p:spPr>
          <a:xfrm>
            <a:off x="1866900" y="228600"/>
            <a:ext cx="2286000" cy="3124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26"/>
          </p:nvPr>
        </p:nvSpPr>
        <p:spPr>
          <a:xfrm>
            <a:off x="1866900" y="3505200"/>
            <a:ext cx="2285214" cy="3124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25"/>
          </p:nvPr>
        </p:nvSpPr>
        <p:spPr>
          <a:xfrm>
            <a:off x="4305300" y="228600"/>
            <a:ext cx="2286000" cy="3124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27"/>
          </p:nvPr>
        </p:nvSpPr>
        <p:spPr>
          <a:xfrm>
            <a:off x="4306086" y="3505200"/>
            <a:ext cx="2285214" cy="3124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6" hasCustomPrompt="1"/>
          </p:nvPr>
        </p:nvSpPr>
        <p:spPr>
          <a:xfrm>
            <a:off x="152400" y="228600"/>
            <a:ext cx="1676400" cy="2743200"/>
          </a:xfrm>
        </p:spPr>
        <p:txBody>
          <a:bodyPr anchor="t" anchorCtr="0"/>
          <a:lstStyle>
            <a:lvl1pPr marL="0" marR="0" indent="0" algn="r">
              <a:buFontTx/>
              <a:buNone/>
              <a:defRPr sz="160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9" hasCustomPrompt="1"/>
          </p:nvPr>
        </p:nvSpPr>
        <p:spPr>
          <a:xfrm>
            <a:off x="6629400" y="228600"/>
            <a:ext cx="1676400" cy="1905000"/>
          </a:xfrm>
        </p:spPr>
        <p:txBody>
          <a:bodyPr anchor="t" anchorCtr="0"/>
          <a:lstStyle>
            <a:lvl1pPr marL="0" marR="0" indent="0" algn="l">
              <a:buFontTx/>
              <a:buNone/>
              <a:defRPr sz="160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28" hasCustomPrompt="1"/>
          </p:nvPr>
        </p:nvSpPr>
        <p:spPr>
          <a:xfrm>
            <a:off x="152400" y="4724400"/>
            <a:ext cx="1676400" cy="1905000"/>
          </a:xfrm>
        </p:spPr>
        <p:txBody>
          <a:bodyPr anchor="b" anchorCtr="0"/>
          <a:lstStyle>
            <a:lvl1pPr marL="0" marR="0" indent="0" algn="r">
              <a:buFontTx/>
              <a:buNone/>
              <a:defRPr sz="160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30" hasCustomPrompt="1"/>
          </p:nvPr>
        </p:nvSpPr>
        <p:spPr>
          <a:xfrm>
            <a:off x="6629400" y="4724400"/>
            <a:ext cx="1676400" cy="1905000"/>
          </a:xfrm>
        </p:spPr>
        <p:txBody>
          <a:bodyPr anchor="b" anchorCtr="0"/>
          <a:lstStyle>
            <a:lvl1pPr marL="0" marR="0" indent="0" algn="l">
              <a:buFontTx/>
              <a:buNone/>
              <a:defRPr sz="160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10" name="Rectangle 9"/>
          <p:cNvSpPr>
            <a:spLocks noGrp="1"/>
          </p:cNvSpPr>
          <p:nvPr>
            <p:ph type="dt" sz="half" idx="31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lang="en-US" smtClean="0">
                <a:solidFill>
                  <a:schemeClr val="bg1"/>
                </a:solidFill>
              </a:rPr>
              <a:pPr algn="r"/>
              <a:t>2/21/2017</a:t>
            </a:fld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32"/>
          </p:nvPr>
        </p:nvSpPr>
        <p:spPr>
          <a:xfrm rot="5400000">
            <a:off x="8278813" y="5962650"/>
            <a:ext cx="968375" cy="365125"/>
          </a:xfrm>
          <a:prstGeom prst="rect">
            <a:avLst/>
          </a:prstGeom>
        </p:spPr>
        <p:txBody>
          <a:bodyPr/>
          <a:lstStyle>
            <a:extLst/>
          </a:lstStyle>
          <a:p>
            <a:fld id="{8A4431D5-1B33-458B-8AFD-CECCB0FA18C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/>
          </a:p>
        </p:txBody>
      </p:sp>
      <p:sp>
        <p:nvSpPr>
          <p:cNvPr id="12" name="Rectangle 11"/>
          <p:cNvSpPr>
            <a:spLocks noGrp="1"/>
          </p:cNvSpPr>
          <p:nvPr>
            <p:ph type="ftr" sz="quarter" idx="33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-Up Landscape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/>
          <p:cNvSpPr>
            <a:spLocks noGrp="1"/>
          </p:cNvSpPr>
          <p:nvPr>
            <p:ph type="pic" sz="quarter" idx="14"/>
          </p:nvPr>
        </p:nvSpPr>
        <p:spPr>
          <a:xfrm>
            <a:off x="533400" y="685800"/>
            <a:ext cx="3653297" cy="2743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7" name="Text Placeholder 26"/>
          <p:cNvSpPr>
            <a:spLocks noGrp="1"/>
          </p:cNvSpPr>
          <p:nvPr>
            <p:ph type="body" sz="quarter" idx="16" hasCustomPrompt="1"/>
          </p:nvPr>
        </p:nvSpPr>
        <p:spPr>
          <a:xfrm>
            <a:off x="533400" y="6324600"/>
            <a:ext cx="3657600" cy="304800"/>
          </a:xfrm>
        </p:spPr>
        <p:txBody>
          <a:bodyPr anchor="t" anchorCtr="0"/>
          <a:lstStyle>
            <a:lvl1pPr marL="0" marR="0" indent="0" algn="l">
              <a:buFontTx/>
              <a:buNone/>
              <a:defRPr sz="160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267200" y="685800"/>
            <a:ext cx="3657600" cy="2743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18"/>
          </p:nvPr>
        </p:nvSpPr>
        <p:spPr>
          <a:xfrm>
            <a:off x="533400" y="3505200"/>
            <a:ext cx="3657600" cy="2743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9"/>
          </p:nvPr>
        </p:nvSpPr>
        <p:spPr>
          <a:xfrm>
            <a:off x="4267200" y="3505200"/>
            <a:ext cx="3657600" cy="2743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22" hasCustomPrompt="1"/>
          </p:nvPr>
        </p:nvSpPr>
        <p:spPr>
          <a:xfrm>
            <a:off x="533400" y="304800"/>
            <a:ext cx="3657600" cy="304800"/>
          </a:xfrm>
        </p:spPr>
        <p:txBody>
          <a:bodyPr anchor="t" anchorCtr="0"/>
          <a:lstStyle>
            <a:lvl1pPr marL="0" marR="0" indent="0" algn="l">
              <a:buFontTx/>
              <a:buNone/>
              <a:defRPr sz="160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267200" y="6324600"/>
            <a:ext cx="3657600" cy="304800"/>
          </a:xfrm>
        </p:spPr>
        <p:txBody>
          <a:bodyPr anchor="t" anchorCtr="0"/>
          <a:lstStyle>
            <a:lvl1pPr marL="0" marR="0" indent="0" algn="l">
              <a:buFontTx/>
              <a:buNone/>
              <a:defRPr sz="160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4" hasCustomPrompt="1"/>
          </p:nvPr>
        </p:nvSpPr>
        <p:spPr>
          <a:xfrm>
            <a:off x="4267200" y="304800"/>
            <a:ext cx="3657600" cy="304800"/>
          </a:xfrm>
        </p:spPr>
        <p:txBody>
          <a:bodyPr anchor="t" anchorCtr="0"/>
          <a:lstStyle>
            <a:lvl1pPr marL="0" marR="0" indent="0" algn="l">
              <a:buFontTx/>
              <a:buNone/>
              <a:defRPr sz="160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10" name="Rectangle 9"/>
          <p:cNvSpPr>
            <a:spLocks noGrp="1"/>
          </p:cNvSpPr>
          <p:nvPr>
            <p:ph type="dt" sz="half" idx="25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lang="en-US" smtClean="0">
                <a:solidFill>
                  <a:schemeClr val="bg1"/>
                </a:solidFill>
              </a:rPr>
              <a:pPr algn="r"/>
              <a:t>2/21/2017</a:t>
            </a:fld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26"/>
          </p:nvPr>
        </p:nvSpPr>
        <p:spPr>
          <a:xfrm rot="5400000">
            <a:off x="8278813" y="5962650"/>
            <a:ext cx="968375" cy="365125"/>
          </a:xfrm>
          <a:prstGeom prst="rect">
            <a:avLst/>
          </a:prstGeom>
        </p:spPr>
        <p:txBody>
          <a:bodyPr/>
          <a:lstStyle>
            <a:extLst/>
          </a:lstStyle>
          <a:p>
            <a:fld id="{8A4431D5-1B33-458B-8AFD-CECCB0FA18C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/>
          </a:p>
        </p:txBody>
      </p:sp>
      <p:sp>
        <p:nvSpPr>
          <p:cNvPr id="12" name="Rectangle 11"/>
          <p:cNvSpPr>
            <a:spLocks noGrp="1"/>
          </p:cNvSpPr>
          <p:nvPr>
            <p:ph type="ftr" sz="quarter" idx="27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-Up Portrait with Larg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/>
          <p:cNvSpPr>
            <a:spLocks noGrp="1" noChangeAspect="1"/>
          </p:cNvSpPr>
          <p:nvPr>
            <p:ph type="pic" sz="quarter" idx="14"/>
          </p:nvPr>
        </p:nvSpPr>
        <p:spPr>
          <a:xfrm>
            <a:off x="228600" y="416356"/>
            <a:ext cx="2006651" cy="2675534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8" name="Picture Placeholder 27"/>
          <p:cNvSpPr>
            <a:spLocks noGrp="1" noChangeAspect="1"/>
          </p:cNvSpPr>
          <p:nvPr>
            <p:ph type="pic" sz="quarter" idx="31"/>
          </p:nvPr>
        </p:nvSpPr>
        <p:spPr>
          <a:xfrm>
            <a:off x="4343400" y="416356"/>
            <a:ext cx="2006651" cy="2675534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Picture Placeholder 3"/>
          <p:cNvSpPr>
            <a:spLocks noGrp="1" noChangeAspect="1"/>
          </p:cNvSpPr>
          <p:nvPr>
            <p:ph type="pic" sz="quarter" idx="30"/>
          </p:nvPr>
        </p:nvSpPr>
        <p:spPr>
          <a:xfrm>
            <a:off x="2286000" y="416356"/>
            <a:ext cx="2006651" cy="2675534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" name="Picture Placeholder 5"/>
          <p:cNvSpPr>
            <a:spLocks noGrp="1" noChangeAspect="1"/>
          </p:cNvSpPr>
          <p:nvPr>
            <p:ph type="pic" sz="quarter" idx="32"/>
          </p:nvPr>
        </p:nvSpPr>
        <p:spPr>
          <a:xfrm>
            <a:off x="6400800" y="416356"/>
            <a:ext cx="2006651" cy="2675534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1" name="Text Placeholder 30"/>
          <p:cNvSpPr>
            <a:spLocks noGrp="1"/>
          </p:cNvSpPr>
          <p:nvPr>
            <p:ph type="body" sz="quarter" idx="29" hasCustomPrompt="1"/>
          </p:nvPr>
        </p:nvSpPr>
        <p:spPr>
          <a:xfrm>
            <a:off x="228600" y="3352800"/>
            <a:ext cx="8153400" cy="3048000"/>
          </a:xfrm>
        </p:spPr>
        <p:txBody>
          <a:bodyPr anchor="t" anchorCtr="0"/>
          <a:lstStyle>
            <a:lvl1pPr marL="0" marR="0" indent="0" algn="l">
              <a:buFontTx/>
              <a:buNone/>
              <a:defRPr sz="280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7" name="Rectangle 6"/>
          <p:cNvSpPr>
            <a:spLocks noGrp="1"/>
          </p:cNvSpPr>
          <p:nvPr>
            <p:ph type="dt" sz="half" idx="33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lang="en-US" smtClean="0">
                <a:solidFill>
                  <a:schemeClr val="bg1"/>
                </a:solidFill>
              </a:rPr>
              <a:pPr algn="r"/>
              <a:t>2/21/2017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34"/>
          </p:nvPr>
        </p:nvSpPr>
        <p:spPr>
          <a:xfrm rot="5400000">
            <a:off x="8278813" y="5962650"/>
            <a:ext cx="968375" cy="365125"/>
          </a:xfrm>
          <a:prstGeom prst="rect">
            <a:avLst/>
          </a:prstGeom>
        </p:spPr>
        <p:txBody>
          <a:bodyPr/>
          <a:lstStyle>
            <a:extLst/>
          </a:lstStyle>
          <a:p>
            <a:fld id="{8A4431D5-1B33-458B-8AFD-CECCB0FA18C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35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-Up: 1 Portrait with 3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343292" y="257665"/>
            <a:ext cx="4764388" cy="635252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8"/>
          </p:nvPr>
        </p:nvSpPr>
        <p:spPr>
          <a:xfrm>
            <a:off x="5446340" y="257665"/>
            <a:ext cx="2670050" cy="2002536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22"/>
          </p:nvPr>
        </p:nvSpPr>
        <p:spPr>
          <a:xfrm>
            <a:off x="5446340" y="2432657"/>
            <a:ext cx="2670050" cy="2002536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23"/>
          </p:nvPr>
        </p:nvSpPr>
        <p:spPr>
          <a:xfrm>
            <a:off x="5446340" y="4607649"/>
            <a:ext cx="2670050" cy="2002536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/>
          </p:cNvSpPr>
          <p:nvPr>
            <p:ph type="dt" sz="half" idx="24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lang="en-US" smtClean="0">
                <a:solidFill>
                  <a:schemeClr val="bg1"/>
                </a:solidFill>
              </a:rPr>
              <a:pPr algn="r"/>
              <a:t>2/21/2017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25"/>
          </p:nvPr>
        </p:nvSpPr>
        <p:spPr>
          <a:xfrm rot="5400000">
            <a:off x="8278813" y="5962650"/>
            <a:ext cx="968375" cy="365125"/>
          </a:xfrm>
          <a:prstGeom prst="rect">
            <a:avLst/>
          </a:prstGeom>
        </p:spPr>
        <p:txBody>
          <a:bodyPr/>
          <a:lstStyle>
            <a:extLst/>
          </a:lstStyle>
          <a:p>
            <a:fld id="{8A4431D5-1B33-458B-8AFD-CECCB0FA18C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26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-Up: 3 Landscape with 2 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228600" y="3429000"/>
            <a:ext cx="2070154" cy="3124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7"/>
          </p:nvPr>
        </p:nvSpPr>
        <p:spPr>
          <a:xfrm>
            <a:off x="2438400" y="228600"/>
            <a:ext cx="5562600" cy="417195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228600" y="228600"/>
            <a:ext cx="2070154" cy="3124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1" name="Picture Placeholder 30"/>
          <p:cNvSpPr>
            <a:spLocks noGrp="1"/>
          </p:cNvSpPr>
          <p:nvPr>
            <p:ph type="pic" sz="quarter" idx="27"/>
          </p:nvPr>
        </p:nvSpPr>
        <p:spPr>
          <a:xfrm>
            <a:off x="5257800" y="4495800"/>
            <a:ext cx="2743200" cy="20574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28"/>
          </p:nvPr>
        </p:nvSpPr>
        <p:spPr>
          <a:xfrm>
            <a:off x="2438400" y="4495800"/>
            <a:ext cx="2743200" cy="20574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/>
          </p:cNvSpPr>
          <p:nvPr>
            <p:ph type="dt" sz="half" idx="29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lang="en-US" smtClean="0">
                <a:solidFill>
                  <a:schemeClr val="bg1"/>
                </a:solidFill>
              </a:rPr>
              <a:pPr algn="r"/>
              <a:t>2/21/2017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30"/>
          </p:nvPr>
        </p:nvSpPr>
        <p:spPr>
          <a:xfrm rot="5400000">
            <a:off x="8278813" y="5962650"/>
            <a:ext cx="968375" cy="365125"/>
          </a:xfrm>
          <a:prstGeom prst="rect">
            <a:avLst/>
          </a:prstGeom>
        </p:spPr>
        <p:txBody>
          <a:bodyPr/>
          <a:lstStyle>
            <a:extLst/>
          </a:lstStyle>
          <a:p>
            <a:fld id="{8A4431D5-1B33-458B-8AFD-CECCB0FA18C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3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-Up: 2 Landscape with 3 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26"/>
          </p:nvPr>
        </p:nvSpPr>
        <p:spPr>
          <a:xfrm>
            <a:off x="228600" y="228600"/>
            <a:ext cx="2606040" cy="347472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29"/>
          </p:nvPr>
        </p:nvSpPr>
        <p:spPr>
          <a:xfrm>
            <a:off x="228600" y="3867150"/>
            <a:ext cx="3962400" cy="2743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7" name="Picture Placeholder 26"/>
          <p:cNvSpPr>
            <a:spLocks noGrp="1"/>
          </p:cNvSpPr>
          <p:nvPr>
            <p:ph type="pic" sz="quarter" idx="30"/>
          </p:nvPr>
        </p:nvSpPr>
        <p:spPr>
          <a:xfrm>
            <a:off x="4419600" y="3867150"/>
            <a:ext cx="3962400" cy="2743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27"/>
          </p:nvPr>
        </p:nvSpPr>
        <p:spPr>
          <a:xfrm>
            <a:off x="3009900" y="228600"/>
            <a:ext cx="2606040" cy="347472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28"/>
          </p:nvPr>
        </p:nvSpPr>
        <p:spPr>
          <a:xfrm>
            <a:off x="5791200" y="228600"/>
            <a:ext cx="2606040" cy="347472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>
            <a:spLocks noGrp="1"/>
          </p:cNvSpPr>
          <p:nvPr>
            <p:ph type="dt" sz="half" idx="31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lang="en-US" smtClean="0">
                <a:solidFill>
                  <a:schemeClr val="bg1"/>
                </a:solidFill>
              </a:rPr>
              <a:pPr algn="r"/>
              <a:t>2/21/2017</a:t>
            </a:fld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32"/>
          </p:nvPr>
        </p:nvSpPr>
        <p:spPr>
          <a:xfrm rot="5400000">
            <a:off x="8278813" y="5962650"/>
            <a:ext cx="968375" cy="365125"/>
          </a:xfrm>
          <a:prstGeom prst="rect">
            <a:avLst/>
          </a:prstGeom>
        </p:spPr>
        <p:txBody>
          <a:bodyPr/>
          <a:lstStyle>
            <a:extLst/>
          </a:lstStyle>
          <a:p>
            <a:fld id="{8A4431D5-1B33-458B-8AFD-CECCB0FA18C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/>
          </a:p>
        </p:txBody>
      </p:sp>
      <p:sp>
        <p:nvSpPr>
          <p:cNvPr id="11" name="Rectangle 10"/>
          <p:cNvSpPr>
            <a:spLocks noGrp="1"/>
          </p:cNvSpPr>
          <p:nvPr>
            <p:ph type="ftr" sz="quarter" idx="33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qua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 noChangeAspect="1"/>
          </p:cNvSpPr>
          <p:nvPr>
            <p:ph type="pic" sz="quarter" idx="13"/>
          </p:nvPr>
        </p:nvSpPr>
        <p:spPr>
          <a:xfrm>
            <a:off x="2133600" y="762000"/>
            <a:ext cx="4873334" cy="48768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anchor="t">
            <a:normAutofit/>
          </a:bodyPr>
          <a:lstStyle>
            <a:lvl1pPr marL="342900" marR="0" indent="-342900" algn="ctr" rtl="0" latinLnBrk="0">
              <a:spcBef>
                <a:spcPct val="20000"/>
              </a:spcBef>
              <a:buFontTx/>
              <a:buNone/>
              <a:defRPr sz="2000" i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FontTx/>
              <a:buNone/>
            </a:pPr>
            <a:r>
              <a:rPr lang="en-US" sz="2400" i="0" smtClean="0"/>
              <a:t>Click icon to add picture</a:t>
            </a:r>
            <a:endParaRPr lang="en-US" sz="2400" i="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2133600" y="5715000"/>
            <a:ext cx="4876800" cy="838200"/>
          </a:xfrm>
        </p:spPr>
        <p:txBody>
          <a:bodyPr tIns="91440" rIns="9144" bIns="91440" anchor="t"/>
          <a:lstStyle>
            <a:lvl1pPr marL="0" marR="0" indent="0" algn="l">
              <a:buFontTx/>
              <a:buNone/>
              <a:defRPr sz="2000" i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8" name="Rectangle 7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lang="en-US" smtClean="0">
                <a:solidFill>
                  <a:schemeClr val="bg1"/>
                </a:solidFill>
              </a:rPr>
              <a:pPr algn="r"/>
              <a:t>2/21/2017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7"/>
          </p:nvPr>
        </p:nvSpPr>
        <p:spPr>
          <a:xfrm rot="5400000">
            <a:off x="8278813" y="5962650"/>
            <a:ext cx="968375" cy="365125"/>
          </a:xfrm>
          <a:prstGeom prst="rect">
            <a:avLst/>
          </a:prstGeom>
        </p:spPr>
        <p:txBody>
          <a:bodyPr/>
          <a:lstStyle>
            <a:extLst/>
          </a:lstStyle>
          <a:p>
            <a:fld id="{8A4431D5-1B33-458B-8AFD-CECCB0FA18C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trai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/>
          <p:cNvSpPr>
            <a:spLocks noGrp="1"/>
          </p:cNvSpPr>
          <p:nvPr>
            <p:ph type="pic" sz="quarter" idx="10"/>
          </p:nvPr>
        </p:nvSpPr>
        <p:spPr>
          <a:xfrm>
            <a:off x="304800" y="228600"/>
            <a:ext cx="4754880" cy="63246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t"/>
          <a:lstStyle>
            <a:lvl1pPr marL="0" indent="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1" hasCustomPrompt="1"/>
          </p:nvPr>
        </p:nvSpPr>
        <p:spPr>
          <a:xfrm>
            <a:off x="5105400" y="228600"/>
            <a:ext cx="3200400" cy="3810000"/>
          </a:xfrm>
        </p:spPr>
        <p:txBody>
          <a:bodyPr tIns="91440" bIns="91440" anchor="t"/>
          <a:lstStyle>
            <a:lvl1pPr marL="0" marR="0" indent="0" algn="l">
              <a:buFontTx/>
              <a:buNone/>
              <a:defRPr sz="2000" i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14"/>
          </p:nvPr>
        </p:nvSpPr>
        <p:spPr>
          <a:xfrm rot="16200000">
            <a:off x="3790157" y="4896643"/>
            <a:ext cx="4367211" cy="365125"/>
          </a:xfrm>
        </p:spPr>
        <p:txBody>
          <a:bodyPr/>
          <a:lstStyle>
            <a:lvl1pPr>
              <a:defRPr sz="2000"/>
            </a:lvl1pPr>
            <a:extLst/>
          </a:lstStyle>
          <a:p>
            <a:r>
              <a:rPr lang="en-US" dirty="0" smtClean="0"/>
              <a:t>2017 National JMG® Leader Training</a:t>
            </a:r>
          </a:p>
          <a:p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Up Squa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 noChangeAspect="1"/>
          </p:cNvSpPr>
          <p:nvPr>
            <p:ph type="pic" sz="quarter" idx="13"/>
          </p:nvPr>
        </p:nvSpPr>
        <p:spPr>
          <a:xfrm>
            <a:off x="4955273" y="1371600"/>
            <a:ext cx="3198127" cy="32004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FontTx/>
              <a:buNone/>
            </a:pPr>
            <a:r>
              <a:rPr lang="en-US" sz="2400" i="0" smtClean="0"/>
              <a:t>Click icon to add picture</a:t>
            </a:r>
            <a:endParaRPr lang="en-US" sz="2400" i="0" dirty="0"/>
          </a:p>
        </p:txBody>
      </p:sp>
      <p:sp>
        <p:nvSpPr>
          <p:cNvPr id="7" name="Picture Placeholder 6"/>
          <p:cNvSpPr>
            <a:spLocks noGrp="1" noChangeAspect="1"/>
          </p:cNvSpPr>
          <p:nvPr>
            <p:ph type="pic" sz="quarter" idx="14"/>
          </p:nvPr>
        </p:nvSpPr>
        <p:spPr>
          <a:xfrm>
            <a:off x="1145273" y="1371600"/>
            <a:ext cx="3198127" cy="32004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anchor="t">
            <a:normAutofit/>
          </a:bodyPr>
          <a:lstStyle>
            <a:lvl1pPr marL="342900" marR="0" indent="-342900" algn="ctr" rtl="0" latinLnBrk="0">
              <a:spcBef>
                <a:spcPct val="20000"/>
              </a:spcBef>
              <a:buFontTx/>
              <a:buNone/>
              <a:defRPr sz="2000" i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FontTx/>
              <a:buNone/>
            </a:pPr>
            <a:r>
              <a:rPr lang="en-US" sz="2400" i="0" smtClean="0"/>
              <a:t>Click icon to add picture</a:t>
            </a:r>
            <a:endParaRPr lang="en-US" sz="2400" i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4953000" y="4648200"/>
            <a:ext cx="3200400" cy="1295400"/>
          </a:xfrm>
        </p:spPr>
        <p:txBody>
          <a:bodyPr tIns="91440" rIns="9144" bIns="91440" anchor="t"/>
          <a:lstStyle>
            <a:lvl1pPr marL="0" marR="0" indent="0" algn="l">
              <a:buFontTx/>
              <a:buNone/>
              <a:defRPr sz="2000" i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1143000" y="4648200"/>
            <a:ext cx="3200400" cy="1295400"/>
          </a:xfrm>
        </p:spPr>
        <p:txBody>
          <a:bodyPr tIns="91440" rIns="9144" bIns="91440" anchor="t"/>
          <a:lstStyle>
            <a:lvl1pPr marL="0" marR="0" indent="0" algn="l">
              <a:buFontTx/>
              <a:buNone/>
              <a:defRPr sz="2000" i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10" name="Rectangle 9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lang="en-US" smtClean="0">
                <a:solidFill>
                  <a:schemeClr val="bg1"/>
                </a:solidFill>
              </a:rPr>
              <a:pPr algn="r"/>
              <a:t>2/21/2017</a:t>
            </a:fld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8"/>
          </p:nvPr>
        </p:nvSpPr>
        <p:spPr>
          <a:xfrm rot="5400000">
            <a:off x="8278813" y="5962650"/>
            <a:ext cx="968375" cy="365125"/>
          </a:xfrm>
          <a:prstGeom prst="rect">
            <a:avLst/>
          </a:prstGeom>
        </p:spPr>
        <p:txBody>
          <a:bodyPr/>
          <a:lstStyle>
            <a:extLst/>
          </a:lstStyle>
          <a:p>
            <a:fld id="{8A4431D5-1B33-458B-8AFD-CECCB0FA18C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/>
          </a:p>
        </p:txBody>
      </p:sp>
      <p:sp>
        <p:nvSpPr>
          <p:cNvPr id="12" name="Rectangle 11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30"/>
          </p:nvPr>
        </p:nvSpPr>
        <p:spPr>
          <a:xfrm>
            <a:off x="228600" y="1524000"/>
            <a:ext cx="8229600" cy="2743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anchor="t">
            <a:normAutofit/>
          </a:bodyPr>
          <a:lstStyle>
            <a:lvl1pPr marL="342900" marR="0" indent="-342900" algn="ctr" rtl="0" latinLnBrk="0">
              <a:spcBef>
                <a:spcPct val="20000"/>
              </a:spcBef>
              <a:buFontTx/>
              <a:buNone/>
              <a:defRPr sz="2000" i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1" hasCustomPrompt="1"/>
          </p:nvPr>
        </p:nvSpPr>
        <p:spPr>
          <a:xfrm>
            <a:off x="228600" y="4343400"/>
            <a:ext cx="8229600" cy="1676400"/>
          </a:xfrm>
        </p:spPr>
        <p:txBody>
          <a:bodyPr tIns="91440" rIns="9144" bIns="91440" anchor="t"/>
          <a:lstStyle>
            <a:lvl1pPr marL="0" marR="0" indent="0" algn="r">
              <a:buFontTx/>
              <a:buNone/>
              <a:defRPr sz="2000" i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8" name="Rectangle 7"/>
          <p:cNvSpPr>
            <a:spLocks noGrp="1"/>
          </p:cNvSpPr>
          <p:nvPr>
            <p:ph type="dt" sz="half" idx="32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lang="en-US" smtClean="0">
                <a:solidFill>
                  <a:schemeClr val="bg1"/>
                </a:solidFill>
              </a:rPr>
              <a:pPr algn="r"/>
              <a:t>2/21/2017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33"/>
          </p:nvPr>
        </p:nvSpPr>
        <p:spPr>
          <a:xfrm rot="5400000">
            <a:off x="8278813" y="5962650"/>
            <a:ext cx="968375" cy="365125"/>
          </a:xfrm>
          <a:prstGeom prst="rect">
            <a:avLst/>
          </a:prstGeom>
        </p:spPr>
        <p:txBody>
          <a:bodyPr/>
          <a:lstStyle>
            <a:extLst/>
          </a:lstStyle>
          <a:p>
            <a:fld id="{8A4431D5-1B33-458B-8AFD-CECCB0FA18C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34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668B50E-0B48-4566-8609-C51CF752A7DF}" type="datetimeFigureOut">
              <a:rPr lang="en-US" smtClean="0"/>
              <a:pPr/>
              <a:t>2/21/2017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8278813" y="5962650"/>
            <a:ext cx="968375" cy="365125"/>
          </a:xfrm>
          <a:prstGeom prst="rect">
            <a:avLst/>
          </a:prstGeom>
        </p:spPr>
        <p:txBody>
          <a:bodyPr/>
          <a:lstStyle>
            <a:extLst/>
          </a:lstStyle>
          <a:p>
            <a:fld id="{8A4431D5-1B33-458B-8AFD-CECCB0FA18C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668B50E-0B48-4566-8609-C51CF752A7DF}" type="datetimeFigureOut">
              <a:rPr lang="en-US" smtClean="0"/>
              <a:pPr/>
              <a:t>2/21/2017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27" y="1600217"/>
            <a:ext cx="4047067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733" y="1600217"/>
            <a:ext cx="4047067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344B64-FCC7-471C-B530-3174D65845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5618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94734" y="228600"/>
            <a:ext cx="8339667" cy="579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E8575A8C-A280-4E0B-B60E-43AFC69415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1811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27" y="1600217"/>
            <a:ext cx="4047067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39733" y="1600201"/>
            <a:ext cx="4047067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39733" y="3938749"/>
            <a:ext cx="4047067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D9CF92-EAA3-492E-A032-82A7B80856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06645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02BCFE-0196-41C5-9ADE-9A8DFE4038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4623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27" y="1600217"/>
            <a:ext cx="4047067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39733" y="1600201"/>
            <a:ext cx="4047067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39733" y="3938749"/>
            <a:ext cx="4047067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4C74A9-988F-4BA8-9946-5042579A7E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2398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9668B50E-0B48-4566-8609-C51CF752A7DF}" type="datetimeFigureOut">
              <a:rPr lang="en-US" smtClean="0">
                <a:solidFill>
                  <a:schemeClr val="bg1"/>
                </a:solidFill>
              </a:rPr>
              <a:pPr algn="r"/>
              <a:t>2/21/2017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329468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lbum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7162800" y="137160"/>
            <a:ext cx="228600" cy="5257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7467600" y="133350"/>
            <a:ext cx="1447800" cy="5257800"/>
          </a:xfrm>
          <a:prstGeom prst="rect">
            <a:avLst/>
          </a:prstGeom>
          <a:solidFill>
            <a:schemeClr val="accent3"/>
          </a:soli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 dirty="0"/>
          </a:p>
        </p:txBody>
      </p:sp>
      <p:sp>
        <p:nvSpPr>
          <p:cNvPr id="31" name="Text Placeholder 30"/>
          <p:cNvSpPr>
            <a:spLocks noGrp="1"/>
          </p:cNvSpPr>
          <p:nvPr>
            <p:ph type="body" sz="quarter" idx="10" hasCustomPrompt="1"/>
          </p:nvPr>
        </p:nvSpPr>
        <p:spPr>
          <a:xfrm>
            <a:off x="228600" y="5467350"/>
            <a:ext cx="8672946" cy="1238250"/>
          </a:xfrm>
          <a:solidFill>
            <a:schemeClr val="accent1"/>
          </a:solidFill>
        </p:spPr>
        <p:txBody>
          <a:bodyPr vert="horz" anchor="ctr">
            <a:noAutofit/>
          </a:bodyPr>
          <a:lstStyle>
            <a:lvl1pPr marL="0" indent="0" algn="l">
              <a:buFontTx/>
              <a:buNone/>
              <a:defRPr lang="en-US" sz="4800" baseline="0" dirty="0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dirty="0" smtClean="0"/>
              <a:t>Click to add photo album title</a:t>
            </a:r>
            <a:endParaRPr lang="en-US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228600" y="152400"/>
            <a:ext cx="6858000" cy="5239512"/>
          </a:xfrm>
          <a:solidFill>
            <a:schemeClr val="bg1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/>
          <a:lstStyle>
            <a:lvl1pPr marL="0" indent="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Rectangle 10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lang="en-US" smtClean="0">
                <a:solidFill>
                  <a:schemeClr val="bg1"/>
                </a:solidFill>
              </a:rPr>
              <a:pPr algn="r"/>
              <a:t>2/21/2017</a:t>
            </a:fld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3"/>
          </p:nvPr>
        </p:nvSpPr>
        <p:spPr>
          <a:xfrm rot="5400000">
            <a:off x="8278813" y="5962650"/>
            <a:ext cx="968375" cy="365125"/>
          </a:xfrm>
          <a:prstGeom prst="rect">
            <a:avLst/>
          </a:prstGeom>
        </p:spPr>
        <p:txBody>
          <a:bodyPr/>
          <a:lstStyle>
            <a:extLst/>
          </a:lstStyle>
          <a:p>
            <a:fld id="{8A4431D5-1B33-458B-8AFD-CECCB0FA18CB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 dirty="0"/>
          </a:p>
        </p:txBody>
      </p:sp>
      <p:sp>
        <p:nvSpPr>
          <p:cNvPr id="14" name="Rectangle 13"/>
          <p:cNvSpPr>
            <a:spLocks noGrp="1"/>
          </p:cNvSpPr>
          <p:nvPr>
            <p:ph type="ftr" sz="quarter" idx="14"/>
          </p:nvPr>
        </p:nvSpPr>
        <p:spPr>
          <a:xfrm rot="16200000">
            <a:off x="7296150" y="3698878"/>
            <a:ext cx="2933700" cy="365125"/>
          </a:xfrm>
        </p:spPr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18" name="Rectangle 17"/>
          <p:cNvSpPr>
            <a:spLocks noGrp="1"/>
          </p:cNvSpPr>
          <p:nvPr>
            <p:ph type="body" sz="quarter" idx="15" hasCustomPrompt="1"/>
          </p:nvPr>
        </p:nvSpPr>
        <p:spPr>
          <a:xfrm rot="16200000">
            <a:off x="5372100" y="2247900"/>
            <a:ext cx="5181600" cy="990600"/>
          </a:xfrm>
        </p:spPr>
        <p:txBody>
          <a:bodyPr/>
          <a:lstStyle>
            <a:lvl1pPr marL="0" indent="0" algn="r">
              <a:buNone/>
              <a:defRPr sz="20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 smtClean="0"/>
              <a:t>Click to add date or details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8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803CCF-C682-4A36-B921-573BA1F7A8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99024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27" y="1600217"/>
            <a:ext cx="40470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733" y="1600217"/>
            <a:ext cx="40470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B569A8-7F04-4134-98FC-B1A8741F64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52386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27" y="1600201"/>
            <a:ext cx="4047067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39733" y="1600201"/>
            <a:ext cx="4047067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27" y="3938749"/>
            <a:ext cx="4047067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39733" y="3938749"/>
            <a:ext cx="4047067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737412-D65D-4427-9519-5D67D5E29E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3479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0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9EDD4BD4-2950-416C-9875-7124367A0D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1358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A75FB8C2-17DB-444D-9D7B-324443D195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76477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690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76BE1485-7753-4C93-96FD-8A383B3ADC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34157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2" y="1600205"/>
            <a:ext cx="40470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733" y="1600205"/>
            <a:ext cx="40470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C2AF5232-6715-4365-B811-396C0F0C68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37344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1D453C54-DAF2-4CAF-A3DF-BFDDDDE20E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95212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2DF3EF6D-5BBB-430D-A635-C452B4C1AB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85012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B2EB0D54-31C9-4C0A-9ECC-CE5DF2E52A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3909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ndscap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 noChangeAspect="1"/>
          </p:cNvSpPr>
          <p:nvPr>
            <p:ph type="pic" sz="quarter" idx="10"/>
          </p:nvPr>
        </p:nvSpPr>
        <p:spPr>
          <a:xfrm>
            <a:off x="533400" y="218390"/>
            <a:ext cx="7467600" cy="56007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t"/>
          <a:lstStyle>
            <a:lvl1pPr marL="0" indent="0" algn="ctr" rtl="0" latinLnBrk="0">
              <a:spcBef>
                <a:spcPct val="20000"/>
              </a:spcBef>
              <a:def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533400" y="5943600"/>
            <a:ext cx="7467600" cy="762000"/>
          </a:xfrm>
        </p:spPr>
        <p:txBody>
          <a:bodyPr anchor="t" anchorCtr="0"/>
          <a:lstStyle>
            <a:lvl1pPr marL="0" marR="0" indent="0" algn="r">
              <a:buFontTx/>
              <a:buNone/>
              <a:defRPr sz="2400" i="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7" name="Rectangle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lang="en-US" smtClean="0">
                <a:solidFill>
                  <a:schemeClr val="bg1"/>
                </a:solidFill>
              </a:rPr>
              <a:pPr algn="r"/>
              <a:t>2/21/2017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3"/>
          </p:nvPr>
        </p:nvSpPr>
        <p:spPr>
          <a:xfrm rot="5400000">
            <a:off x="8278813" y="5962650"/>
            <a:ext cx="968375" cy="365125"/>
          </a:xfrm>
          <a:prstGeom prst="rect">
            <a:avLst/>
          </a:prstGeom>
        </p:spPr>
        <p:txBody>
          <a:bodyPr/>
          <a:lstStyle>
            <a:extLst/>
          </a:lstStyle>
          <a:p>
            <a:fld id="{8A4431D5-1B33-458B-8AFD-CECCB0FA18C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45759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48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055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6A9D5816-61CB-4551-B158-85EED59FD6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60713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84D1D6FB-83FB-4DF7-BBB3-F7DE7E27A8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35093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59F5D196-1D5F-436B-B6A6-7B113350B4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32917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3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3" y="274643"/>
            <a:ext cx="6036733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5E404EBA-20EA-47CE-9C6D-3BE202B674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29604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2" y="1600205"/>
            <a:ext cx="4047067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39733" y="1600200"/>
            <a:ext cx="4047067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39733" y="3938593"/>
            <a:ext cx="4047067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FADCEC65-6D75-4BEF-AAB0-C0FB6AD639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07520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2" y="1600200"/>
            <a:ext cx="4047067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39733" y="1600200"/>
            <a:ext cx="4047067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2" y="3938593"/>
            <a:ext cx="4047067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39733" y="3938593"/>
            <a:ext cx="4047067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75285D29-A08C-4DBF-B564-3123242776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11788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43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BCDDFBBD-2679-4C0C-A255-A10606E27A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88238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457202" y="1600205"/>
            <a:ext cx="4047067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39733" y="1600205"/>
            <a:ext cx="4047067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437896DA-B27A-4D93-B4D8-5E46476F02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07615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2" y="1600205"/>
            <a:ext cx="4047067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733" y="1600205"/>
            <a:ext cx="4047067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AE0FEC2E-C851-41EF-8281-14486134F4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3037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lbum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 rot="16200000">
            <a:off x="5315559" y="3268980"/>
            <a:ext cx="6858000" cy="320040"/>
          </a:xfrm>
          <a:prstGeom prst="rect">
            <a:avLst/>
          </a:prstGeom>
          <a:solidFill>
            <a:schemeClr val="accent5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 dirty="0"/>
          </a:p>
        </p:txBody>
      </p:sp>
      <p:sp>
        <p:nvSpPr>
          <p:cNvPr id="23" name="Rectangle 22"/>
          <p:cNvSpPr/>
          <p:nvPr userDrawn="1"/>
        </p:nvSpPr>
        <p:spPr>
          <a:xfrm rot="16200000">
            <a:off x="5628132" y="3341399"/>
            <a:ext cx="6858000" cy="173736"/>
          </a:xfrm>
          <a:prstGeom prst="rect">
            <a:avLst/>
          </a:prstGeom>
          <a:solidFill>
            <a:schemeClr val="accent3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 dirty="0"/>
          </a:p>
        </p:txBody>
      </p:sp>
      <p:sp>
        <p:nvSpPr>
          <p:cNvPr id="24" name="Rectangle 23"/>
          <p:cNvSpPr/>
          <p:nvPr userDrawn="1"/>
        </p:nvSpPr>
        <p:spPr>
          <a:xfrm>
            <a:off x="8895749" y="-733"/>
            <a:ext cx="76200" cy="6858000"/>
          </a:xfrm>
          <a:prstGeom prst="rect">
            <a:avLst/>
          </a:prstGeom>
          <a:solidFill>
            <a:schemeClr val="accent6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435429" y="2146300"/>
            <a:ext cx="2362200" cy="2197100"/>
          </a:xfrm>
          <a:solidFill>
            <a:schemeClr val="bg1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/>
          <a:lstStyle>
            <a:lvl1pPr marL="0" indent="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 rot="10800000" flipV="1">
            <a:off x="435429" y="6172200"/>
            <a:ext cx="7086600" cy="685800"/>
          </a:xfrm>
          <a:prstGeom prst="rect">
            <a:avLst/>
          </a:prstGeom>
          <a:solidFill>
            <a:schemeClr val="accent5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/>
          </a:p>
        </p:txBody>
      </p:sp>
      <p:sp>
        <p:nvSpPr>
          <p:cNvPr id="22" name="Rectangle 21"/>
          <p:cNvSpPr/>
          <p:nvPr userDrawn="1"/>
        </p:nvSpPr>
        <p:spPr>
          <a:xfrm>
            <a:off x="435429" y="0"/>
            <a:ext cx="7086600" cy="1981200"/>
          </a:xfrm>
          <a:prstGeom prst="rect">
            <a:avLst/>
          </a:prstGeom>
          <a:solidFill>
            <a:schemeClr val="accent5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435429" y="5791200"/>
            <a:ext cx="7086600" cy="381000"/>
          </a:xfrm>
          <a:solidFill>
            <a:schemeClr val="accent3"/>
          </a:solidFill>
        </p:spPr>
        <p:txBody>
          <a:bodyPr vert="horz" anchor="ctr"/>
          <a:lstStyle>
            <a:lvl1pPr marL="0" indent="0" algn="l">
              <a:buFontTx/>
              <a:buNone/>
              <a:defRPr sz="1200">
                <a:solidFill>
                  <a:srgbClr val="FFFFFF"/>
                </a:solidFill>
              </a:defRPr>
            </a:lvl1pPr>
            <a:extLst/>
          </a:lstStyle>
          <a:p>
            <a:pPr lvl="0"/>
            <a:r>
              <a:rPr lang="en-US" dirty="0" smtClean="0"/>
              <a:t>Click to add subtitle</a:t>
            </a:r>
            <a:endParaRPr lang="en-US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7" hasCustomPrompt="1"/>
          </p:nvPr>
        </p:nvSpPr>
        <p:spPr>
          <a:xfrm>
            <a:off x="435429" y="4495800"/>
            <a:ext cx="7086600" cy="1295400"/>
          </a:xfrm>
          <a:solidFill>
            <a:schemeClr val="accent6"/>
          </a:solidFill>
        </p:spPr>
        <p:txBody>
          <a:bodyPr vert="horz" anchor="ctr"/>
          <a:lstStyle>
            <a:lvl1pPr marL="0" indent="0" algn="l">
              <a:buFontTx/>
              <a:buNone/>
              <a:defRPr sz="3200">
                <a:solidFill>
                  <a:srgbClr val="FFFFFF"/>
                </a:solidFill>
              </a:defRPr>
            </a:lvl1pPr>
            <a:extLst/>
          </a:lstStyle>
          <a:p>
            <a:pPr lvl="0"/>
            <a:r>
              <a:rPr lang="en-US" dirty="0" smtClean="0"/>
              <a:t>Click to add section title</a:t>
            </a:r>
            <a:endParaRPr lang="en-US" dirty="0"/>
          </a:p>
        </p:txBody>
      </p:sp>
      <p:sp>
        <p:nvSpPr>
          <p:cNvPr id="29" name="Picture Placeholder 28"/>
          <p:cNvSpPr>
            <a:spLocks noGrp="1"/>
          </p:cNvSpPr>
          <p:nvPr>
            <p:ph type="pic" sz="quarter" idx="18"/>
          </p:nvPr>
        </p:nvSpPr>
        <p:spPr>
          <a:xfrm>
            <a:off x="2950029" y="2133600"/>
            <a:ext cx="2209800" cy="2209800"/>
          </a:xfrm>
          <a:solidFill>
            <a:schemeClr val="bg1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>
            <a:normAutofit/>
          </a:bodyPr>
          <a:lstStyle>
            <a:lvl1pPr marL="0" indent="0" algn="ctr" rtl="0" latinLnBrk="0">
              <a:spcBef>
                <a:spcPct val="20000"/>
              </a:spcBef>
              <a:buFontTx/>
              <a:buNone/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9"/>
          </p:nvPr>
        </p:nvSpPr>
        <p:spPr>
          <a:xfrm>
            <a:off x="5312229" y="2133600"/>
            <a:ext cx="2209800" cy="2209800"/>
          </a:xfrm>
          <a:solidFill>
            <a:schemeClr val="bg1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>
            <a:normAutofit/>
          </a:bodyPr>
          <a:lstStyle>
            <a:lvl1pPr marL="0" indent="0" algn="ctr" rtl="0" latinLnBrk="0">
              <a:spcBef>
                <a:spcPct val="20000"/>
              </a:spcBef>
              <a:buFontTx/>
              <a:buNone/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8" name="Rectangle 17"/>
          <p:cNvSpPr>
            <a:spLocks noGrp="1"/>
          </p:cNvSpPr>
          <p:nvPr>
            <p:ph type="dt" sz="half" idx="20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lang="en-US" smtClean="0">
                <a:solidFill>
                  <a:schemeClr val="bg1"/>
                </a:solidFill>
              </a:rPr>
              <a:pPr algn="r"/>
              <a:t>2/21/2017</a:t>
            </a:fld>
            <a:endParaRPr lang="en-US" dirty="0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21"/>
          </p:nvPr>
        </p:nvSpPr>
        <p:spPr>
          <a:xfrm rot="5400000">
            <a:off x="8278813" y="5962650"/>
            <a:ext cx="968375" cy="365125"/>
          </a:xfrm>
          <a:prstGeom prst="rect">
            <a:avLst/>
          </a:prstGeom>
        </p:spPr>
        <p:txBody>
          <a:bodyPr/>
          <a:lstStyle>
            <a:extLst/>
          </a:lstStyle>
          <a:p>
            <a:fld id="{8A4431D5-1B33-458B-8AFD-CECCB0FA18C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/>
          </a:p>
        </p:txBody>
      </p:sp>
      <p:sp>
        <p:nvSpPr>
          <p:cNvPr id="21" name="Rectangle 20"/>
          <p:cNvSpPr>
            <a:spLocks noGrp="1"/>
          </p:cNvSpPr>
          <p:nvPr>
            <p:ph type="ftr" sz="quarter" idx="22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ndscape Full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0" y="0"/>
            <a:ext cx="9144000" cy="6858000"/>
          </a:xfrm>
        </p:spPr>
        <p:txBody>
          <a:bodyPr anchor="t"/>
          <a:lstStyle>
            <a:extLst/>
          </a:lstStyle>
          <a:p>
            <a:pPr marL="0" marR="0" indent="0" algn="ctr">
              <a:buFontTx/>
              <a:buNone/>
            </a:pPr>
            <a:r>
              <a:rPr lang="en-US" i="0" dirty="0" smtClean="0"/>
              <a:t>Click icon to add full page picture</a:t>
            </a:r>
            <a:endParaRPr lang="en-US" i="0" baseline="0" dirty="0" smtClean="0"/>
          </a:p>
        </p:txBody>
      </p:sp>
      <p:sp>
        <p:nvSpPr>
          <p:cNvPr id="6" name="Rectangle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lang="en-US" smtClean="0">
                <a:solidFill>
                  <a:schemeClr val="bg1"/>
                </a:solidFill>
              </a:rPr>
              <a:pPr algn="r"/>
              <a:t>2/21/2017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5400000">
            <a:off x="8278813" y="5962650"/>
            <a:ext cx="968375" cy="365125"/>
          </a:xfrm>
          <a:prstGeom prst="rect">
            <a:avLst/>
          </a:prstGeom>
        </p:spPr>
        <p:txBody>
          <a:bodyPr/>
          <a:lstStyle>
            <a:extLst/>
          </a:lstStyle>
          <a:p>
            <a:fld id="{8A4431D5-1B33-458B-8AFD-CECCB0FA18C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Up Portrait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icture Placeholder 27"/>
          <p:cNvSpPr>
            <a:spLocks noGrp="1" noChangeAspect="1"/>
          </p:cNvSpPr>
          <p:nvPr>
            <p:ph type="pic" sz="quarter" idx="10"/>
          </p:nvPr>
        </p:nvSpPr>
        <p:spPr>
          <a:xfrm>
            <a:off x="4341047" y="533400"/>
            <a:ext cx="3431353" cy="4575141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t"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1" name="Picture Placeholder 30"/>
          <p:cNvSpPr>
            <a:spLocks noGrp="1" noChangeAspect="1"/>
          </p:cNvSpPr>
          <p:nvPr>
            <p:ph type="pic" sz="quarter" idx="11"/>
          </p:nvPr>
        </p:nvSpPr>
        <p:spPr>
          <a:xfrm>
            <a:off x="685800" y="533400"/>
            <a:ext cx="3429000" cy="45720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t"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685800" y="5257800"/>
            <a:ext cx="3429000" cy="1219200"/>
          </a:xfrm>
        </p:spPr>
        <p:txBody>
          <a:bodyPr anchor="t"/>
          <a:lstStyle>
            <a:lvl1pPr marL="0" marR="0" indent="0" algn="r">
              <a:buFontTx/>
              <a:buNone/>
              <a:defRPr sz="180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4343400" y="5257800"/>
            <a:ext cx="3429000" cy="1219200"/>
          </a:xfrm>
        </p:spPr>
        <p:txBody>
          <a:bodyPr anchor="t"/>
          <a:lstStyle>
            <a:lvl1pPr marL="0" marR="0" indent="0" algn="r">
              <a:buFontTx/>
              <a:buNone/>
              <a:defRPr sz="180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6" name="Rectangle 5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lang="en-US" smtClean="0">
                <a:solidFill>
                  <a:schemeClr val="bg1"/>
                </a:solidFill>
              </a:rPr>
              <a:pPr algn="r"/>
              <a:t>2/21/2017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7"/>
          </p:nvPr>
        </p:nvSpPr>
        <p:spPr>
          <a:xfrm rot="5400000">
            <a:off x="8278813" y="5962650"/>
            <a:ext cx="968375" cy="365125"/>
          </a:xfrm>
          <a:prstGeom prst="rect">
            <a:avLst/>
          </a:prstGeom>
        </p:spPr>
        <p:txBody>
          <a:bodyPr/>
          <a:lstStyle>
            <a:extLst/>
          </a:lstStyle>
          <a:p>
            <a:fld id="{8A4431D5-1B33-458B-8AFD-CECCB0FA18C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Up Landscape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icture Placeholder 30"/>
          <p:cNvSpPr>
            <a:spLocks noGrp="1" noChangeAspect="1"/>
          </p:cNvSpPr>
          <p:nvPr>
            <p:ph type="pic" sz="quarter" idx="13"/>
          </p:nvPr>
        </p:nvSpPr>
        <p:spPr>
          <a:xfrm>
            <a:off x="4343400" y="1085850"/>
            <a:ext cx="4038600" cy="302895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Picture Placeholder 7"/>
          <p:cNvSpPr>
            <a:spLocks noGrp="1" noChangeAspect="1"/>
          </p:cNvSpPr>
          <p:nvPr>
            <p:ph type="pic" sz="quarter" idx="14"/>
          </p:nvPr>
        </p:nvSpPr>
        <p:spPr>
          <a:xfrm>
            <a:off x="152400" y="1085850"/>
            <a:ext cx="4038600" cy="302895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6" hasCustomPrompt="1"/>
          </p:nvPr>
        </p:nvSpPr>
        <p:spPr>
          <a:xfrm>
            <a:off x="152400" y="4267200"/>
            <a:ext cx="4038600" cy="1066800"/>
          </a:xfrm>
        </p:spPr>
        <p:txBody>
          <a:bodyPr anchor="t"/>
          <a:lstStyle>
            <a:lvl1pPr marL="0" marR="0" indent="0" algn="r">
              <a:buFontTx/>
              <a:buNone/>
              <a:defRPr sz="180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7" hasCustomPrompt="1"/>
          </p:nvPr>
        </p:nvSpPr>
        <p:spPr>
          <a:xfrm>
            <a:off x="4343400" y="4267200"/>
            <a:ext cx="4038600" cy="1066800"/>
          </a:xfrm>
        </p:spPr>
        <p:txBody>
          <a:bodyPr anchor="t"/>
          <a:lstStyle>
            <a:lvl1pPr marL="0" marR="0" indent="0" algn="r">
              <a:buFontTx/>
              <a:buNone/>
              <a:defRPr sz="180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6" name="Rectangle 5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lang="en-US" smtClean="0">
                <a:solidFill>
                  <a:schemeClr val="bg1"/>
                </a:solidFill>
              </a:rPr>
              <a:pPr algn="r"/>
              <a:t>2/21/2017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9"/>
          </p:nvPr>
        </p:nvSpPr>
        <p:spPr>
          <a:xfrm rot="5400000">
            <a:off x="8278813" y="5962650"/>
            <a:ext cx="968375" cy="365125"/>
          </a:xfrm>
          <a:prstGeom prst="rect">
            <a:avLst/>
          </a:prstGeom>
        </p:spPr>
        <p:txBody>
          <a:bodyPr/>
          <a:lstStyle>
            <a:extLst/>
          </a:lstStyle>
          <a:p>
            <a:fld id="{8A4431D5-1B33-458B-8AFD-CECCB0FA18C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Up Mixed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/>
          <p:cNvSpPr>
            <a:spLocks noGrp="1" noChangeAspect="1"/>
          </p:cNvSpPr>
          <p:nvPr>
            <p:ph type="pic" sz="quarter" idx="11"/>
          </p:nvPr>
        </p:nvSpPr>
        <p:spPr>
          <a:xfrm>
            <a:off x="4724401" y="225552"/>
            <a:ext cx="3694176" cy="2770632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1" name="Picture Placeholder 20"/>
          <p:cNvSpPr>
            <a:spLocks noGrp="1" noChangeAspect="1"/>
          </p:cNvSpPr>
          <p:nvPr>
            <p:ph type="pic" sz="quarter" idx="12"/>
          </p:nvPr>
        </p:nvSpPr>
        <p:spPr>
          <a:xfrm>
            <a:off x="152400" y="222504"/>
            <a:ext cx="4368557" cy="5824743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724400" y="3124200"/>
            <a:ext cx="3694177" cy="2983987"/>
          </a:xfrm>
        </p:spPr>
        <p:txBody>
          <a:bodyPr anchor="t" anchorCtr="0"/>
          <a:lstStyle>
            <a:lvl1pPr marL="0" marR="0" indent="0" algn="l">
              <a:buFontTx/>
              <a:buNone/>
              <a:defRPr sz="2000" i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5" name="Rectangle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lang="en-US" smtClean="0">
                <a:solidFill>
                  <a:schemeClr val="bg1"/>
                </a:solidFill>
              </a:rPr>
              <a:pPr algn="r"/>
              <a:t>2/21/2017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>
          <a:xfrm rot="5400000">
            <a:off x="8278813" y="5962650"/>
            <a:ext cx="968375" cy="365125"/>
          </a:xfrm>
          <a:prstGeom prst="rect">
            <a:avLst/>
          </a:prstGeom>
        </p:spPr>
        <p:txBody>
          <a:bodyPr/>
          <a:lstStyle>
            <a:extLst/>
          </a:lstStyle>
          <a:p>
            <a:fld id="{8A4431D5-1B33-458B-8AFD-CECCB0FA18C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rot="16200000">
            <a:off x="5315559" y="3268980"/>
            <a:ext cx="6858000" cy="320040"/>
          </a:xfrm>
          <a:prstGeom prst="rect">
            <a:avLst/>
          </a:prstGeom>
          <a:solidFill>
            <a:schemeClr val="accent6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 rot="16200000">
            <a:off x="5628132" y="3341399"/>
            <a:ext cx="6858000" cy="173736"/>
          </a:xfrm>
          <a:prstGeom prst="rect">
            <a:avLst/>
          </a:prstGeom>
          <a:solidFill>
            <a:schemeClr val="accent3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848600" cy="1143000"/>
          </a:xfrm>
          <a:prstGeom prst="rect">
            <a:avLst/>
          </a:prstGeom>
        </p:spPr>
        <p:txBody>
          <a:bodyPr vert="horz" rtlCol="0" anchor="ctr">
            <a:normAutofit/>
          </a:bodyPr>
          <a:lstStyle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7848600" cy="4525963"/>
          </a:xfrm>
          <a:prstGeom prst="rect">
            <a:avLst/>
          </a:prstGeom>
        </p:spPr>
        <p:txBody>
          <a:bodyPr vert="horz" rtlCol="0">
            <a:normAutofit/>
          </a:bodyPr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696200" y="1012825"/>
            <a:ext cx="2133600" cy="365125"/>
          </a:xfrm>
          <a:prstGeom prst="rect">
            <a:avLst/>
          </a:prstGeom>
        </p:spPr>
        <p:txBody>
          <a:bodyPr vert="horz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  <a:extLst/>
          </a:lstStyle>
          <a:p>
            <a:pPr algn="r"/>
            <a:fld id="{9668B50E-0B48-4566-8609-C51CF752A7DF}" type="datetimeFigureOut">
              <a:rPr lang="en-US" smtClean="0">
                <a:solidFill>
                  <a:schemeClr val="bg1"/>
                </a:solidFill>
              </a:rPr>
              <a:pPr algn="r"/>
              <a:t>2/21/2017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162800" y="3832226"/>
            <a:ext cx="3200400" cy="365125"/>
          </a:xfrm>
          <a:prstGeom prst="rect">
            <a:avLst/>
          </a:prstGeom>
        </p:spPr>
        <p:txBody>
          <a:bodyPr vert="horz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  <a:extLst/>
          </a:lstStyle>
          <a:p>
            <a:pPr algn="l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895749" y="-733"/>
            <a:ext cx="76200" cy="6858000"/>
          </a:xfrm>
          <a:prstGeom prst="rect">
            <a:avLst/>
          </a:prstGeom>
          <a:solidFill>
            <a:schemeClr val="accent1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/>
          </a:p>
        </p:txBody>
      </p:sp>
      <p:sp>
        <p:nvSpPr>
          <p:cNvPr id="12" name="Rectangle 8"/>
          <p:cNvSpPr txBox="1">
            <a:spLocks/>
          </p:cNvSpPr>
          <p:nvPr/>
        </p:nvSpPr>
        <p:spPr>
          <a:xfrm rot="16200000">
            <a:off x="6533357" y="4363243"/>
            <a:ext cx="4367211" cy="365125"/>
          </a:xfrm>
          <a:prstGeom prst="rect">
            <a:avLst/>
          </a:prstGeom>
        </p:spPr>
        <p:txBody>
          <a:bodyPr/>
          <a:lstStyle>
            <a:lvl1pPr marL="0" algn="l" rtl="0" latinLnBrk="0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US" dirty="0" smtClean="0">
                <a:solidFill>
                  <a:schemeClr val="bg1"/>
                </a:solidFill>
              </a:rPr>
              <a:t>2017 National JMG® Leader Training</a:t>
            </a:r>
          </a:p>
          <a:p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51" r:id="rId2"/>
    <p:sldLayoutId id="2147483649" r:id="rId3"/>
    <p:sldLayoutId id="2147483650" r:id="rId4"/>
    <p:sldLayoutId id="2147483653" r:id="rId5"/>
    <p:sldLayoutId id="2147483652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9" r:id="rId29"/>
    <p:sldLayoutId id="2147483676" r:id="rId30"/>
    <p:sldLayoutId id="2147483677" r:id="rId31"/>
    <p:sldLayoutId id="2147483678" r:id="rId32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ctr" rtl="0" eaLnBrk="1" latinLnBrk="0" hangingPunct="1"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extLst/>
    </p:titleStyle>
    <p:bodyStyle>
      <a:lvl1pPr marL="342900" indent="-342900" algn="l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003399"/>
            </a:gs>
            <a:gs pos="100000">
              <a:srgbClr val="00CC0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5959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400">
                <a:solidFill>
                  <a:srgbClr val="000000"/>
                </a:solidFill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Times New Roman" pitchFamily="18" charset="0"/>
            </a:endParaRPr>
          </a:p>
        </p:txBody>
      </p:sp>
      <p:sp>
        <p:nvSpPr>
          <p:cNvPr id="5959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Times New Roman" pitchFamily="18" charset="0"/>
            </a:endParaRPr>
          </a:p>
        </p:txBody>
      </p:sp>
      <p:sp>
        <p:nvSpPr>
          <p:cNvPr id="5959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E62BCA2-B6B6-4525-82B6-E9716A6B20F5}" type="slidenum">
              <a:rPr lang="en-US">
                <a:latin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7030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  <p:sldLayoutId id="2147483695" r:id="rId14"/>
    <p:sldLayoutId id="2147483696" r:id="rId15"/>
    <p:sldLayoutId id="2147483697" r:id="rId1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000">
          <a:solidFill>
            <a:srgbClr val="FFFF66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000">
          <a:solidFill>
            <a:srgbClr val="FFFF66"/>
          </a:solidFill>
          <a:latin typeface="GoodDog Cool" pitchFamily="2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000">
          <a:solidFill>
            <a:srgbClr val="FFFF66"/>
          </a:solidFill>
          <a:latin typeface="GoodDog Cool" pitchFamily="2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000">
          <a:solidFill>
            <a:srgbClr val="FFFF66"/>
          </a:solidFill>
          <a:latin typeface="GoodDog Cool" pitchFamily="2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000">
          <a:solidFill>
            <a:srgbClr val="FFFF66"/>
          </a:solidFill>
          <a:latin typeface="GoodDog Cool" pitchFamily="2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6000">
          <a:solidFill>
            <a:srgbClr val="FFFF66"/>
          </a:solidFill>
          <a:latin typeface="GoodDog Cool" pitchFamily="2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6000">
          <a:solidFill>
            <a:srgbClr val="FFFF66"/>
          </a:solidFill>
          <a:latin typeface="GoodDog Cool" pitchFamily="2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6000">
          <a:solidFill>
            <a:srgbClr val="FFFF66"/>
          </a:solidFill>
          <a:latin typeface="GoodDog Cool" pitchFamily="2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6000">
          <a:solidFill>
            <a:srgbClr val="FFFF66"/>
          </a:solidFill>
          <a:latin typeface="GoodDog Cool" pitchFamily="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rgbClr val="33CC33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FFFFFF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FFFFFF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FFFFFF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1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7.png"/><Relationship Id="rId12" Type="http://schemas.openxmlformats.org/officeDocument/2006/relationships/image" Target="../media/image10.jpe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jpeg"/><Relationship Id="rId11" Type="http://schemas.openxmlformats.org/officeDocument/2006/relationships/image" Target="../media/image4.png"/><Relationship Id="rId5" Type="http://schemas.openxmlformats.org/officeDocument/2006/relationships/image" Target="../media/image5.jpeg"/><Relationship Id="rId15" Type="http://schemas.openxmlformats.org/officeDocument/2006/relationships/image" Target="../media/image13.jpeg"/><Relationship Id="rId10" Type="http://schemas.openxmlformats.org/officeDocument/2006/relationships/oleObject" Target="../embeddings/oleObject1.bin"/><Relationship Id="rId4" Type="http://schemas.openxmlformats.org/officeDocument/2006/relationships/image" Target="../media/image1.png"/><Relationship Id="rId9" Type="http://schemas.openxmlformats.org/officeDocument/2006/relationships/image" Target="../media/image9.jpeg"/><Relationship Id="rId14" Type="http://schemas.openxmlformats.org/officeDocument/2006/relationships/image" Target="../media/image1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7.jpeg"/><Relationship Id="rId5" Type="http://schemas.openxmlformats.org/officeDocument/2006/relationships/image" Target="../media/image16.wmf"/><Relationship Id="rId4" Type="http://schemas.openxmlformats.org/officeDocument/2006/relationships/image" Target="../media/image1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18.jpeg"/><Relationship Id="rId4" Type="http://schemas.openxmlformats.org/officeDocument/2006/relationships/image" Target="../media/image5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5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5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18.jpeg"/><Relationship Id="rId4" Type="http://schemas.openxmlformats.org/officeDocument/2006/relationships/image" Target="../media/image6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18.jpeg"/><Relationship Id="rId4" Type="http://schemas.openxmlformats.org/officeDocument/2006/relationships/image" Target="../media/image6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24.jpeg"/><Relationship Id="rId3" Type="http://schemas.openxmlformats.org/officeDocument/2006/relationships/image" Target="../media/image14.png"/><Relationship Id="rId7" Type="http://schemas.openxmlformats.org/officeDocument/2006/relationships/image" Target="../media/image18.jpeg"/><Relationship Id="rId12" Type="http://schemas.openxmlformats.org/officeDocument/2006/relationships/image" Target="../media/image23.jpe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7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7.jpeg"/><Relationship Id="rId11" Type="http://schemas.openxmlformats.org/officeDocument/2006/relationships/image" Target="../media/image22.jpeg"/><Relationship Id="rId5" Type="http://schemas.openxmlformats.org/officeDocument/2006/relationships/image" Target="../media/image16.wmf"/><Relationship Id="rId15" Type="http://schemas.openxmlformats.org/officeDocument/2006/relationships/image" Target="../media/image26.jpeg"/><Relationship Id="rId10" Type="http://schemas.openxmlformats.org/officeDocument/2006/relationships/image" Target="../media/image21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Relationship Id="rId14" Type="http://schemas.openxmlformats.org/officeDocument/2006/relationships/image" Target="../media/image25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8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13" Type="http://schemas.openxmlformats.org/officeDocument/2006/relationships/hyperlink" Target="https://agrilifebookstore.org/publications_details.cfm?whichpublication=2116" TargetMode="External"/><Relationship Id="rId18" Type="http://schemas.openxmlformats.org/officeDocument/2006/relationships/image" Target="../media/image72.jpeg"/><Relationship Id="rId26" Type="http://schemas.openxmlformats.org/officeDocument/2006/relationships/image" Target="../media/image76.jpeg"/><Relationship Id="rId3" Type="http://schemas.openxmlformats.org/officeDocument/2006/relationships/image" Target="../media/image34.jpeg"/><Relationship Id="rId21" Type="http://schemas.openxmlformats.org/officeDocument/2006/relationships/hyperlink" Target="https://agrilifebookstore.org/publications_details.cfm?whichpublication=2114" TargetMode="External"/><Relationship Id="rId7" Type="http://schemas.openxmlformats.org/officeDocument/2006/relationships/hyperlink" Target="https://agrilifebookstore.org/publications_details.cfm?whichpublication=2110" TargetMode="External"/><Relationship Id="rId12" Type="http://schemas.openxmlformats.org/officeDocument/2006/relationships/image" Target="../media/image69.jpeg"/><Relationship Id="rId17" Type="http://schemas.openxmlformats.org/officeDocument/2006/relationships/hyperlink" Target="https://agrilifebookstore.org/publications_details.cfm?whichpublication=2118" TargetMode="External"/><Relationship Id="rId25" Type="http://schemas.openxmlformats.org/officeDocument/2006/relationships/hyperlink" Target="https://agrilifebookstore.org/publications_details.cfm?whichpublication=2173" TargetMode="External"/><Relationship Id="rId2" Type="http://schemas.openxmlformats.org/officeDocument/2006/relationships/notesSlide" Target="../notesSlides/notesSlide41.xml"/><Relationship Id="rId16" Type="http://schemas.openxmlformats.org/officeDocument/2006/relationships/image" Target="../media/image71.jpeg"/><Relationship Id="rId20" Type="http://schemas.openxmlformats.org/officeDocument/2006/relationships/image" Target="../media/image73.jpe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66.jpeg"/><Relationship Id="rId11" Type="http://schemas.openxmlformats.org/officeDocument/2006/relationships/hyperlink" Target="https://agrilifebookstore.org/publications_details.cfm?whichpublication=2112" TargetMode="External"/><Relationship Id="rId24" Type="http://schemas.openxmlformats.org/officeDocument/2006/relationships/image" Target="../media/image75.jpeg"/><Relationship Id="rId5" Type="http://schemas.openxmlformats.org/officeDocument/2006/relationships/hyperlink" Target="https://agrilifebookstore.org/publications_details.cfm?whichpublication=2109" TargetMode="External"/><Relationship Id="rId15" Type="http://schemas.openxmlformats.org/officeDocument/2006/relationships/hyperlink" Target="https://agrilifebookstore.org/publications_details.cfm?whichpublication=2120" TargetMode="External"/><Relationship Id="rId23" Type="http://schemas.openxmlformats.org/officeDocument/2006/relationships/hyperlink" Target="https://agrilifebookstore.org/publications_details.cfm?whichpublication=2113" TargetMode="External"/><Relationship Id="rId28" Type="http://schemas.openxmlformats.org/officeDocument/2006/relationships/image" Target="../media/image77.jpeg"/><Relationship Id="rId10" Type="http://schemas.openxmlformats.org/officeDocument/2006/relationships/image" Target="../media/image68.jpeg"/><Relationship Id="rId19" Type="http://schemas.openxmlformats.org/officeDocument/2006/relationships/hyperlink" Target="https://agrilifebookstore.org/publications_details.cfm?whichpublication=2115" TargetMode="External"/><Relationship Id="rId4" Type="http://schemas.openxmlformats.org/officeDocument/2006/relationships/image" Target="../media/image65.jpeg"/><Relationship Id="rId9" Type="http://schemas.openxmlformats.org/officeDocument/2006/relationships/hyperlink" Target="https://agrilifebookstore.org/publications_details.cfm?whichpublication=2111" TargetMode="External"/><Relationship Id="rId14" Type="http://schemas.openxmlformats.org/officeDocument/2006/relationships/image" Target="../media/image70.jpeg"/><Relationship Id="rId22" Type="http://schemas.openxmlformats.org/officeDocument/2006/relationships/image" Target="../media/image74.jpeg"/><Relationship Id="rId27" Type="http://schemas.openxmlformats.org/officeDocument/2006/relationships/hyperlink" Target="https://agrilifebookstore.org/publications_details.cfm?whichpublication=2172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53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5.png"/><Relationship Id="rId5" Type="http://schemas.openxmlformats.org/officeDocument/2006/relationships/image" Target="../media/image65.jpeg"/><Relationship Id="rId4" Type="http://schemas.openxmlformats.org/officeDocument/2006/relationships/image" Target="../media/image34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8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8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89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eg"/><Relationship Id="rId3" Type="http://schemas.openxmlformats.org/officeDocument/2006/relationships/image" Target="../media/image90.jpeg"/><Relationship Id="rId7" Type="http://schemas.openxmlformats.org/officeDocument/2006/relationships/image" Target="../media/image94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jpeg"/><Relationship Id="rId9" Type="http://schemas.openxmlformats.org/officeDocument/2006/relationships/image" Target="../media/image9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8.xml"/></Relationships>
</file>

<file path=ppt/slides/_rels/slide5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3.jpeg"/><Relationship Id="rId5" Type="http://schemas.openxmlformats.org/officeDocument/2006/relationships/image" Target="../media/image18.jpeg"/><Relationship Id="rId4" Type="http://schemas.openxmlformats.org/officeDocument/2006/relationships/image" Target="../media/image99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18.jpeg"/><Relationship Id="rId4" Type="http://schemas.openxmlformats.org/officeDocument/2006/relationships/image" Target="../media/image102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4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jpeg"/><Relationship Id="rId3" Type="http://schemas.openxmlformats.org/officeDocument/2006/relationships/notesSlide" Target="../notesSlides/notesSlide62.xml"/><Relationship Id="rId7" Type="http://schemas.openxmlformats.org/officeDocument/2006/relationships/image" Target="../media/image109.jpeg"/><Relationship Id="rId2" Type="http://schemas.openxmlformats.org/officeDocument/2006/relationships/slideLayout" Target="../slideLayouts/slideLayout25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07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08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8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6.xml"/><Relationship Id="rId4" Type="http://schemas.microsoft.com/office/2007/relationships/hdphoto" Target="../media/hdphoto2.wdp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3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3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3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3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3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3.xml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3" Type="http://schemas.openxmlformats.org/officeDocument/2006/relationships/image" Target="../media/image121.jpeg"/><Relationship Id="rId7" Type="http://schemas.openxmlformats.org/officeDocument/2006/relationships/image" Target="../media/image125.png"/><Relationship Id="rId12" Type="http://schemas.openxmlformats.org/officeDocument/2006/relationships/image" Target="../media/image130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24.png"/><Relationship Id="rId11" Type="http://schemas.openxmlformats.org/officeDocument/2006/relationships/image" Target="../media/image129.png"/><Relationship Id="rId5" Type="http://schemas.openxmlformats.org/officeDocument/2006/relationships/image" Target="../media/image123.png"/><Relationship Id="rId10" Type="http://schemas.openxmlformats.org/officeDocument/2006/relationships/image" Target="../media/image128.jpeg"/><Relationship Id="rId4" Type="http://schemas.openxmlformats.org/officeDocument/2006/relationships/image" Target="../media/image122.jpeg"/><Relationship Id="rId9" Type="http://schemas.openxmlformats.org/officeDocument/2006/relationships/image" Target="../media/image127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om/url?sa=i&amp;rct=j&amp;q=&amp;esrc=s&amp;frm=1&amp;source=images&amp;cd=&amp;cad=rja&amp;docid=6rZo9cl6VpEcqM&amp;tbnid=z8xiwr2ZlRiEjM:&amp;ved=0CAUQjRw&amp;url=http://www.sla-ecommerce.com/blog/bid/178247/How-to-Pin-it-Effectively-on-Pinterest&amp;ei=lhI1UeX7MYae2QWEl4GoCA&amp;bvm=bv.43148975,d.aWc&amp;psig=AFQjCNF1yaJYs8zBIskUsvxYWvRrcsc-nA&amp;ust=1362519054282062" TargetMode="External"/><Relationship Id="rId13" Type="http://schemas.openxmlformats.org/officeDocument/2006/relationships/image" Target="../media/image138.png"/><Relationship Id="rId3" Type="http://schemas.openxmlformats.org/officeDocument/2006/relationships/hyperlink" Target="http://www.google.com/url?sa=i&amp;rct=j&amp;q=&amp;esrc=s&amp;frm=1&amp;source=images&amp;cd=&amp;cad=rja&amp;docid=K1ljwGzbOc0cjM&amp;tbnid=KQNrHLnCIi7Y8M:&amp;ved=0CAUQjRw&amp;url=http://business.pinterest.com/logos-and-marketing-guidelines/&amp;ei=ygo1UYrnBMTq2AWHpoCICQ&amp;bvm=bv.43148975,d.aWc&amp;psig=AFQjCNGzqU-bwYDNDifbdzI1q2VqCIeqfw&amp;ust=1362517000441901" TargetMode="External"/><Relationship Id="rId7" Type="http://schemas.openxmlformats.org/officeDocument/2006/relationships/image" Target="../media/image134.png"/><Relationship Id="rId12" Type="http://schemas.openxmlformats.org/officeDocument/2006/relationships/image" Target="../media/image137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3.xml"/><Relationship Id="rId6" Type="http://schemas.openxmlformats.org/officeDocument/2006/relationships/hyperlink" Target="http://www.google.com/url?sa=i&amp;rct=j&amp;q=&amp;esrc=s&amp;frm=1&amp;source=images&amp;cd=&amp;cad=rja&amp;docid=eCQb77psJi_-iM&amp;tbnid=LxjTauiLid2cJM:&amp;ved=0CAUQjRw&amp;url=http://takedesigns.com/twitter-logo/&amp;ei=Tww1UcEZkb7YBbzhgdAD&amp;bvm=bv.43148975,d.aWc&amp;psig=AFQjCNHXEE3Jx9ol3t-O1nfLEBVHkpztKg&amp;ust=1362517433067987" TargetMode="External"/><Relationship Id="rId11" Type="http://schemas.openxmlformats.org/officeDocument/2006/relationships/hyperlink" Target="http://www.google.com/url?sa=i&amp;rct=j&amp;q=&amp;esrc=s&amp;frm=1&amp;source=images&amp;cd=&amp;cad=rja&amp;docid=03GFSKTdTBu__M&amp;tbnid=9Cy2hqNLwcYhJM:&amp;ved=0CAUQjRw&amp;url=http://www.istrategyconference.com/blog/?category%3Dsocial-media%26title%3D8-Simple-Tips-to-Get-More-Retweets-on-Twitter%26pid%3D832&amp;ei=OBQ1Uei5KsPY2AX_koGoBQ&amp;bvm=bv.43148975,d.b2I&amp;psig=AFQjCNFNzZJ3da8exk8wk_C2KUSS353x2A&amp;ust=1362519473012476" TargetMode="External"/><Relationship Id="rId5" Type="http://schemas.openxmlformats.org/officeDocument/2006/relationships/image" Target="../media/image133.png"/><Relationship Id="rId10" Type="http://schemas.openxmlformats.org/officeDocument/2006/relationships/image" Target="../media/image136.png"/><Relationship Id="rId4" Type="http://schemas.openxmlformats.org/officeDocument/2006/relationships/image" Target="../media/image132.png"/><Relationship Id="rId9" Type="http://schemas.openxmlformats.org/officeDocument/2006/relationships/image" Target="../media/image135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j0178459.jpg"/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lum bright="70000" contrast="-70000"/>
          </a:blip>
          <a:srcRect l="6255" r="6255"/>
          <a:stretch>
            <a:fillRect/>
          </a:stretch>
        </p:blipFill>
        <p:spPr/>
      </p:pic>
      <p:sp>
        <p:nvSpPr>
          <p:cNvPr id="7" name="Rectangle 6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Texas A&amp;M University, Feb29-Mar2. 2017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4500" dirty="0" smtClean="0"/>
              <a:t>2017 National JMG</a:t>
            </a:r>
            <a:r>
              <a:rPr lang="en-US" sz="1500" dirty="0" smtClean="0"/>
              <a:t>®</a:t>
            </a:r>
            <a:r>
              <a:rPr lang="en-US" sz="2000" dirty="0" smtClean="0"/>
              <a:t> </a:t>
            </a:r>
            <a:r>
              <a:rPr lang="en-US" sz="4500" dirty="0"/>
              <a:t>Leader Training</a:t>
            </a:r>
          </a:p>
        </p:txBody>
      </p:sp>
      <p:pic>
        <p:nvPicPr>
          <p:cNvPr id="80900" name="Picture 4" descr="C:\Users\Randy.Seagraves\Desktop\ArchiveConvertedPDF\Sent Items_attach\JMG growing logo_2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676400"/>
            <a:ext cx="6699415" cy="2521483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9873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7" name="Picture 9" descr="larger group picture by sign"/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7088" y="228600"/>
            <a:ext cx="8349377" cy="6262033"/>
          </a:xfrm>
          <a:noFill/>
        </p:spPr>
      </p:pic>
      <p:sp>
        <p:nvSpPr>
          <p:cNvPr id="28674" name="Rectangle 2"/>
          <p:cNvSpPr>
            <a:spLocks noGrp="1" noChangeArrowheads="1"/>
          </p:cNvSpPr>
          <p:nvPr>
            <p:ph type="body" sz="quarter" idx="4294967295"/>
          </p:nvPr>
        </p:nvSpPr>
        <p:spPr>
          <a:xfrm>
            <a:off x="5943600" y="228600"/>
            <a:ext cx="3200400" cy="3810000"/>
          </a:xfrm>
        </p:spPr>
        <p:txBody>
          <a:bodyPr/>
          <a:lstStyle/>
          <a:p>
            <a:pPr eaLnBrk="1" hangingPunct="1">
              <a:buClr>
                <a:srgbClr val="000099"/>
              </a:buClr>
              <a:buFont typeface="Monotype Sorts" pitchFamily="2" charset="2"/>
              <a:buNone/>
            </a:pPr>
            <a:r>
              <a:rPr lang="en-US" altLang="en-US" sz="2800" dirty="0" smtClean="0"/>
              <a:t> </a:t>
            </a:r>
            <a:endParaRPr lang="en-US" altLang="en-US" sz="2800" dirty="0" smtClean="0">
              <a:solidFill>
                <a:schemeClr val="bg1"/>
              </a:solidFill>
            </a:endParaRPr>
          </a:p>
        </p:txBody>
      </p:sp>
      <p:sp>
        <p:nvSpPr>
          <p:cNvPr id="28675" name="Rectangle 4"/>
          <p:cNvSpPr>
            <a:spLocks noChangeArrowheads="1"/>
          </p:cNvSpPr>
          <p:nvPr/>
        </p:nvSpPr>
        <p:spPr bwMode="auto">
          <a:xfrm>
            <a:off x="838200" y="838200"/>
            <a:ext cx="7272867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3600" i="1" dirty="0">
                <a:solidFill>
                  <a:srgbClr val="0000FF"/>
                </a:solidFill>
              </a:rPr>
              <a:t> </a:t>
            </a:r>
            <a:endParaRPr lang="en-US" altLang="en-US" dirty="0">
              <a:solidFill>
                <a:srgbClr val="0033CC"/>
              </a:solidFill>
              <a:latin typeface="+mj-lt"/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sz="4000" b="1" i="1" dirty="0">
                <a:solidFill>
                  <a:srgbClr val="0033CC"/>
                </a:solidFill>
                <a:latin typeface="+mj-lt"/>
              </a:rPr>
              <a:t>Igniting a passion</a:t>
            </a:r>
            <a:r>
              <a:rPr lang="en-US" altLang="en-US" sz="4000" dirty="0">
                <a:solidFill>
                  <a:srgbClr val="0033CC"/>
                </a:solidFill>
                <a:latin typeface="+mj-lt"/>
              </a:rPr>
              <a:t> </a:t>
            </a:r>
            <a:r>
              <a:rPr lang="en-US" altLang="en-US" sz="4300" b="1" dirty="0">
                <a:solidFill>
                  <a:srgbClr val="009900"/>
                </a:solidFill>
                <a:latin typeface="+mj-lt"/>
              </a:rPr>
              <a:t>for service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dirty="0">
                <a:solidFill>
                  <a:srgbClr val="0033CC"/>
                </a:solidFill>
              </a:rPr>
              <a:t> </a:t>
            </a:r>
          </a:p>
        </p:txBody>
      </p:sp>
      <p:sp>
        <p:nvSpPr>
          <p:cNvPr id="28676" name="Rectangle 8"/>
          <p:cNvSpPr>
            <a:spLocks noChangeArrowheads="1"/>
          </p:cNvSpPr>
          <p:nvPr/>
        </p:nvSpPr>
        <p:spPr bwMode="auto">
          <a:xfrm>
            <a:off x="1295400" y="3505200"/>
            <a:ext cx="7122447" cy="3077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rgbClr val="0033CC"/>
                </a:solidFill>
                <a:latin typeface="+mj-lt"/>
              </a:rPr>
              <a:t>“The children </a:t>
            </a:r>
            <a:r>
              <a:rPr lang="en-US" altLang="en-US" b="1" dirty="0">
                <a:solidFill>
                  <a:srgbClr val="0033CC"/>
                </a:solidFill>
                <a:latin typeface="+mj-lt"/>
              </a:rPr>
              <a:t>were thrilled</a:t>
            </a:r>
            <a:r>
              <a:rPr lang="en-US" altLang="en-US" dirty="0">
                <a:solidFill>
                  <a:srgbClr val="0033CC"/>
                </a:solidFill>
                <a:latin typeface="+mj-lt"/>
              </a:rPr>
              <a:t> to be working on something that will last … they were</a:t>
            </a:r>
            <a:r>
              <a:rPr lang="en-US" altLang="en-US" dirty="0">
                <a:latin typeface="+mj-lt"/>
              </a:rPr>
              <a:t> </a:t>
            </a:r>
            <a:r>
              <a:rPr lang="en-US" altLang="en-US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excited that they were able to do this for the community.” </a:t>
            </a:r>
            <a:r>
              <a:rPr lang="en-US" altLang="en-US" dirty="0">
                <a:latin typeface="+mj-lt"/>
              </a:rPr>
              <a:t/>
            </a:r>
            <a:br>
              <a:rPr lang="en-US" altLang="en-US" dirty="0">
                <a:latin typeface="+mj-lt"/>
              </a:rPr>
            </a:br>
            <a:r>
              <a:rPr lang="en-US" altLang="en-US" sz="2200" dirty="0">
                <a:solidFill>
                  <a:srgbClr val="0000CC"/>
                </a:solidFill>
                <a:latin typeface="+mj-lt"/>
              </a:rPr>
              <a:t>Alice Phillips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2200" dirty="0">
                <a:solidFill>
                  <a:srgbClr val="0000CC"/>
                </a:solidFill>
                <a:latin typeface="+mj-lt"/>
              </a:rPr>
              <a:t>JMG Coordinator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2200" dirty="0">
                <a:solidFill>
                  <a:srgbClr val="0000CC"/>
                </a:solidFill>
                <a:latin typeface="+mj-lt"/>
              </a:rPr>
              <a:t>Midland and Ector Counties</a:t>
            </a:r>
          </a:p>
        </p:txBody>
      </p:sp>
    </p:spTree>
    <p:extLst>
      <p:ext uri="{BB962C8B-B14F-4D97-AF65-F5344CB8AC3E}">
        <p14:creationId xmlns:p14="http://schemas.microsoft.com/office/powerpoint/2010/main" val="3795324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4616" name="Picture 8" descr="taylorpebblecreekjmg"/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7" r="3917"/>
          <a:stretch>
            <a:fillRect/>
          </a:stretch>
        </p:blipFill>
        <p:spPr>
          <a:xfrm>
            <a:off x="2895600" y="2628900"/>
            <a:ext cx="5562600" cy="4171950"/>
          </a:xfrm>
          <a:noFill/>
        </p:spPr>
      </p:pic>
      <p:sp>
        <p:nvSpPr>
          <p:cNvPr id="29698" name="Rectangle 2"/>
          <p:cNvSpPr>
            <a:spLocks noGrp="1" noChangeArrowheads="1"/>
          </p:cNvSpPr>
          <p:nvPr>
            <p:ph type="body" sz="quarter" idx="4294967295"/>
          </p:nvPr>
        </p:nvSpPr>
        <p:spPr>
          <a:xfrm>
            <a:off x="5943600" y="228600"/>
            <a:ext cx="3200400" cy="3810000"/>
          </a:xfrm>
        </p:spPr>
        <p:txBody>
          <a:bodyPr/>
          <a:lstStyle/>
          <a:p>
            <a:pPr eaLnBrk="1" hangingPunct="1">
              <a:buClr>
                <a:srgbClr val="000099"/>
              </a:buClr>
              <a:buFont typeface="Monotype Sorts" pitchFamily="2" charset="2"/>
              <a:buNone/>
            </a:pPr>
            <a:r>
              <a:rPr lang="en-US" altLang="en-US" sz="2800" smtClean="0"/>
              <a:t> </a:t>
            </a:r>
            <a:endParaRPr lang="en-US" altLang="en-US" sz="2800" smtClean="0">
              <a:solidFill>
                <a:schemeClr val="bg1"/>
              </a:solidFill>
            </a:endParaRPr>
          </a:p>
        </p:txBody>
      </p:sp>
      <p:sp>
        <p:nvSpPr>
          <p:cNvPr id="29700" name="Rectangle 7"/>
          <p:cNvSpPr>
            <a:spLocks noChangeArrowheads="1"/>
          </p:cNvSpPr>
          <p:nvPr/>
        </p:nvSpPr>
        <p:spPr bwMode="auto">
          <a:xfrm>
            <a:off x="316675" y="1324213"/>
            <a:ext cx="8217725" cy="4308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33CC"/>
                </a:solidFill>
                <a:latin typeface="+mj-lt"/>
              </a:rPr>
              <a:t>“</a:t>
            </a:r>
            <a:r>
              <a:rPr lang="en-US" altLang="en-US" dirty="0">
                <a:solidFill>
                  <a:srgbClr val="0033CC"/>
                </a:solidFill>
                <a:latin typeface="+mj-lt"/>
              </a:rPr>
              <a:t>The</a:t>
            </a:r>
            <a:r>
              <a:rPr lang="en-US" altLang="en-US" b="1" dirty="0">
                <a:solidFill>
                  <a:srgbClr val="0033CC"/>
                </a:solidFill>
                <a:latin typeface="+mj-lt"/>
              </a:rPr>
              <a:t> </a:t>
            </a:r>
            <a:r>
              <a:rPr lang="en-US" altLang="en-US" dirty="0">
                <a:solidFill>
                  <a:srgbClr val="0033CC"/>
                </a:solidFill>
                <a:latin typeface="+mj-lt"/>
              </a:rPr>
              <a:t>children are learning far more than what the ground can produce… </a:t>
            </a:r>
            <a:r>
              <a:rPr lang="en-US" altLang="en-US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they are learning to be active participants  </a:t>
            </a:r>
            <a:r>
              <a:rPr lang="en-US" altLang="en-US" b="1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in</a:t>
            </a:r>
            <a:br>
              <a:rPr lang="en-US" altLang="en-US" b="1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</a:br>
            <a:r>
              <a:rPr lang="en-US" altLang="en-US" b="1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their community</a:t>
            </a:r>
            <a:r>
              <a:rPr lang="en-US" altLang="en-US" dirty="0" smtClean="0">
                <a:solidFill>
                  <a:srgbClr val="0033CC"/>
                </a:solidFill>
                <a:latin typeface="+mj-lt"/>
              </a:rPr>
              <a:t/>
            </a:r>
            <a:br>
              <a:rPr lang="en-US" altLang="en-US" dirty="0" smtClean="0">
                <a:solidFill>
                  <a:srgbClr val="0033CC"/>
                </a:solidFill>
                <a:latin typeface="+mj-lt"/>
              </a:rPr>
            </a:br>
            <a:r>
              <a:rPr lang="en-US" altLang="en-US" dirty="0" smtClean="0">
                <a:solidFill>
                  <a:srgbClr val="0033CC"/>
                </a:solidFill>
                <a:latin typeface="+mj-lt"/>
              </a:rPr>
              <a:t>to </a:t>
            </a:r>
            <a:r>
              <a:rPr lang="en-US" altLang="en-US" dirty="0">
                <a:solidFill>
                  <a:srgbClr val="0033CC"/>
                </a:solidFill>
                <a:latin typeface="+mj-lt"/>
              </a:rPr>
              <a:t>help </a:t>
            </a:r>
            <a:r>
              <a:rPr lang="en-US" altLang="en-US" dirty="0" smtClean="0">
                <a:solidFill>
                  <a:srgbClr val="0033CC"/>
                </a:solidFill>
                <a:latin typeface="+mj-lt"/>
              </a:rPr>
              <a:t>their</a:t>
            </a:r>
            <a:br>
              <a:rPr lang="en-US" altLang="en-US" dirty="0" smtClean="0">
                <a:solidFill>
                  <a:srgbClr val="0033CC"/>
                </a:solidFill>
                <a:latin typeface="+mj-lt"/>
              </a:rPr>
            </a:br>
            <a:r>
              <a:rPr lang="en-US" altLang="en-US" dirty="0" smtClean="0">
                <a:solidFill>
                  <a:srgbClr val="0033CC"/>
                </a:solidFill>
                <a:latin typeface="+mj-lt"/>
              </a:rPr>
              <a:t>fellow </a:t>
            </a:r>
            <a:r>
              <a:rPr lang="en-US" altLang="en-US" dirty="0">
                <a:solidFill>
                  <a:srgbClr val="0033CC"/>
                </a:solidFill>
                <a:latin typeface="+mj-lt"/>
              </a:rPr>
              <a:t>man.</a:t>
            </a:r>
            <a:endParaRPr lang="en-US" altLang="en-US" b="1" dirty="0">
              <a:solidFill>
                <a:srgbClr val="0033CC"/>
              </a:solidFill>
              <a:latin typeface="+mj-lt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b="1" dirty="0">
              <a:solidFill>
                <a:srgbClr val="0033CC"/>
              </a:solidFill>
              <a:latin typeface="+mj-lt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200" i="1" dirty="0">
                <a:solidFill>
                  <a:srgbClr val="000099"/>
                </a:solidFill>
                <a:latin typeface="+mj-lt"/>
              </a:rPr>
              <a:t>Gonzalo Salazar – Principal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200" i="1" dirty="0">
                <a:solidFill>
                  <a:srgbClr val="000099"/>
                </a:solidFill>
                <a:latin typeface="+mj-lt"/>
              </a:rPr>
              <a:t>Los </a:t>
            </a:r>
            <a:r>
              <a:rPr lang="en-US" altLang="en-US" sz="2200" i="1" dirty="0" err="1">
                <a:solidFill>
                  <a:srgbClr val="000099"/>
                </a:solidFill>
                <a:latin typeface="+mj-lt"/>
              </a:rPr>
              <a:t>Fresnos</a:t>
            </a:r>
            <a:r>
              <a:rPr lang="en-US" altLang="en-US" sz="2200" i="1" dirty="0">
                <a:solidFill>
                  <a:srgbClr val="000099"/>
                </a:solidFill>
                <a:latin typeface="+mj-lt"/>
              </a:rPr>
              <a:t> Consolidated ISD</a:t>
            </a: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736270" y="-76200"/>
            <a:ext cx="7272867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3600" i="1" dirty="0">
                <a:solidFill>
                  <a:srgbClr val="0000FF"/>
                </a:solidFill>
              </a:rPr>
              <a:t> </a:t>
            </a:r>
            <a:endParaRPr lang="en-US" altLang="en-US" dirty="0">
              <a:solidFill>
                <a:srgbClr val="0033CC"/>
              </a:solidFill>
              <a:latin typeface="+mj-lt"/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sz="4000" b="1" i="1" dirty="0">
                <a:solidFill>
                  <a:srgbClr val="0033CC"/>
                </a:solidFill>
                <a:latin typeface="+mj-lt"/>
              </a:rPr>
              <a:t>Igniting a passion</a:t>
            </a:r>
            <a:r>
              <a:rPr lang="en-US" altLang="en-US" sz="4000" dirty="0">
                <a:solidFill>
                  <a:srgbClr val="0033CC"/>
                </a:solidFill>
                <a:latin typeface="+mj-lt"/>
              </a:rPr>
              <a:t> </a:t>
            </a:r>
            <a:r>
              <a:rPr lang="en-US" altLang="en-US" sz="4300" b="1" dirty="0">
                <a:solidFill>
                  <a:srgbClr val="009900"/>
                </a:solidFill>
                <a:latin typeface="+mj-lt"/>
              </a:rPr>
              <a:t>for service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dirty="0">
                <a:solidFill>
                  <a:srgbClr val="0033CC"/>
                </a:solidFill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887004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5638" name="Picture 6" descr="MVC-141F"/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" y="2243210"/>
            <a:ext cx="5791200" cy="4435302"/>
          </a:xfrm>
          <a:noFill/>
        </p:spPr>
      </p:pic>
      <p:sp>
        <p:nvSpPr>
          <p:cNvPr id="30722" name="Rectangle 2"/>
          <p:cNvSpPr>
            <a:spLocks noGrp="1" noChangeArrowheads="1"/>
          </p:cNvSpPr>
          <p:nvPr>
            <p:ph type="body" sz="quarter" idx="4294967295"/>
          </p:nvPr>
        </p:nvSpPr>
        <p:spPr>
          <a:xfrm>
            <a:off x="5943600" y="228600"/>
            <a:ext cx="3200400" cy="3810000"/>
          </a:xfrm>
        </p:spPr>
        <p:txBody>
          <a:bodyPr/>
          <a:lstStyle/>
          <a:p>
            <a:pPr eaLnBrk="1" hangingPunct="1">
              <a:buClr>
                <a:srgbClr val="000099"/>
              </a:buClr>
              <a:buFont typeface="Monotype Sorts" pitchFamily="2" charset="2"/>
              <a:buNone/>
            </a:pPr>
            <a:r>
              <a:rPr lang="en-US" altLang="en-US" sz="2800" smtClean="0"/>
              <a:t> </a:t>
            </a:r>
            <a:endParaRPr lang="en-US" altLang="en-US" sz="2800" smtClean="0">
              <a:solidFill>
                <a:schemeClr val="bg1"/>
              </a:solidFill>
            </a:endParaRPr>
          </a:p>
        </p:txBody>
      </p:sp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1794933" y="1981200"/>
            <a:ext cx="6231467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/>
          </a:p>
        </p:txBody>
      </p:sp>
      <p:sp>
        <p:nvSpPr>
          <p:cNvPr id="30725" name="Rectangle 5"/>
          <p:cNvSpPr>
            <a:spLocks noChangeArrowheads="1"/>
          </p:cNvSpPr>
          <p:nvPr/>
        </p:nvSpPr>
        <p:spPr bwMode="auto">
          <a:xfrm>
            <a:off x="5257800" y="1600200"/>
            <a:ext cx="3090333" cy="5016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itchFamily="66" charset="0"/>
              </a:defRPr>
            </a:lvl1pPr>
            <a:lvl2pPr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rgbClr val="CC3300"/>
                </a:solidFill>
                <a:latin typeface="+mn-lt"/>
              </a:rPr>
              <a:t>For </a:t>
            </a:r>
            <a:r>
              <a:rPr lang="en-US" altLang="en-US" b="1" i="1" dirty="0">
                <a:solidFill>
                  <a:srgbClr val="CC3300"/>
                </a:solidFill>
                <a:latin typeface="+mn-lt"/>
              </a:rPr>
              <a:t>all</a:t>
            </a:r>
            <a:r>
              <a:rPr lang="en-US" altLang="en-US" dirty="0">
                <a:solidFill>
                  <a:srgbClr val="CC3300"/>
                </a:solidFill>
                <a:latin typeface="+mn-lt"/>
              </a:rPr>
              <a:t> students</a:t>
            </a:r>
          </a:p>
          <a:p>
            <a:pPr lvl="1" algn="r">
              <a:spcBef>
                <a:spcPct val="0"/>
              </a:spcBef>
              <a:buFontTx/>
              <a:buNone/>
            </a:pPr>
            <a:r>
              <a:rPr lang="en-US" altLang="en-US" sz="3200" dirty="0">
                <a:solidFill>
                  <a:srgbClr val="0033CC"/>
                </a:solidFill>
                <a:latin typeface="+mn-lt"/>
              </a:rPr>
              <a:t>The JMG program currently serves students in </a:t>
            </a:r>
            <a:r>
              <a:rPr lang="en-US" altLang="en-US" sz="3200" dirty="0" smtClean="0">
                <a:solidFill>
                  <a:srgbClr val="0033CC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+mn-lt"/>
              </a:rPr>
              <a:t>school</a:t>
            </a:r>
            <a:r>
              <a:rPr lang="en-US" altLang="en-US" sz="3200" dirty="0" smtClean="0">
                <a:solidFill>
                  <a:srgbClr val="0033CC"/>
                </a:solidFill>
                <a:latin typeface="+mn-lt"/>
              </a:rPr>
              <a:t> </a:t>
            </a:r>
            <a:r>
              <a:rPr lang="en-US" altLang="en-US" sz="3200" dirty="0">
                <a:solidFill>
                  <a:srgbClr val="0033CC"/>
                </a:solidFill>
                <a:latin typeface="+mn-lt"/>
              </a:rPr>
              <a:t>settings </a:t>
            </a:r>
          </a:p>
          <a:p>
            <a:pPr lvl="1" algn="r">
              <a:spcBef>
                <a:spcPct val="0"/>
              </a:spcBef>
              <a:buFontTx/>
              <a:buNone/>
            </a:pPr>
            <a:r>
              <a:rPr lang="en-US" altLang="en-US" sz="3200" dirty="0" smtClean="0">
                <a:solidFill>
                  <a:srgbClr val="0033CC"/>
                </a:solidFill>
                <a:latin typeface="+mn-lt"/>
              </a:rPr>
              <a:t> with over</a:t>
            </a:r>
            <a:r>
              <a:rPr lang="en-US" altLang="en-US" sz="3200" b="1" dirty="0" smtClean="0">
                <a:solidFill>
                  <a:srgbClr val="0033CC"/>
                </a:solidFill>
                <a:latin typeface="+mn-lt"/>
              </a:rPr>
              <a:t> </a:t>
            </a:r>
            <a:r>
              <a:rPr lang="en-US" altLang="en-US" sz="3200" b="1" i="1" dirty="0">
                <a:solidFill>
                  <a:srgbClr val="0033CC"/>
                </a:solidFill>
                <a:latin typeface="+mn-lt"/>
              </a:rPr>
              <a:t>51% </a:t>
            </a:r>
            <a:r>
              <a:rPr lang="en-US" altLang="en-US" sz="3200" b="1" i="1" dirty="0" smtClean="0">
                <a:solidFill>
                  <a:srgbClr val="0033CC"/>
                </a:solidFill>
                <a:latin typeface="+mn-lt"/>
              </a:rPr>
              <a:t>ethnic </a:t>
            </a:r>
            <a:r>
              <a:rPr lang="en-US" altLang="en-US" sz="3200" b="1" i="1" dirty="0">
                <a:solidFill>
                  <a:srgbClr val="0033CC"/>
                </a:solidFill>
                <a:latin typeface="+mn-lt"/>
              </a:rPr>
              <a:t>minorities.</a:t>
            </a: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753533" y="304800"/>
            <a:ext cx="7272867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3600" i="1" dirty="0">
                <a:solidFill>
                  <a:srgbClr val="0000FF"/>
                </a:solidFill>
              </a:rPr>
              <a:t> </a:t>
            </a:r>
            <a:endParaRPr lang="en-US" altLang="en-US" dirty="0">
              <a:solidFill>
                <a:srgbClr val="0033CC"/>
              </a:solidFill>
              <a:latin typeface="+mj-lt"/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sz="4000" b="1" i="1" dirty="0">
                <a:solidFill>
                  <a:srgbClr val="0033CC"/>
                </a:solidFill>
                <a:latin typeface="+mj-lt"/>
              </a:rPr>
              <a:t>Igniting a passion</a:t>
            </a:r>
            <a:r>
              <a:rPr lang="en-US" altLang="en-US" sz="4000" dirty="0">
                <a:solidFill>
                  <a:srgbClr val="0033CC"/>
                </a:solidFill>
                <a:latin typeface="+mj-lt"/>
              </a:rPr>
              <a:t> </a:t>
            </a:r>
            <a:r>
              <a:rPr lang="en-US" altLang="en-US" sz="4300" b="1" dirty="0">
                <a:solidFill>
                  <a:srgbClr val="009900"/>
                </a:solidFill>
                <a:latin typeface="+mj-lt"/>
              </a:rPr>
              <a:t>for </a:t>
            </a:r>
            <a:r>
              <a:rPr lang="en-US" altLang="en-US" sz="4300" b="1" dirty="0" smtClean="0">
                <a:solidFill>
                  <a:srgbClr val="009900"/>
                </a:solidFill>
                <a:latin typeface="+mj-lt"/>
              </a:rPr>
              <a:t>success</a:t>
            </a:r>
            <a:endParaRPr lang="en-US" altLang="en-US" sz="4300" b="1" dirty="0">
              <a:solidFill>
                <a:srgbClr val="009900"/>
              </a:solidFill>
              <a:latin typeface="+mj-lt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dirty="0">
                <a:solidFill>
                  <a:srgbClr val="0033CC"/>
                </a:solidFill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293007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9" descr="high school leaders"/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44" b="19944"/>
          <a:stretch>
            <a:fillRect/>
          </a:stretch>
        </p:blipFill>
        <p:spPr>
          <a:xfrm>
            <a:off x="3276600" y="1371600"/>
            <a:ext cx="5181600" cy="4876800"/>
          </a:xfrm>
          <a:noFill/>
        </p:spPr>
      </p:pic>
      <p:sp>
        <p:nvSpPr>
          <p:cNvPr id="31747" name="Rectangle 2"/>
          <p:cNvSpPr>
            <a:spLocks noGrp="1" noChangeArrowheads="1"/>
          </p:cNvSpPr>
          <p:nvPr>
            <p:ph type="body" sz="quarter" idx="4294967295"/>
          </p:nvPr>
        </p:nvSpPr>
        <p:spPr>
          <a:xfrm>
            <a:off x="5943600" y="228600"/>
            <a:ext cx="3200400" cy="3810000"/>
          </a:xfrm>
        </p:spPr>
        <p:txBody>
          <a:bodyPr/>
          <a:lstStyle/>
          <a:p>
            <a:pPr eaLnBrk="1" hangingPunct="1">
              <a:buClr>
                <a:srgbClr val="000099"/>
              </a:buClr>
              <a:buFont typeface="Monotype Sorts" pitchFamily="2" charset="2"/>
              <a:buNone/>
            </a:pPr>
            <a:r>
              <a:rPr lang="en-US" altLang="en-US" sz="2800" smtClean="0"/>
              <a:t> </a:t>
            </a:r>
            <a:endParaRPr lang="en-US" altLang="en-US" sz="2800" smtClean="0">
              <a:solidFill>
                <a:schemeClr val="bg1"/>
              </a:solidFill>
            </a:endParaRPr>
          </a:p>
        </p:txBody>
      </p:sp>
      <p:sp>
        <p:nvSpPr>
          <p:cNvPr id="31749" name="Rectangle 4"/>
          <p:cNvSpPr>
            <a:spLocks noChangeArrowheads="1"/>
          </p:cNvSpPr>
          <p:nvPr/>
        </p:nvSpPr>
        <p:spPr bwMode="auto">
          <a:xfrm>
            <a:off x="1794933" y="1981200"/>
            <a:ext cx="6231467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/>
          </a:p>
        </p:txBody>
      </p:sp>
      <p:sp>
        <p:nvSpPr>
          <p:cNvPr id="31750" name="Rectangle 8"/>
          <p:cNvSpPr>
            <a:spLocks noChangeArrowheads="1"/>
          </p:cNvSpPr>
          <p:nvPr/>
        </p:nvSpPr>
        <p:spPr bwMode="auto">
          <a:xfrm>
            <a:off x="-1222007" y="1295400"/>
            <a:ext cx="5230917" cy="6063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itchFamily="66" charset="0"/>
              </a:defRPr>
            </a:lvl3pPr>
            <a:lvl4pPr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lvl="3"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rgbClr val="000099"/>
                </a:solidFill>
                <a:latin typeface="+mj-lt"/>
              </a:rPr>
              <a:t>“The high school students gain a better understanding of the concept being taught…</a:t>
            </a:r>
            <a:r>
              <a:rPr lang="en-US" altLang="en-US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they enjoy teaching horticulture and environmental science and have learned a greater respect for the teaching profession</a:t>
            </a:r>
            <a:r>
              <a:rPr lang="en-US" altLang="en-US" sz="2800" dirty="0">
                <a:solidFill>
                  <a:srgbClr val="000099"/>
                </a:solidFill>
                <a:latin typeface="+mj-lt"/>
              </a:rPr>
              <a:t>.”</a:t>
            </a:r>
          </a:p>
          <a:p>
            <a:pPr lvl="3">
              <a:spcBef>
                <a:spcPct val="0"/>
              </a:spcBef>
              <a:buFontTx/>
              <a:buNone/>
            </a:pPr>
            <a:r>
              <a:rPr lang="en-US" altLang="en-US" sz="3200" dirty="0">
                <a:solidFill>
                  <a:srgbClr val="000099"/>
                </a:solidFill>
                <a:latin typeface="+mj-lt"/>
              </a:rPr>
              <a:t>		</a:t>
            </a:r>
            <a:r>
              <a:rPr lang="en-US" altLang="en-US" dirty="0" smtClean="0">
                <a:solidFill>
                  <a:srgbClr val="000099"/>
                </a:solidFill>
                <a:latin typeface="+mj-lt"/>
              </a:rPr>
              <a:t>High School Teacher</a:t>
            </a:r>
            <a:endParaRPr lang="en-US" altLang="en-US" dirty="0">
              <a:solidFill>
                <a:srgbClr val="000099"/>
              </a:solidFill>
              <a:latin typeface="+mj-lt"/>
            </a:endParaRPr>
          </a:p>
          <a:p>
            <a:pPr eaLnBrk="1" hangingPunct="1">
              <a:spcBef>
                <a:spcPct val="50000"/>
              </a:spcBef>
            </a:pPr>
            <a:endParaRPr lang="en-US" altLang="en-US" dirty="0">
              <a:latin typeface="+mj-lt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716917" y="0"/>
            <a:ext cx="7272867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3600" i="1" dirty="0">
                <a:solidFill>
                  <a:srgbClr val="0000FF"/>
                </a:solidFill>
              </a:rPr>
              <a:t> </a:t>
            </a:r>
            <a:endParaRPr lang="en-US" altLang="en-US" dirty="0">
              <a:solidFill>
                <a:srgbClr val="0033CC"/>
              </a:solidFill>
              <a:latin typeface="+mj-lt"/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sz="4000" b="1" i="1" dirty="0">
                <a:solidFill>
                  <a:srgbClr val="0033CC"/>
                </a:solidFill>
                <a:latin typeface="+mj-lt"/>
              </a:rPr>
              <a:t>Igniting a passion</a:t>
            </a:r>
            <a:r>
              <a:rPr lang="en-US" altLang="en-US" sz="4000" dirty="0">
                <a:solidFill>
                  <a:srgbClr val="0033CC"/>
                </a:solidFill>
                <a:latin typeface="+mj-lt"/>
              </a:rPr>
              <a:t> </a:t>
            </a:r>
            <a:r>
              <a:rPr lang="en-US" altLang="en-US" sz="4300" b="1" dirty="0">
                <a:solidFill>
                  <a:srgbClr val="009900"/>
                </a:solidFill>
                <a:latin typeface="+mj-lt"/>
              </a:rPr>
              <a:t>for </a:t>
            </a:r>
            <a:r>
              <a:rPr lang="en-US" altLang="en-US" sz="4300" b="1" dirty="0" smtClean="0">
                <a:solidFill>
                  <a:srgbClr val="009900"/>
                </a:solidFill>
                <a:latin typeface="+mj-lt"/>
              </a:rPr>
              <a:t>success</a:t>
            </a:r>
            <a:endParaRPr lang="en-US" altLang="en-US" sz="4300" b="1" dirty="0">
              <a:solidFill>
                <a:srgbClr val="009900"/>
              </a:solidFill>
              <a:latin typeface="+mj-lt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dirty="0">
                <a:solidFill>
                  <a:srgbClr val="0033CC"/>
                </a:solidFill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415711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4" name="Picture 11" descr="certifiedsample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0"/>
          <a:stretch>
            <a:fillRect/>
          </a:stretch>
        </p:blipFill>
        <p:spPr>
          <a:xfrm rot="21312845">
            <a:off x="-227855" y="1245006"/>
            <a:ext cx="4432990" cy="3856355"/>
          </a:xfrm>
          <a:noFill/>
        </p:spPr>
      </p:pic>
      <p:sp>
        <p:nvSpPr>
          <p:cNvPr id="32770" name="Rectangle 3"/>
          <p:cNvSpPr>
            <a:spLocks noGrp="1" noChangeArrowheads="1"/>
          </p:cNvSpPr>
          <p:nvPr>
            <p:ph type="body" sz="quarter" idx="4294967295"/>
          </p:nvPr>
        </p:nvSpPr>
        <p:spPr>
          <a:xfrm>
            <a:off x="5943600" y="228600"/>
            <a:ext cx="3200400" cy="3810000"/>
          </a:xfrm>
        </p:spPr>
        <p:txBody>
          <a:bodyPr/>
          <a:lstStyle/>
          <a:p>
            <a:pPr eaLnBrk="1" hangingPunct="1">
              <a:buClr>
                <a:srgbClr val="000099"/>
              </a:buClr>
              <a:buFont typeface="Monotype Sorts" pitchFamily="2" charset="2"/>
              <a:buNone/>
            </a:pPr>
            <a:r>
              <a:rPr lang="en-US" altLang="en-US" sz="2800" smtClean="0"/>
              <a:t> </a:t>
            </a:r>
            <a:endParaRPr lang="en-US" altLang="en-US" sz="2800" smtClean="0">
              <a:solidFill>
                <a:schemeClr val="bg1"/>
              </a:solidFill>
            </a:endParaRPr>
          </a:p>
        </p:txBody>
      </p:sp>
      <p:sp>
        <p:nvSpPr>
          <p:cNvPr id="32773" name="Rectangle 5"/>
          <p:cNvSpPr>
            <a:spLocks noChangeArrowheads="1"/>
          </p:cNvSpPr>
          <p:nvPr/>
        </p:nvSpPr>
        <p:spPr bwMode="auto">
          <a:xfrm>
            <a:off x="1794933" y="1981200"/>
            <a:ext cx="6231467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/>
          </a:p>
        </p:txBody>
      </p:sp>
      <p:sp>
        <p:nvSpPr>
          <p:cNvPr id="32775" name="Text Box 14"/>
          <p:cNvSpPr txBox="1">
            <a:spLocks noChangeArrowheads="1"/>
          </p:cNvSpPr>
          <p:nvPr/>
        </p:nvSpPr>
        <p:spPr bwMode="auto">
          <a:xfrm>
            <a:off x="3679369" y="1670754"/>
            <a:ext cx="4834469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3600" b="1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Recognition certifications </a:t>
            </a:r>
            <a:r>
              <a:rPr lang="en-US" altLang="en-US" sz="36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for kids</a:t>
            </a: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609600" y="0"/>
            <a:ext cx="7272867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3600" i="1" dirty="0">
                <a:solidFill>
                  <a:srgbClr val="0000FF"/>
                </a:solidFill>
              </a:rPr>
              <a:t> </a:t>
            </a:r>
            <a:endParaRPr lang="en-US" altLang="en-US" dirty="0">
              <a:solidFill>
                <a:srgbClr val="0033CC"/>
              </a:solidFill>
              <a:latin typeface="+mj-lt"/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sz="4000" b="1" i="1" dirty="0">
                <a:solidFill>
                  <a:srgbClr val="0033CC"/>
                </a:solidFill>
                <a:latin typeface="+mj-lt"/>
              </a:rPr>
              <a:t>Igniting a passion</a:t>
            </a:r>
            <a:r>
              <a:rPr lang="en-US" altLang="en-US" sz="4000" dirty="0">
                <a:solidFill>
                  <a:srgbClr val="0033CC"/>
                </a:solidFill>
                <a:latin typeface="+mj-lt"/>
              </a:rPr>
              <a:t> </a:t>
            </a:r>
            <a:r>
              <a:rPr lang="en-US" altLang="en-US" sz="4300" b="1" dirty="0">
                <a:solidFill>
                  <a:srgbClr val="009900"/>
                </a:solidFill>
                <a:latin typeface="+mj-lt"/>
              </a:rPr>
              <a:t>for </a:t>
            </a:r>
            <a:r>
              <a:rPr lang="en-US" altLang="en-US" sz="4300" b="1" dirty="0" smtClean="0">
                <a:solidFill>
                  <a:srgbClr val="009900"/>
                </a:solidFill>
                <a:latin typeface="+mj-lt"/>
              </a:rPr>
              <a:t>success</a:t>
            </a:r>
            <a:endParaRPr lang="en-US" altLang="en-US" sz="4300" b="1" dirty="0">
              <a:solidFill>
                <a:srgbClr val="009900"/>
              </a:solidFill>
              <a:latin typeface="+mj-lt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dirty="0">
                <a:solidFill>
                  <a:srgbClr val="0033CC"/>
                </a:solidFill>
              </a:rPr>
              <a:t> </a:t>
            </a:r>
          </a:p>
        </p:txBody>
      </p:sp>
      <p:pic>
        <p:nvPicPr>
          <p:cNvPr id="32771" name="Picture 8" descr="FosterDrive3"/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" r="31"/>
          <a:stretch>
            <a:fillRect/>
          </a:stretch>
        </p:blipFill>
        <p:spPr>
          <a:xfrm>
            <a:off x="3158068" y="2800350"/>
            <a:ext cx="5410200" cy="4057650"/>
          </a:xfrm>
          <a:noFill/>
        </p:spPr>
      </p:pic>
    </p:spTree>
    <p:extLst>
      <p:ext uri="{BB962C8B-B14F-4D97-AF65-F5344CB8AC3E}">
        <p14:creationId xmlns:p14="http://schemas.microsoft.com/office/powerpoint/2010/main" val="3719768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-52450" y="1676400"/>
            <a:ext cx="8805862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3800" b="1" dirty="0" smtClean="0">
                <a:solidFill>
                  <a:srgbClr val="008000"/>
                </a:solidFill>
              </a:rPr>
              <a:t>This training conference will equip you to: </a:t>
            </a:r>
          </a:p>
        </p:txBody>
      </p:sp>
      <p:sp>
        <p:nvSpPr>
          <p:cNvPr id="34819" name="Rectangle 4"/>
          <p:cNvSpPr>
            <a:spLocks noGrp="1" noChangeArrowheads="1"/>
          </p:cNvSpPr>
          <p:nvPr>
            <p:ph type="body" sz="quarter" idx="4294967295"/>
          </p:nvPr>
        </p:nvSpPr>
        <p:spPr>
          <a:xfrm>
            <a:off x="460375" y="2743200"/>
            <a:ext cx="8001000" cy="3810000"/>
          </a:xfrm>
        </p:spPr>
        <p:txBody>
          <a:bodyPr>
            <a:normAutofit fontScale="92500"/>
          </a:bodyPr>
          <a:lstStyle/>
          <a:p>
            <a:r>
              <a:rPr lang="en-US" sz="2800" dirty="0">
                <a:solidFill>
                  <a:srgbClr val="000099"/>
                </a:solidFill>
              </a:rPr>
              <a:t>effectively lead proven, research-based JMG lessons</a:t>
            </a:r>
          </a:p>
          <a:p>
            <a:r>
              <a:rPr lang="en-US" sz="2800" dirty="0">
                <a:solidFill>
                  <a:srgbClr val="000099"/>
                </a:solidFill>
              </a:rPr>
              <a:t>prepare JMG teacher/leader training events for their local communities</a:t>
            </a:r>
          </a:p>
          <a:p>
            <a:r>
              <a:rPr lang="en-US" sz="2800" dirty="0">
                <a:solidFill>
                  <a:srgbClr val="000099"/>
                </a:solidFill>
              </a:rPr>
              <a:t>enroll &amp;</a:t>
            </a:r>
            <a:r>
              <a:rPr lang="en-US" sz="2800" dirty="0" smtClean="0">
                <a:solidFill>
                  <a:srgbClr val="000099"/>
                </a:solidFill>
              </a:rPr>
              <a:t> </a:t>
            </a:r>
            <a:r>
              <a:rPr lang="en-US" sz="2800" dirty="0">
                <a:solidFill>
                  <a:srgbClr val="000099"/>
                </a:solidFill>
              </a:rPr>
              <a:t>register children in the JMG program</a:t>
            </a:r>
          </a:p>
          <a:p>
            <a:r>
              <a:rPr lang="en-US" sz="2800" dirty="0">
                <a:solidFill>
                  <a:srgbClr val="000099"/>
                </a:solidFill>
              </a:rPr>
              <a:t>organize and engage youth in career exploration and service learning activities</a:t>
            </a:r>
          </a:p>
          <a:p>
            <a:r>
              <a:rPr lang="en-US" sz="2800" dirty="0">
                <a:solidFill>
                  <a:srgbClr val="000099"/>
                </a:solidFill>
              </a:rPr>
              <a:t>involve local </a:t>
            </a:r>
            <a:r>
              <a:rPr lang="en-US" sz="2800" dirty="0" smtClean="0">
                <a:solidFill>
                  <a:srgbClr val="000099"/>
                </a:solidFill>
              </a:rPr>
              <a:t>schools, county </a:t>
            </a:r>
            <a:r>
              <a:rPr lang="en-US" sz="2800" dirty="0">
                <a:solidFill>
                  <a:srgbClr val="000099"/>
                </a:solidFill>
              </a:rPr>
              <a:t>Extension office, volunteers and parents with JMG programs</a:t>
            </a:r>
          </a:p>
        </p:txBody>
      </p:sp>
      <p:sp>
        <p:nvSpPr>
          <p:cNvPr id="4" name="AutoShape 2" descr="Image result for carrot garde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80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824" y="-228600"/>
            <a:ext cx="8627423" cy="2157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9715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70933" y="990600"/>
            <a:ext cx="8873067" cy="3352800"/>
          </a:xfrm>
        </p:spPr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  <a:buClr>
                <a:srgbClr val="99FF33"/>
              </a:buClr>
              <a:buFont typeface="Monotype Sorts" pitchFamily="2" charset="2"/>
              <a:buNone/>
            </a:pPr>
            <a:r>
              <a:rPr lang="en-US" altLang="en-US" dirty="0" smtClean="0">
                <a:solidFill>
                  <a:srgbClr val="000099"/>
                </a:solidFill>
              </a:rPr>
              <a:t> </a:t>
            </a:r>
            <a:endParaRPr lang="en-US" altLang="en-US" b="1" dirty="0" smtClean="0">
              <a:solidFill>
                <a:srgbClr val="000099"/>
              </a:solidFill>
            </a:endParaRPr>
          </a:p>
          <a:p>
            <a:pPr lvl="1" eaLnBrk="1" hangingPunct="1">
              <a:buClr>
                <a:schemeClr val="accent6">
                  <a:lumMod val="75000"/>
                </a:schemeClr>
              </a:buClr>
              <a:buFontTx/>
              <a:buChar char="•"/>
            </a:pPr>
            <a:r>
              <a:rPr lang="en-US" altLang="en-US" sz="3200" dirty="0" smtClean="0">
                <a:solidFill>
                  <a:srgbClr val="000099"/>
                </a:solidFill>
              </a:rPr>
              <a:t>Assist states in starting JMG program</a:t>
            </a:r>
          </a:p>
          <a:p>
            <a:pPr lvl="1" eaLnBrk="1" hangingPunct="1">
              <a:buClr>
                <a:schemeClr val="accent6">
                  <a:lumMod val="75000"/>
                </a:schemeClr>
              </a:buClr>
              <a:buFontTx/>
              <a:buChar char="•"/>
            </a:pPr>
            <a:r>
              <a:rPr lang="en-US" altLang="en-US" sz="3200" dirty="0" smtClean="0">
                <a:solidFill>
                  <a:srgbClr val="000099"/>
                </a:solidFill>
              </a:rPr>
              <a:t>Assist or conduct leader trainings </a:t>
            </a:r>
          </a:p>
          <a:p>
            <a:pPr lvl="1" eaLnBrk="1" hangingPunct="1">
              <a:buClr>
                <a:schemeClr val="accent6">
                  <a:lumMod val="75000"/>
                </a:schemeClr>
              </a:buClr>
              <a:buFontTx/>
              <a:buChar char="•"/>
            </a:pPr>
            <a:r>
              <a:rPr lang="en-US" altLang="en-US" sz="3200" dirty="0" smtClean="0">
                <a:solidFill>
                  <a:srgbClr val="000099"/>
                </a:solidFill>
              </a:rPr>
              <a:t>Assist in pursuing financial support for programs through sponsorships and grants</a:t>
            </a:r>
          </a:p>
          <a:p>
            <a:pPr lvl="1" eaLnBrk="1" hangingPunct="1">
              <a:buClr>
                <a:schemeClr val="accent6">
                  <a:lumMod val="75000"/>
                </a:schemeClr>
              </a:buClr>
              <a:buFontTx/>
              <a:buChar char="•"/>
            </a:pPr>
            <a:r>
              <a:rPr lang="en-US" altLang="en-US" sz="3200" dirty="0" smtClean="0">
                <a:solidFill>
                  <a:srgbClr val="000099"/>
                </a:solidFill>
              </a:rPr>
              <a:t>Maintain national JMG database and web site</a:t>
            </a:r>
          </a:p>
          <a:p>
            <a:pPr lvl="1" eaLnBrk="1" hangingPunct="1">
              <a:buClr>
                <a:schemeClr val="accent6">
                  <a:lumMod val="75000"/>
                </a:schemeClr>
              </a:buClr>
              <a:buFontTx/>
              <a:buChar char="•"/>
            </a:pPr>
            <a:r>
              <a:rPr lang="en-US" altLang="en-US" sz="3200" dirty="0" smtClean="0">
                <a:solidFill>
                  <a:srgbClr val="000099"/>
                </a:solidFill>
              </a:rPr>
              <a:t>Publish and distribute curriculum</a:t>
            </a:r>
          </a:p>
          <a:p>
            <a:pPr lvl="1" eaLnBrk="1" hangingPunct="1">
              <a:buClr>
                <a:schemeClr val="accent6">
                  <a:lumMod val="75000"/>
                </a:schemeClr>
              </a:buClr>
              <a:buFontTx/>
              <a:buChar char="•"/>
            </a:pPr>
            <a:r>
              <a:rPr lang="en-US" altLang="en-US" sz="3200" dirty="0" smtClean="0">
                <a:solidFill>
                  <a:srgbClr val="000099"/>
                </a:solidFill>
              </a:rPr>
              <a:t>Protect trademarks and program quality		</a:t>
            </a:r>
          </a:p>
          <a:p>
            <a:pPr eaLnBrk="1" hangingPunct="1">
              <a:lnSpc>
                <a:spcPct val="90000"/>
              </a:lnSpc>
              <a:buClr>
                <a:srgbClr val="99FF33"/>
              </a:buClr>
              <a:buFont typeface="Monotype Sorts" pitchFamily="2" charset="2"/>
              <a:buNone/>
            </a:pPr>
            <a:endParaRPr lang="en-US" altLang="en-US" dirty="0" smtClean="0">
              <a:solidFill>
                <a:srgbClr val="000099"/>
              </a:solidFill>
              <a:latin typeface="TmsRmn"/>
            </a:endParaRPr>
          </a:p>
        </p:txBody>
      </p:sp>
      <p:sp>
        <p:nvSpPr>
          <p:cNvPr id="37891" name="Rectangle 4"/>
          <p:cNvSpPr>
            <a:spLocks noChangeArrowheads="1"/>
          </p:cNvSpPr>
          <p:nvPr/>
        </p:nvSpPr>
        <p:spPr bwMode="auto">
          <a:xfrm>
            <a:off x="-1066800" y="523504"/>
            <a:ext cx="880533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rgbClr val="008000"/>
                </a:solidFill>
                <a:latin typeface="+mj-lt"/>
              </a:rPr>
              <a:t>National JMG </a:t>
            </a:r>
            <a:r>
              <a:rPr lang="en-US" altLang="en-US" sz="6000" dirty="0" smtClean="0">
                <a:solidFill>
                  <a:srgbClr val="008000"/>
                </a:solidFill>
                <a:latin typeface="+mj-lt"/>
              </a:rPr>
              <a:t>Office:</a:t>
            </a:r>
            <a:endParaRPr lang="en-US" altLang="en-US" sz="6000" dirty="0">
              <a:solidFill>
                <a:srgbClr val="008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75795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Text Box 4"/>
          <p:cNvSpPr txBox="1">
            <a:spLocks noChangeArrowheads="1"/>
          </p:cNvSpPr>
          <p:nvPr/>
        </p:nvSpPr>
        <p:spPr bwMode="auto">
          <a:xfrm>
            <a:off x="-152400" y="457241"/>
            <a:ext cx="9164782" cy="186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11500" b="1" dirty="0">
                <a:solidFill>
                  <a:srgbClr val="000099"/>
                </a:solidFill>
                <a:latin typeface="+mj-lt"/>
              </a:rPr>
              <a:t>Dream Big</a:t>
            </a:r>
            <a:r>
              <a:rPr lang="en-US" altLang="en-US" sz="11500" b="1" dirty="0" smtClean="0">
                <a:solidFill>
                  <a:srgbClr val="000099"/>
                </a:solidFill>
                <a:latin typeface="+mj-lt"/>
              </a:rPr>
              <a:t>!</a:t>
            </a:r>
            <a:endParaRPr lang="en-US" altLang="en-US" sz="11500" b="1" dirty="0">
              <a:solidFill>
                <a:srgbClr val="000099"/>
              </a:solidFill>
              <a:latin typeface="+mj-lt"/>
            </a:endParaRPr>
          </a:p>
        </p:txBody>
      </p:sp>
      <p:sp>
        <p:nvSpPr>
          <p:cNvPr id="2" name="AutoShape 2" descr="Image result for green  do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Image result for green  do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6" descr="Image result for green  do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8" descr="https://s-media-cache-ak0.pinimg.com/236x/1f/5e/f7/1f5ef7bcde6706e0b2fb14c0f32f1d8c.jp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4345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3436" y="2209800"/>
            <a:ext cx="2590800" cy="2151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-1676400" y="2209800"/>
            <a:ext cx="7315200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r">
              <a:spcBef>
                <a:spcPct val="50000"/>
              </a:spcBef>
              <a:buFontTx/>
              <a:buNone/>
              <a:tabLst>
                <a:tab pos="8977313" algn="l"/>
              </a:tabLst>
            </a:pPr>
            <a:r>
              <a:rPr lang="en-US" altLang="en-US" sz="4400" dirty="0" smtClean="0">
                <a:solidFill>
                  <a:srgbClr val="009900"/>
                </a:solidFill>
                <a:latin typeface="+mj-lt"/>
              </a:rPr>
              <a:t>If </a:t>
            </a:r>
            <a:r>
              <a:rPr lang="en-US" altLang="en-US" sz="4400" dirty="0">
                <a:solidFill>
                  <a:srgbClr val="009900"/>
                </a:solidFill>
                <a:latin typeface="+mj-lt"/>
              </a:rPr>
              <a:t>you are not the </a:t>
            </a:r>
            <a:r>
              <a:rPr lang="en-US" altLang="en-US" sz="4400" dirty="0" smtClean="0">
                <a:solidFill>
                  <a:srgbClr val="009900"/>
                </a:solidFill>
                <a:latin typeface="+mj-lt"/>
              </a:rPr>
              <a:t>lead</a:t>
            </a:r>
            <a:br>
              <a:rPr lang="en-US" altLang="en-US" sz="4400" dirty="0" smtClean="0">
                <a:solidFill>
                  <a:srgbClr val="009900"/>
                </a:solidFill>
                <a:latin typeface="+mj-lt"/>
              </a:rPr>
            </a:br>
            <a:r>
              <a:rPr lang="en-US" altLang="en-US" sz="4400" dirty="0" smtClean="0">
                <a:solidFill>
                  <a:srgbClr val="009900"/>
                </a:solidFill>
                <a:latin typeface="+mj-lt"/>
              </a:rPr>
              <a:t>dog</a:t>
            </a:r>
            <a:r>
              <a:rPr lang="en-US" altLang="en-US" sz="4400" dirty="0">
                <a:solidFill>
                  <a:srgbClr val="009900"/>
                </a:solidFill>
                <a:latin typeface="+mj-lt"/>
              </a:rPr>
              <a:t>, the scenery never changes</a:t>
            </a:r>
            <a:r>
              <a:rPr lang="en-US" altLang="en-US" sz="4400" dirty="0" smtClean="0">
                <a:solidFill>
                  <a:srgbClr val="009900"/>
                </a:solidFill>
                <a:latin typeface="+mj-lt"/>
              </a:rPr>
              <a:t>!</a:t>
            </a:r>
            <a:endParaRPr lang="en-US" altLang="en-US" sz="4400" dirty="0">
              <a:solidFill>
                <a:srgbClr val="009900"/>
              </a:solidFill>
              <a:latin typeface="+mj-lt"/>
            </a:endParaRP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-762000" y="4710545"/>
            <a:ext cx="916478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r">
              <a:spcBef>
                <a:spcPct val="50000"/>
              </a:spcBef>
              <a:buFontTx/>
              <a:buNone/>
              <a:tabLst>
                <a:tab pos="8977313" algn="l"/>
              </a:tabLst>
            </a:pPr>
            <a:r>
              <a:rPr lang="en-US" altLang="en-US" sz="3600" b="1" i="1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Together</a:t>
            </a:r>
            <a:r>
              <a:rPr lang="en-US" altLang="en-US" sz="3600" b="1" i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, we can all make the commitment and leave a legacy growing good kids!</a:t>
            </a:r>
          </a:p>
        </p:txBody>
      </p:sp>
    </p:spTree>
    <p:extLst>
      <p:ext uri="{BB962C8B-B14F-4D97-AF65-F5344CB8AC3E}">
        <p14:creationId xmlns:p14="http://schemas.microsoft.com/office/powerpoint/2010/main" val="795298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3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3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3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2017 National JMG</a:t>
            </a:r>
            <a:r>
              <a:rPr lang="en-US" sz="800" dirty="0"/>
              <a:t>®</a:t>
            </a:r>
            <a:r>
              <a:rPr lang="en-US" sz="1000" dirty="0"/>
              <a:t> </a:t>
            </a:r>
            <a:r>
              <a:rPr lang="en-US" dirty="0"/>
              <a:t>Leader Training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5000" dirty="0" smtClean="0"/>
              <a:t>   JMG Class/Group Registration</a:t>
            </a:r>
            <a:endParaRPr lang="en-US" sz="5000" dirty="0"/>
          </a:p>
        </p:txBody>
      </p:sp>
      <p:pic>
        <p:nvPicPr>
          <p:cNvPr id="80900" name="Picture 4" descr="C:\Users\Randy.Seagraves\Desktop\ArchiveConvertedPDF\Sent Items_attach\JMG growing logo_2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524000"/>
            <a:ext cx="6699415" cy="2521483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3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4964" name="Picture 2" descr="C:\Users\Randy.Seagraves\Desktop\LGEG MASTER\AFRI\2012 march photo shoot\DSC_01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095286">
            <a:off x="4318962" y="2535198"/>
            <a:ext cx="4929672" cy="3045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846667" y="1371600"/>
            <a:ext cx="7010400" cy="48768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2400" dirty="0" smtClean="0">
                <a:solidFill>
                  <a:srgbClr val="009900"/>
                </a:solidFill>
              </a:rPr>
              <a:t>Public school</a:t>
            </a:r>
          </a:p>
          <a:p>
            <a:pPr eaLnBrk="1" hangingPunct="1">
              <a:defRPr/>
            </a:pPr>
            <a:r>
              <a:rPr lang="en-US" altLang="en-US" sz="2400" dirty="0">
                <a:solidFill>
                  <a:srgbClr val="009900"/>
                </a:solidFill>
              </a:rPr>
              <a:t>P</a:t>
            </a:r>
            <a:r>
              <a:rPr lang="en-US" altLang="en-US" sz="2400" dirty="0" smtClean="0">
                <a:solidFill>
                  <a:srgbClr val="009900"/>
                </a:solidFill>
              </a:rPr>
              <a:t>rivate/charter schools/home </a:t>
            </a:r>
            <a:r>
              <a:rPr lang="en-US" altLang="en-US" sz="2400" dirty="0" smtClean="0">
                <a:solidFill>
                  <a:srgbClr val="0099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schools</a:t>
            </a:r>
          </a:p>
          <a:p>
            <a:pPr>
              <a:defRPr/>
            </a:pPr>
            <a:r>
              <a:rPr lang="en-US" altLang="en-US" sz="2400" dirty="0" smtClean="0">
                <a:solidFill>
                  <a:srgbClr val="009900"/>
                </a:solidFill>
              </a:rPr>
              <a:t>4-H Clubs, </a:t>
            </a:r>
            <a:r>
              <a:rPr lang="en-US" altLang="en-US" sz="2400" dirty="0">
                <a:solidFill>
                  <a:srgbClr val="009900"/>
                </a:solidFill>
              </a:rPr>
              <a:t>Boy/Girl </a:t>
            </a:r>
            <a:r>
              <a:rPr lang="en-US" altLang="en-US" sz="2400" dirty="0" smtClean="0">
                <a:solidFill>
                  <a:srgbClr val="009900"/>
                </a:solidFill>
              </a:rPr>
              <a:t>Scouts</a:t>
            </a:r>
          </a:p>
          <a:p>
            <a:pPr>
              <a:defRPr/>
            </a:pPr>
            <a:r>
              <a:rPr lang="en-US" altLang="en-US" sz="2400" dirty="0" smtClean="0">
                <a:solidFill>
                  <a:srgbClr val="009900"/>
                </a:solidFill>
              </a:rPr>
              <a:t>after school programs, YMCA</a:t>
            </a:r>
          </a:p>
          <a:p>
            <a:pPr eaLnBrk="1" hangingPunct="1">
              <a:defRPr/>
            </a:pPr>
            <a:r>
              <a:rPr lang="en-US" altLang="en-US" sz="2400" dirty="0" smtClean="0">
                <a:solidFill>
                  <a:srgbClr val="009900"/>
                </a:solidFill>
              </a:rPr>
              <a:t>Public and botanical gardens</a:t>
            </a:r>
          </a:p>
          <a:p>
            <a:pPr marL="0" indent="0" eaLnBrk="1" hangingPunct="1">
              <a:buFontTx/>
              <a:buNone/>
              <a:defRPr/>
            </a:pPr>
            <a:endParaRPr lang="en-US" altLang="en-US" sz="2400" dirty="0" smtClean="0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-381000" y="133350"/>
            <a:ext cx="77724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rgbClr val="FFFF66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rgbClr val="FFFF66"/>
                </a:solidFill>
                <a:latin typeface="GoodDog Cool" pitchFamily="2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rgbClr val="FFFF66"/>
                </a:solidFill>
                <a:latin typeface="GoodDog Cool" pitchFamily="2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rgbClr val="FFFF66"/>
                </a:solidFill>
                <a:latin typeface="GoodDog Cool" pitchFamily="2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rgbClr val="FFFF66"/>
                </a:solidFill>
                <a:latin typeface="GoodDog Cool" pitchFamily="2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6000">
                <a:solidFill>
                  <a:srgbClr val="FFFF66"/>
                </a:solidFill>
                <a:latin typeface="GoodDog Cool" pitchFamily="2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6000">
                <a:solidFill>
                  <a:srgbClr val="FFFF66"/>
                </a:solidFill>
                <a:latin typeface="GoodDog Cool" pitchFamily="2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6000">
                <a:solidFill>
                  <a:srgbClr val="FFFF66"/>
                </a:solidFill>
                <a:latin typeface="GoodDog Cool" pitchFamily="2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6000">
                <a:solidFill>
                  <a:srgbClr val="FFFF66"/>
                </a:solidFill>
                <a:latin typeface="GoodDog Cool" pitchFamily="2" charset="0"/>
              </a:defRPr>
            </a:lvl9pPr>
          </a:lstStyle>
          <a:p>
            <a:pPr eaLnBrk="1" hangingPunct="1">
              <a:defRPr/>
            </a:pPr>
            <a:r>
              <a:rPr lang="en-US" altLang="en-US" kern="0" dirty="0" smtClean="0">
                <a:solidFill>
                  <a:srgbClr val="0000CC"/>
                </a:solidFill>
              </a:rPr>
              <a:t>The JMG group/class:</a:t>
            </a:r>
          </a:p>
        </p:txBody>
      </p:sp>
      <p:pic>
        <p:nvPicPr>
          <p:cNvPr id="424965" name="Picture 3" descr="C:\Users\Randy.Seagraves\Desktop\LGEG MASTER\AFRI\2012 march photo shoot\seed savin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4163291"/>
            <a:ext cx="3982194" cy="248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5739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45759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6" descr="sc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56" r="13653"/>
          <a:stretch/>
        </p:blipFill>
        <p:spPr bwMode="auto">
          <a:xfrm>
            <a:off x="2427006" y="4535594"/>
            <a:ext cx="2645057" cy="199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5" descr="first sombrero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18" t="1213" r="25891" b="-1213"/>
          <a:stretch/>
        </p:blipFill>
        <p:spPr bwMode="auto">
          <a:xfrm>
            <a:off x="228600" y="3463183"/>
            <a:ext cx="2052637" cy="306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5181601" y="4533900"/>
            <a:ext cx="2667000" cy="1994532"/>
            <a:chOff x="5181601" y="4533900"/>
            <a:chExt cx="2667000" cy="1994532"/>
          </a:xfrm>
        </p:grpSpPr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81601" y="4533900"/>
              <a:ext cx="2667000" cy="19945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25" name="Picture 5" descr="Image result for bureau federal prison"/>
            <p:cNvPicPr>
              <a:picLocks noChangeAspect="1" noChangeArrowheads="1"/>
            </p:cNvPicPr>
            <p:nvPr/>
          </p:nvPicPr>
          <p:blipFill>
            <a:blip r:embed="rId8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14067" y="5427765"/>
              <a:ext cx="1066800" cy="1066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4" name="Picture 4" descr="sm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528"/>
          <a:stretch/>
        </p:blipFill>
        <p:spPr bwMode="auto">
          <a:xfrm>
            <a:off x="271463" y="278253"/>
            <a:ext cx="2014537" cy="3074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14246949"/>
              </p:ext>
            </p:extLst>
          </p:nvPr>
        </p:nvGraphicFramePr>
        <p:xfrm>
          <a:off x="2433637" y="4494069"/>
          <a:ext cx="2671763" cy="20591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1" name="Image" r:id="rId10" imgW="7548182" imgH="3863043" progId="Photoshop.Image.4">
                  <p:embed/>
                </p:oleObj>
              </mc:Choice>
              <mc:Fallback>
                <p:oleObj name="Image" r:id="rId10" imgW="7548182" imgH="3863043" progId="Photoshop.Image.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3637" y="4494069"/>
                        <a:ext cx="2671763" cy="205913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7" name="Picture 4" descr="sketch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99" r="18698" b="14403"/>
          <a:stretch/>
        </p:blipFill>
        <p:spPr bwMode="auto">
          <a:xfrm>
            <a:off x="227610" y="3429000"/>
            <a:ext cx="2014538" cy="3065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5130" name="Picture 10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52" t="8299" r="7097" b="24191"/>
          <a:stretch/>
        </p:blipFill>
        <p:spPr bwMode="auto">
          <a:xfrm>
            <a:off x="271463" y="3453767"/>
            <a:ext cx="2014537" cy="3099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roup 25"/>
          <p:cNvGrpSpPr/>
          <p:nvPr/>
        </p:nvGrpSpPr>
        <p:grpSpPr>
          <a:xfrm>
            <a:off x="2590800" y="228600"/>
            <a:ext cx="5190067" cy="4189228"/>
            <a:chOff x="2590800" y="346366"/>
            <a:chExt cx="5190067" cy="4189228"/>
          </a:xfrm>
        </p:grpSpPr>
        <p:pic>
          <p:nvPicPr>
            <p:cNvPr id="32" name="Picture 5" descr="jmgbaby"/>
            <p:cNvPicPr>
              <a:picLocks noChangeAspect="1" noChangeArrowheads="1"/>
            </p:cNvPicPr>
            <p:nvPr/>
          </p:nvPicPr>
          <p:blipFill>
            <a:blip r:embed="rId1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37667" y="2707771"/>
              <a:ext cx="2743200" cy="18278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" name="Text Box 4"/>
            <p:cNvSpPr txBox="1">
              <a:spLocks noChangeArrowheads="1"/>
            </p:cNvSpPr>
            <p:nvPr/>
          </p:nvSpPr>
          <p:spPr bwMode="auto">
            <a:xfrm>
              <a:off x="2590800" y="346366"/>
              <a:ext cx="5181599" cy="3477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square">
              <a:spAutoFit/>
            </a:bodyPr>
            <a:lstStyle>
              <a:lvl1pPr algn="l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 algn="l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 algn="l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 algn="l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 algn="l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US" altLang="en-US" sz="4000" b="1" i="1" dirty="0">
                  <a:solidFill>
                    <a:schemeClr val="bg1"/>
                  </a:solidFill>
                  <a:latin typeface="+mn-lt"/>
                </a:rPr>
                <a:t>Congratulations!  </a:t>
              </a:r>
            </a:p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US" altLang="en-US" sz="1800" b="1" dirty="0">
                  <a:solidFill>
                    <a:schemeClr val="bg1"/>
                  </a:solidFill>
                  <a:latin typeface="+mn-lt"/>
                </a:rPr>
                <a:t>You have given birth to a brand new baby program!</a:t>
              </a:r>
            </a:p>
            <a:p>
              <a:pPr>
                <a:spcBef>
                  <a:spcPct val="50000"/>
                </a:spcBef>
                <a:buFontTx/>
                <a:buNone/>
              </a:pPr>
              <a:endParaRPr lang="en-US" altLang="en-US" sz="1800" b="1" dirty="0">
                <a:solidFill>
                  <a:schemeClr val="bg1"/>
                </a:solidFill>
                <a:latin typeface="+mn-lt"/>
              </a:endParaRPr>
            </a:p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en-US" sz="1800" b="1" dirty="0">
                  <a:solidFill>
                    <a:schemeClr val="bg1"/>
                  </a:solidFill>
                  <a:latin typeface="+mn-lt"/>
                </a:rPr>
                <a:t>Date of Birth:   </a:t>
              </a:r>
              <a:r>
                <a:rPr lang="en-US" altLang="en-US" sz="1800" b="1" i="1" dirty="0">
                  <a:solidFill>
                    <a:schemeClr val="bg1"/>
                  </a:solidFill>
                  <a:latin typeface="+mn-lt"/>
                </a:rPr>
                <a:t>August 1999</a:t>
              </a:r>
              <a:endParaRPr lang="en-US" altLang="en-US" sz="1800" b="1" dirty="0">
                <a:solidFill>
                  <a:schemeClr val="bg1"/>
                </a:solidFill>
                <a:latin typeface="+mn-lt"/>
              </a:endParaRPr>
            </a:p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en-US" sz="1800" b="1" dirty="0">
                  <a:solidFill>
                    <a:schemeClr val="bg1"/>
                  </a:solidFill>
                  <a:latin typeface="+mn-lt"/>
                </a:rPr>
                <a:t>Weight:    </a:t>
              </a:r>
              <a:r>
                <a:rPr lang="en-US" altLang="en-US" sz="1800" b="1" i="1" dirty="0">
                  <a:solidFill>
                    <a:schemeClr val="bg1"/>
                  </a:solidFill>
                  <a:latin typeface="+mn-lt"/>
                </a:rPr>
                <a:t>0ver 400 activities thick</a:t>
              </a:r>
              <a:endParaRPr lang="en-US" altLang="en-US" sz="1800" b="1" dirty="0">
                <a:solidFill>
                  <a:schemeClr val="bg1"/>
                </a:solidFill>
                <a:latin typeface="+mn-lt"/>
              </a:endParaRPr>
            </a:p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en-US" sz="1800" b="1" dirty="0">
                  <a:solidFill>
                    <a:schemeClr val="bg1"/>
                  </a:solidFill>
                  <a:latin typeface="+mn-lt"/>
                </a:rPr>
                <a:t>Proud Parents: </a:t>
              </a:r>
            </a:p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en-US" sz="1800" b="1" i="1" dirty="0" smtClean="0">
                  <a:solidFill>
                    <a:schemeClr val="bg1"/>
                  </a:solidFill>
                  <a:latin typeface="+mn-lt"/>
                </a:rPr>
                <a:t>Texas A&amp;M AgriLife</a:t>
              </a:r>
              <a:br>
                <a:rPr lang="en-US" altLang="en-US" sz="1800" b="1" i="1" dirty="0" smtClean="0">
                  <a:solidFill>
                    <a:schemeClr val="bg1"/>
                  </a:solidFill>
                  <a:latin typeface="+mn-lt"/>
                </a:rPr>
              </a:br>
              <a:r>
                <a:rPr lang="en-US" altLang="en-US" sz="1800" b="1" i="1" dirty="0" smtClean="0">
                  <a:solidFill>
                    <a:schemeClr val="bg1"/>
                  </a:solidFill>
                  <a:latin typeface="+mn-lt"/>
                </a:rPr>
                <a:t>Extension </a:t>
              </a:r>
              <a:r>
                <a:rPr lang="en-US" altLang="en-US" sz="1800" b="1" i="1" dirty="0">
                  <a:solidFill>
                    <a:schemeClr val="bg1"/>
                  </a:solidFill>
                  <a:latin typeface="+mn-lt"/>
                </a:rPr>
                <a:t>Service</a:t>
              </a:r>
              <a:endParaRPr lang="en-US" altLang="en-US" sz="1800" b="1" dirty="0">
                <a:solidFill>
                  <a:schemeClr val="bg1"/>
                </a:solidFill>
                <a:latin typeface="+mn-lt"/>
              </a:endParaRPr>
            </a:p>
          </p:txBody>
        </p:sp>
      </p:grpSp>
      <p:pic>
        <p:nvPicPr>
          <p:cNvPr id="35" name="Picture 6" descr="Group Grad Marva copy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28600"/>
            <a:ext cx="5421595" cy="413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7715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986" name="Rectangle 2"/>
          <p:cNvSpPr>
            <a:spLocks noGrp="1" noChangeArrowheads="1"/>
          </p:cNvSpPr>
          <p:nvPr>
            <p:ph type="title"/>
          </p:nvPr>
        </p:nvSpPr>
        <p:spPr>
          <a:xfrm>
            <a:off x="4948" y="304800"/>
            <a:ext cx="5808133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6000" dirty="0" smtClean="0">
                <a:solidFill>
                  <a:srgbClr val="0000CC"/>
                </a:solidFill>
              </a:rPr>
              <a:t>JMG Registration:</a:t>
            </a:r>
          </a:p>
        </p:txBody>
      </p:sp>
      <p:sp>
        <p:nvSpPr>
          <p:cNvPr id="42598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40267" y="1447800"/>
            <a:ext cx="7924800" cy="5029200"/>
          </a:xfrm>
        </p:spPr>
        <p:txBody>
          <a:bodyPr>
            <a:normAutofit fontScale="92500" lnSpcReduction="10000"/>
          </a:bodyPr>
          <a:lstStyle/>
          <a:p>
            <a:pPr lvl="1">
              <a:buFont typeface="Arial" panose="020B0604020202020204" pitchFamily="34" charset="0"/>
              <a:buChar char="•"/>
            </a:pPr>
            <a:r>
              <a:rPr lang="en-US" altLang="en-US" sz="3500" dirty="0" smtClean="0">
                <a:solidFill>
                  <a:srgbClr val="009900"/>
                </a:solidFill>
              </a:rPr>
              <a:t>Minimum of 5 youths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sz="3500" dirty="0" smtClean="0">
                <a:solidFill>
                  <a:srgbClr val="009900"/>
                </a:solidFill>
              </a:rPr>
              <a:t>One or more adult teacher/leader(s)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sz="3500" dirty="0" smtClean="0">
                <a:solidFill>
                  <a:srgbClr val="009900"/>
                </a:solidFill>
              </a:rPr>
              <a:t>Suitable meeting facilities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sz="3500" dirty="0" smtClean="0">
                <a:solidFill>
                  <a:srgbClr val="009900"/>
                </a:solidFill>
              </a:rPr>
              <a:t>An official group name</a:t>
            </a:r>
          </a:p>
          <a:p>
            <a:pPr marL="0" indent="0" eaLnBrk="1" hangingPunct="1">
              <a:buFontTx/>
              <a:buNone/>
            </a:pPr>
            <a:r>
              <a:rPr lang="en-US" altLang="en-US" sz="6600" b="1" dirty="0" smtClean="0"/>
              <a:t> </a:t>
            </a:r>
            <a:br>
              <a:rPr lang="en-US" altLang="en-US" sz="6600" b="1" dirty="0" smtClean="0"/>
            </a:br>
            <a:r>
              <a:rPr lang="en-US" altLang="en-US" sz="6600" b="1" dirty="0" smtClean="0">
                <a:solidFill>
                  <a:srgbClr val="F47E1C"/>
                </a:solidFill>
              </a:rPr>
              <a:t>Register</a:t>
            </a:r>
            <a:br>
              <a:rPr lang="en-US" altLang="en-US" sz="6600" b="1" dirty="0" smtClean="0">
                <a:solidFill>
                  <a:srgbClr val="F47E1C"/>
                </a:solidFill>
              </a:rPr>
            </a:br>
            <a:r>
              <a:rPr lang="en-US" altLang="en-US" sz="6600" b="1" dirty="0" smtClean="0">
                <a:solidFill>
                  <a:srgbClr val="F47E1C"/>
                </a:solidFill>
              </a:rPr>
              <a:t>even if…</a:t>
            </a:r>
          </a:p>
        </p:txBody>
      </p:sp>
      <p:pic>
        <p:nvPicPr>
          <p:cNvPr id="425988" name="Picture 2" descr="C:\Users\Randy.Seagraves\Desktop\LGEG MASTER\AFRI\2012 march photo shoot\DSC_011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7556" y="3706813"/>
            <a:ext cx="4212167" cy="315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3074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701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933" y="-36513"/>
            <a:ext cx="7648222" cy="693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7" name="Oval 1"/>
          <p:cNvSpPr>
            <a:spLocks noChangeArrowheads="1"/>
          </p:cNvSpPr>
          <p:nvPr/>
        </p:nvSpPr>
        <p:spPr bwMode="auto">
          <a:xfrm>
            <a:off x="5452534" y="76201"/>
            <a:ext cx="430389" cy="346075"/>
          </a:xfrm>
          <a:prstGeom prst="ellipse">
            <a:avLst/>
          </a:prstGeom>
          <a:noFill/>
          <a:ln w="762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800">
                <a:solidFill>
                  <a:srgbClr val="33CC33"/>
                </a:solidFill>
                <a:latin typeface="Albertus Medium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FFFFFF"/>
                </a:solidFill>
                <a:latin typeface="Albertus Medium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FFFFFF"/>
                </a:solidFill>
                <a:latin typeface="Albertus Medium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FFFFFF"/>
                </a:solidFill>
                <a:latin typeface="Albertus Medium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FFFFFF"/>
                </a:solidFill>
                <a:latin typeface="Albertus Medium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lbertus Medium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lbertus Medium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lbertus Medium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lbertus Medium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1600">
              <a:solidFill>
                <a:srgbClr val="3333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0474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2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6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62" name="Content Placeholder 2"/>
          <p:cNvSpPr>
            <a:spLocks noGrp="1"/>
          </p:cNvSpPr>
          <p:nvPr>
            <p:ph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50176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3067" y="0"/>
            <a:ext cx="6299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6796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058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42905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1" t="17188" r="12185" b="5469"/>
          <a:stretch/>
        </p:blipFill>
        <p:spPr bwMode="auto">
          <a:xfrm>
            <a:off x="-152400" y="88805"/>
            <a:ext cx="8702634" cy="6692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5855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82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43008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16406" r="13126" b="9375"/>
          <a:stretch>
            <a:fillRect/>
          </a:stretch>
        </p:blipFill>
        <p:spPr bwMode="auto">
          <a:xfrm>
            <a:off x="228600" y="85106"/>
            <a:ext cx="8053449" cy="6779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4059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43110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17969" r="13268" b="9375"/>
          <a:stretch/>
        </p:blipFill>
        <p:spPr bwMode="auto">
          <a:xfrm>
            <a:off x="33867" y="76200"/>
            <a:ext cx="8504491" cy="708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-334709" y="0"/>
            <a:ext cx="8873067" cy="286232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6000" b="1" dirty="0" smtClean="0">
                <a:solidFill>
                  <a:srgbClr val="0000FF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Add your group &amp; print</a:t>
            </a:r>
            <a:br>
              <a:rPr lang="en-US" sz="6000" b="1" dirty="0" smtClean="0">
                <a:solidFill>
                  <a:srgbClr val="0000FF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</a:br>
            <a:r>
              <a:rPr lang="en-US" sz="6000" b="1" dirty="0" smtClean="0">
                <a:solidFill>
                  <a:srgbClr val="0000FF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group registration</a:t>
            </a:r>
            <a:br>
              <a:rPr lang="en-US" sz="6000" b="1" dirty="0" smtClean="0">
                <a:solidFill>
                  <a:srgbClr val="0000FF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</a:br>
            <a:r>
              <a:rPr lang="en-US" sz="6000" b="1" dirty="0" smtClean="0">
                <a:solidFill>
                  <a:srgbClr val="0000FF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certificate</a:t>
            </a:r>
            <a:endParaRPr lang="en-US" sz="6000" b="1" dirty="0">
              <a:solidFill>
                <a:srgbClr val="0000FF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58517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-228600" y="304800"/>
            <a:ext cx="8229600" cy="1143000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sz="4800" b="1" dirty="0" smtClean="0">
                <a:solidFill>
                  <a:srgbClr val="F47E1C"/>
                </a:solidFill>
              </a:rPr>
              <a:t>Why Should Groups Register?</a:t>
            </a:r>
          </a:p>
        </p:txBody>
      </p:sp>
      <p:sp>
        <p:nvSpPr>
          <p:cNvPr id="82227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524000"/>
            <a:ext cx="6781799" cy="5029200"/>
          </a:xfrm>
        </p:spPr>
        <p:txBody>
          <a:bodyPr>
            <a:normAutofit/>
          </a:bodyPr>
          <a:lstStyle/>
          <a:p>
            <a:pPr>
              <a:buClr>
                <a:srgbClr val="FF7C80"/>
              </a:buClr>
              <a:buSzPct val="125000"/>
            </a:pPr>
            <a:r>
              <a:rPr lang="en-US" altLang="en-US" sz="3600" dirty="0" smtClean="0">
                <a:solidFill>
                  <a:srgbClr val="0000CC"/>
                </a:solidFill>
              </a:rPr>
              <a:t>  </a:t>
            </a:r>
            <a:r>
              <a:rPr lang="en-US" altLang="en-US" sz="3200" dirty="0" smtClean="0">
                <a:solidFill>
                  <a:srgbClr val="0000CC"/>
                </a:solidFill>
              </a:rPr>
              <a:t>Get a cool registration certificate.</a:t>
            </a:r>
          </a:p>
          <a:p>
            <a:pPr>
              <a:buClr>
                <a:srgbClr val="FF7C80"/>
              </a:buClr>
              <a:buSzPct val="125000"/>
            </a:pPr>
            <a:r>
              <a:rPr lang="en-US" altLang="en-US" sz="3200" dirty="0" smtClean="0">
                <a:solidFill>
                  <a:srgbClr val="0000CC"/>
                </a:solidFill>
              </a:rPr>
              <a:t>  </a:t>
            </a:r>
            <a:r>
              <a:rPr lang="en-US" altLang="en-US" sz="3200" dirty="0" smtClean="0">
                <a:solidFill>
                  <a:srgbClr val="009900"/>
                </a:solidFill>
              </a:rPr>
              <a:t>Get updates on upcoming JMG news and events. </a:t>
            </a:r>
          </a:p>
          <a:p>
            <a:pPr>
              <a:buClr>
                <a:srgbClr val="FF7C80"/>
              </a:buClr>
              <a:buSzPct val="125000"/>
            </a:pPr>
            <a:r>
              <a:rPr lang="en-US" altLang="en-US" sz="3200" dirty="0" smtClean="0">
                <a:solidFill>
                  <a:srgbClr val="0000CC"/>
                </a:solidFill>
              </a:rPr>
              <a:t>  It’s free, doesn’t obligate youth to complete program.</a:t>
            </a:r>
          </a:p>
          <a:p>
            <a:pPr>
              <a:buClr>
                <a:srgbClr val="FF7C80"/>
              </a:buClr>
              <a:buSzPct val="125000"/>
            </a:pPr>
            <a:r>
              <a:rPr lang="en-US" altLang="en-US" sz="3200" dirty="0" smtClean="0">
                <a:solidFill>
                  <a:srgbClr val="0000CC"/>
                </a:solidFill>
              </a:rPr>
              <a:t> </a:t>
            </a:r>
            <a:r>
              <a:rPr lang="en-US" altLang="en-US" sz="3200" dirty="0" smtClean="0">
                <a:solidFill>
                  <a:srgbClr val="009900"/>
                </a:solidFill>
              </a:rPr>
              <a:t>Allows youths in your group to earn recognition certifications.</a:t>
            </a:r>
            <a:endParaRPr lang="en-US" altLang="en-US" sz="3200" dirty="0" smtClean="0">
              <a:solidFill>
                <a:schemeClr val="bg1"/>
              </a:solidFill>
            </a:endParaRPr>
          </a:p>
        </p:txBody>
      </p:sp>
      <p:pic>
        <p:nvPicPr>
          <p:cNvPr id="62468" name="Picture 4" descr="mantisleft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77000" y="3505200"/>
            <a:ext cx="1827389" cy="2819400"/>
          </a:xfrm>
          <a:noFill/>
        </p:spPr>
      </p:pic>
    </p:spTree>
    <p:extLst>
      <p:ext uri="{BB962C8B-B14F-4D97-AF65-F5344CB8AC3E}">
        <p14:creationId xmlns:p14="http://schemas.microsoft.com/office/powerpoint/2010/main" val="381462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608">
        <p:fade/>
      </p:transition>
    </mc:Choice>
    <mc:Fallback xmlns="">
      <p:transition advTm="1060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2017 National JMG</a:t>
            </a:r>
            <a:r>
              <a:rPr lang="en-US" sz="800" dirty="0"/>
              <a:t>®</a:t>
            </a:r>
            <a:r>
              <a:rPr lang="en-US" sz="1000" dirty="0"/>
              <a:t> </a:t>
            </a:r>
            <a:r>
              <a:rPr lang="en-US" dirty="0"/>
              <a:t>Leader Training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6000" dirty="0" smtClean="0"/>
              <a:t>JMG &amp; the Core Curriculum</a:t>
            </a:r>
            <a:endParaRPr lang="en-US" sz="6000" dirty="0"/>
          </a:p>
        </p:txBody>
      </p:sp>
      <p:pic>
        <p:nvPicPr>
          <p:cNvPr id="80900" name="Picture 4" descr="C:\Users\Randy.Seagraves\Desktop\ArchiveConvertedPDF\Sent Items_attach\JMG growing logo_2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524000"/>
            <a:ext cx="6699415" cy="2521483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8551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65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1"/>
            <a:ext cx="4042834" cy="4525963"/>
          </a:xfrm>
        </p:spPr>
        <p:txBody>
          <a:bodyPr/>
          <a:lstStyle/>
          <a:p>
            <a:pPr eaLnBrk="1" hangingPunct="1">
              <a:buFont typeface="Webdings" pitchFamily="18" charset="2"/>
              <a:buChar char=" "/>
            </a:pPr>
            <a:r>
              <a:rPr lang="en-US" altLang="en-US" sz="3400" smtClean="0"/>
              <a:t>	</a:t>
            </a:r>
            <a:endParaRPr lang="en-US" altLang="en-US" smtClean="0"/>
          </a:p>
          <a:p>
            <a:pPr lvl="1" eaLnBrk="1" hangingPunct="1">
              <a:buClr>
                <a:schemeClr val="tx1"/>
              </a:buClr>
              <a:buFont typeface="Webdings" pitchFamily="18" charset="2"/>
              <a:buChar char="3"/>
            </a:pPr>
            <a:endParaRPr lang="en-US" altLang="en-US" smtClean="0"/>
          </a:p>
        </p:txBody>
      </p:sp>
      <p:pic>
        <p:nvPicPr>
          <p:cNvPr id="524296" name="Picture 8" descr="proj4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8585750" cy="6935386"/>
          </a:xfrm>
        </p:spPr>
      </p:pic>
      <p:pic>
        <p:nvPicPr>
          <p:cNvPr id="524300" name="Picture 12"/>
          <p:cNvPicPr>
            <a:picLocks noChangeAspect="1" noChangeArrowheads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-23752"/>
            <a:ext cx="8763000" cy="6957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4294" name="Picture 6" descr="boys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782730" y="20782"/>
            <a:ext cx="9337859" cy="6837218"/>
          </a:xfrm>
        </p:spPr>
      </p:pic>
      <p:sp>
        <p:nvSpPr>
          <p:cNvPr id="411655" name="Rectangle 4"/>
          <p:cNvSpPr>
            <a:spLocks noChangeArrowheads="1"/>
          </p:cNvSpPr>
          <p:nvPr/>
        </p:nvSpPr>
        <p:spPr bwMode="auto">
          <a:xfrm>
            <a:off x="0" y="1253931"/>
            <a:ext cx="9719733" cy="4918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800">
                <a:solidFill>
                  <a:srgbClr val="33CC33"/>
                </a:solidFill>
                <a:latin typeface="Albertus Medium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FFFFFF"/>
                </a:solidFill>
                <a:latin typeface="Albertus Medium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FFFFFF"/>
                </a:solidFill>
                <a:latin typeface="Albertus Medium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FFFFFF"/>
                </a:solidFill>
                <a:latin typeface="Albertus Medium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FFFFFF"/>
                </a:solidFill>
                <a:latin typeface="Albertus Medium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lbertus Medium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lbertus Medium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lbertus Medium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lbertus Medium" pitchFamily="34" charset="0"/>
              </a:defRPr>
            </a:lvl9pPr>
          </a:lstStyle>
          <a:p>
            <a:pPr>
              <a:spcBef>
                <a:spcPct val="0"/>
              </a:spcBef>
              <a:buFont typeface="Webdings" pitchFamily="18" charset="2"/>
              <a:buNone/>
            </a:pPr>
            <a:r>
              <a:rPr lang="en-US" altLang="en-US" sz="3600" b="1" dirty="0">
                <a:solidFill>
                  <a:srgbClr val="009900"/>
                </a:solidFill>
                <a:effectLst>
                  <a:glow rad="50800">
                    <a:schemeClr val="bg1"/>
                  </a:glow>
                </a:effectLst>
                <a:latin typeface="+mj-lt"/>
              </a:rPr>
              <a:t>Program Purpose:</a:t>
            </a:r>
          </a:p>
          <a:p>
            <a:pPr>
              <a:spcBef>
                <a:spcPct val="0"/>
              </a:spcBef>
              <a:buClr>
                <a:srgbClr val="99FF33"/>
              </a:buClr>
              <a:buFont typeface="Webdings" pitchFamily="18" charset="2"/>
              <a:buNone/>
            </a:pPr>
            <a:r>
              <a:rPr lang="en-US" altLang="en-US" sz="3200" dirty="0">
                <a:solidFill>
                  <a:srgbClr val="009900"/>
                </a:solidFill>
                <a:effectLst>
                  <a:glow rad="12700">
                    <a:schemeClr val="bg1">
                      <a:alpha val="88000"/>
                    </a:schemeClr>
                  </a:glow>
                </a:effectLst>
                <a:latin typeface="+mj-lt"/>
              </a:rPr>
              <a:t> </a:t>
            </a:r>
            <a:r>
              <a:rPr lang="en-US" altLang="en-US" sz="2800" dirty="0">
                <a:solidFill>
                  <a:srgbClr val="009900"/>
                </a:solidFill>
                <a:effectLst>
                  <a:glow rad="12700">
                    <a:schemeClr val="bg1">
                      <a:alpha val="88000"/>
                    </a:schemeClr>
                  </a:glow>
                </a:effectLst>
                <a:latin typeface="+mj-lt"/>
              </a:rPr>
              <a:t>Develop leadership skills</a:t>
            </a:r>
          </a:p>
          <a:p>
            <a:pPr>
              <a:lnSpc>
                <a:spcPct val="60000"/>
              </a:lnSpc>
              <a:spcBef>
                <a:spcPct val="0"/>
              </a:spcBef>
              <a:buClr>
                <a:srgbClr val="99FF33"/>
              </a:buClr>
              <a:buFont typeface="Webdings" pitchFamily="18" charset="2"/>
              <a:buNone/>
            </a:pPr>
            <a:endParaRPr lang="en-US" altLang="en-US" sz="2800" dirty="0">
              <a:solidFill>
                <a:srgbClr val="009900"/>
              </a:solidFill>
              <a:effectLst>
                <a:glow rad="12700">
                  <a:schemeClr val="bg1">
                    <a:alpha val="88000"/>
                  </a:schemeClr>
                </a:glow>
              </a:effectLst>
              <a:latin typeface="+mj-lt"/>
            </a:endParaRPr>
          </a:p>
          <a:p>
            <a:pPr>
              <a:spcBef>
                <a:spcPct val="0"/>
              </a:spcBef>
              <a:buClr>
                <a:srgbClr val="99FF33"/>
              </a:buClr>
              <a:buFont typeface="Webdings" pitchFamily="18" charset="2"/>
              <a:buNone/>
            </a:pPr>
            <a:r>
              <a:rPr lang="en-US" altLang="en-US" sz="2800" dirty="0">
                <a:solidFill>
                  <a:srgbClr val="009900"/>
                </a:solidFill>
                <a:effectLst>
                  <a:glow rad="12700">
                    <a:schemeClr val="bg1">
                      <a:alpha val="88000"/>
                    </a:schemeClr>
                  </a:glow>
                </a:effectLst>
                <a:latin typeface="+mj-lt"/>
              </a:rPr>
              <a:t> Identify community needs/volunteer opportunities</a:t>
            </a:r>
          </a:p>
          <a:p>
            <a:pPr>
              <a:lnSpc>
                <a:spcPct val="70000"/>
              </a:lnSpc>
              <a:spcBef>
                <a:spcPct val="0"/>
              </a:spcBef>
              <a:buClr>
                <a:srgbClr val="99FF33"/>
              </a:buClr>
              <a:buFont typeface="Webdings" pitchFamily="18" charset="2"/>
              <a:buNone/>
            </a:pPr>
            <a:endParaRPr lang="en-US" altLang="en-US" sz="2800" dirty="0">
              <a:solidFill>
                <a:srgbClr val="009900"/>
              </a:solidFill>
              <a:effectLst>
                <a:glow rad="12700">
                  <a:schemeClr val="bg1">
                    <a:alpha val="88000"/>
                  </a:schemeClr>
                </a:glow>
              </a:effectLst>
              <a:latin typeface="+mj-lt"/>
            </a:endParaRPr>
          </a:p>
          <a:p>
            <a:pPr>
              <a:spcBef>
                <a:spcPct val="0"/>
              </a:spcBef>
              <a:buClr>
                <a:srgbClr val="99FF33"/>
              </a:buClr>
              <a:buFont typeface="Webdings" pitchFamily="18" charset="2"/>
              <a:buNone/>
            </a:pPr>
            <a:r>
              <a:rPr lang="en-US" altLang="en-US" sz="2800" dirty="0">
                <a:solidFill>
                  <a:srgbClr val="009900"/>
                </a:solidFill>
                <a:effectLst>
                  <a:glow rad="12700">
                    <a:schemeClr val="bg1">
                      <a:alpha val="88000"/>
                    </a:schemeClr>
                  </a:glow>
                </a:effectLst>
                <a:latin typeface="+mj-lt"/>
              </a:rPr>
              <a:t> Peer and cross generation mentoring</a:t>
            </a:r>
          </a:p>
          <a:p>
            <a:pPr>
              <a:lnSpc>
                <a:spcPct val="70000"/>
              </a:lnSpc>
              <a:spcBef>
                <a:spcPct val="0"/>
              </a:spcBef>
              <a:buClr>
                <a:srgbClr val="99FF33"/>
              </a:buClr>
              <a:buFont typeface="Webdings" pitchFamily="18" charset="2"/>
              <a:buNone/>
            </a:pPr>
            <a:endParaRPr lang="en-US" altLang="en-US" sz="2800" dirty="0">
              <a:solidFill>
                <a:srgbClr val="009900"/>
              </a:solidFill>
              <a:effectLst>
                <a:glow rad="12700">
                  <a:schemeClr val="bg1">
                    <a:alpha val="88000"/>
                  </a:schemeClr>
                </a:glow>
              </a:effectLst>
              <a:latin typeface="+mj-lt"/>
            </a:endParaRPr>
          </a:p>
          <a:p>
            <a:pPr>
              <a:spcBef>
                <a:spcPct val="0"/>
              </a:spcBef>
              <a:buClr>
                <a:srgbClr val="99FF33"/>
              </a:buClr>
              <a:buFont typeface="Webdings" pitchFamily="18" charset="2"/>
              <a:buNone/>
            </a:pPr>
            <a:r>
              <a:rPr lang="en-US" altLang="en-US" sz="2800" dirty="0">
                <a:solidFill>
                  <a:srgbClr val="009900"/>
                </a:solidFill>
                <a:effectLst>
                  <a:glow rad="12700">
                    <a:schemeClr val="bg1">
                      <a:alpha val="88000"/>
                    </a:schemeClr>
                  </a:glow>
                </a:effectLst>
                <a:latin typeface="+mj-lt"/>
              </a:rPr>
              <a:t> Foster personal pride and responsibility </a:t>
            </a:r>
          </a:p>
          <a:p>
            <a:pPr>
              <a:lnSpc>
                <a:spcPct val="70000"/>
              </a:lnSpc>
              <a:spcBef>
                <a:spcPct val="0"/>
              </a:spcBef>
              <a:buClr>
                <a:srgbClr val="99FF33"/>
              </a:buClr>
              <a:buFont typeface="Webdings" pitchFamily="18" charset="2"/>
              <a:buNone/>
            </a:pPr>
            <a:endParaRPr lang="en-US" altLang="en-US" sz="2800" dirty="0">
              <a:solidFill>
                <a:srgbClr val="009900"/>
              </a:solidFill>
              <a:effectLst>
                <a:glow rad="12700">
                  <a:schemeClr val="bg1">
                    <a:alpha val="88000"/>
                  </a:schemeClr>
                </a:glow>
              </a:effectLst>
              <a:latin typeface="+mj-lt"/>
            </a:endParaRPr>
          </a:p>
          <a:p>
            <a:pPr>
              <a:spcBef>
                <a:spcPct val="0"/>
              </a:spcBef>
              <a:buClr>
                <a:srgbClr val="99FF33"/>
              </a:buClr>
              <a:buFont typeface="Webdings" pitchFamily="18" charset="2"/>
              <a:buNone/>
            </a:pPr>
            <a:r>
              <a:rPr lang="en-US" altLang="en-US" sz="2800" dirty="0">
                <a:solidFill>
                  <a:srgbClr val="009900"/>
                </a:solidFill>
                <a:effectLst>
                  <a:glow rad="12700">
                    <a:schemeClr val="bg1">
                      <a:alpha val="88000"/>
                    </a:schemeClr>
                  </a:glow>
                </a:effectLst>
                <a:latin typeface="+mj-lt"/>
              </a:rPr>
              <a:t> Increase knowledge in environmental &amp;</a:t>
            </a:r>
          </a:p>
          <a:p>
            <a:pPr>
              <a:spcBef>
                <a:spcPct val="0"/>
              </a:spcBef>
              <a:buClr>
                <a:srgbClr val="99FF33"/>
              </a:buClr>
              <a:buFont typeface="Webdings" pitchFamily="18" charset="2"/>
              <a:buNone/>
            </a:pPr>
            <a:r>
              <a:rPr lang="en-US" altLang="en-US" sz="2800" dirty="0">
                <a:solidFill>
                  <a:srgbClr val="009900"/>
                </a:solidFill>
                <a:effectLst>
                  <a:glow rad="12700">
                    <a:schemeClr val="bg1">
                      <a:alpha val="88000"/>
                    </a:schemeClr>
                  </a:glow>
                </a:effectLst>
                <a:latin typeface="+mj-lt"/>
              </a:rPr>
              <a:t>    horticulture education</a:t>
            </a:r>
          </a:p>
          <a:p>
            <a:pPr>
              <a:spcBef>
                <a:spcPct val="0"/>
              </a:spcBef>
              <a:buClr>
                <a:srgbClr val="000099"/>
              </a:buClr>
              <a:buFont typeface="Webdings" pitchFamily="18" charset="2"/>
              <a:buChar char="."/>
            </a:pPr>
            <a:endParaRPr lang="en-US" altLang="en-US" sz="3000" dirty="0">
              <a:solidFill>
                <a:srgbClr val="009900"/>
              </a:solidFill>
            </a:endParaRPr>
          </a:p>
        </p:txBody>
      </p:sp>
      <p:sp>
        <p:nvSpPr>
          <p:cNvPr id="411650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8229600" cy="1143000"/>
          </a:xfrm>
        </p:spPr>
        <p:txBody>
          <a:bodyPr/>
          <a:lstStyle/>
          <a:p>
            <a:pPr eaLnBrk="1" hangingPunct="1">
              <a:lnSpc>
                <a:spcPct val="75000"/>
              </a:lnSpc>
            </a:pPr>
            <a:r>
              <a:rPr lang="en-US" altLang="en-US" b="1" dirty="0" smtClean="0">
                <a:solidFill>
                  <a:srgbClr val="0000CC"/>
                </a:solidFill>
              </a:rPr>
              <a:t>Junior Master Gardener</a:t>
            </a:r>
            <a:r>
              <a:rPr lang="en-US" altLang="en-US" sz="2500" b="1" dirty="0" smtClean="0">
                <a:solidFill>
                  <a:srgbClr val="0000CC"/>
                </a:solidFill>
              </a:rPr>
              <a:t>®</a:t>
            </a:r>
            <a:r>
              <a:rPr lang="en-US" altLang="en-US" b="1" dirty="0" smtClean="0">
                <a:solidFill>
                  <a:srgbClr val="0000CC"/>
                </a:solidFill>
              </a:rPr>
              <a:t> Program</a:t>
            </a:r>
          </a:p>
        </p:txBody>
      </p:sp>
    </p:spTree>
    <p:extLst>
      <p:ext uri="{BB962C8B-B14F-4D97-AF65-F5344CB8AC3E}">
        <p14:creationId xmlns:p14="http://schemas.microsoft.com/office/powerpoint/2010/main" val="2388834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4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24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24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2674" name="Picture 2" descr="germinate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610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2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7333" y="1371600"/>
            <a:ext cx="7772400" cy="4114800"/>
          </a:xfrm>
        </p:spPr>
        <p:txBody>
          <a:bodyPr/>
          <a:lstStyle/>
          <a:p>
            <a:pPr eaLnBrk="1" hangingPunct="1">
              <a:buFont typeface="Webdings" pitchFamily="18" charset="2"/>
              <a:buChar char=" "/>
            </a:pPr>
            <a:r>
              <a:rPr lang="en-US" altLang="en-US" sz="4600" dirty="0" smtClean="0"/>
              <a:t>Levels of Instruction</a:t>
            </a:r>
            <a:endParaRPr lang="en-US" altLang="en-US" dirty="0" smtClean="0">
              <a:solidFill>
                <a:srgbClr val="4E17BB"/>
              </a:solidFill>
            </a:endParaRPr>
          </a:p>
          <a:p>
            <a:pPr lvl="1" eaLnBrk="1" hangingPunct="1">
              <a:buClr>
                <a:srgbClr val="33CC33"/>
              </a:buClr>
              <a:buFont typeface="Webdings" pitchFamily="18" charset="2"/>
              <a:buNone/>
            </a:pPr>
            <a:r>
              <a:rPr lang="en-US" altLang="en-US" sz="2500" i="1" dirty="0" smtClean="0">
                <a:solidFill>
                  <a:srgbClr val="4E17BB"/>
                </a:solidFill>
              </a:rPr>
              <a:t>       Currently available</a:t>
            </a:r>
          </a:p>
          <a:p>
            <a:pPr lvl="1" eaLnBrk="1" hangingPunct="1">
              <a:buClr>
                <a:srgbClr val="33CC33"/>
              </a:buClr>
              <a:buFont typeface="Webdings" pitchFamily="18" charset="2"/>
              <a:buNone/>
            </a:pPr>
            <a:r>
              <a:rPr lang="en-US" altLang="en-US" sz="4000" dirty="0" smtClean="0">
                <a:solidFill>
                  <a:srgbClr val="4E17BB"/>
                </a:solidFill>
              </a:rPr>
              <a:t>Level 1 - Grades 3-5</a:t>
            </a:r>
          </a:p>
          <a:p>
            <a:pPr lvl="1" eaLnBrk="1" hangingPunct="1">
              <a:buClr>
                <a:srgbClr val="33CC33"/>
              </a:buClr>
              <a:buFont typeface="Webdings" pitchFamily="18" charset="2"/>
              <a:buNone/>
            </a:pPr>
            <a:r>
              <a:rPr lang="en-US" altLang="en-US" sz="4000" dirty="0" smtClean="0">
                <a:solidFill>
                  <a:srgbClr val="4E17BB"/>
                </a:solidFill>
              </a:rPr>
              <a:t>Level 2 - Grades 6-8</a:t>
            </a:r>
            <a:endParaRPr lang="en-US" altLang="en-US" dirty="0" smtClean="0"/>
          </a:p>
        </p:txBody>
      </p:sp>
      <p:sp>
        <p:nvSpPr>
          <p:cNvPr id="412676" name="Rectangle 4"/>
          <p:cNvSpPr>
            <a:spLocks noGrp="1" noChangeArrowheads="1"/>
          </p:cNvSpPr>
          <p:nvPr>
            <p:ph type="title"/>
          </p:nvPr>
        </p:nvSpPr>
        <p:spPr>
          <a:xfrm>
            <a:off x="75540" y="0"/>
            <a:ext cx="9093200" cy="1143000"/>
          </a:xfrm>
        </p:spPr>
        <p:txBody>
          <a:bodyPr anchor="b"/>
          <a:lstStyle/>
          <a:p>
            <a:pPr eaLnBrk="1" hangingPunct="1">
              <a:lnSpc>
                <a:spcPct val="75000"/>
              </a:lnSpc>
            </a:pPr>
            <a:r>
              <a:rPr lang="en-US" altLang="en-US" b="1" dirty="0" smtClean="0">
                <a:solidFill>
                  <a:srgbClr val="4E17BB"/>
                </a:solidFill>
              </a:rPr>
              <a:t>Junior Master Gardener</a:t>
            </a:r>
            <a:r>
              <a:rPr lang="en-US" altLang="en-US" sz="2500" dirty="0" smtClean="0">
                <a:solidFill>
                  <a:srgbClr val="003399"/>
                </a:solidFill>
              </a:rPr>
              <a:t>®</a:t>
            </a:r>
            <a:r>
              <a:rPr lang="en-US" altLang="en-US" b="1" dirty="0" smtClean="0">
                <a:solidFill>
                  <a:srgbClr val="4E17BB"/>
                </a:solidFill>
              </a:rPr>
              <a:t> Program</a:t>
            </a:r>
          </a:p>
        </p:txBody>
      </p:sp>
    </p:spTree>
    <p:extLst>
      <p:ext uri="{BB962C8B-B14F-4D97-AF65-F5344CB8AC3E}">
        <p14:creationId xmlns:p14="http://schemas.microsoft.com/office/powerpoint/2010/main" val="2296019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" t="16667" r="51192" b="9375"/>
          <a:stretch>
            <a:fillRect/>
          </a:stretch>
        </p:blipFill>
        <p:spPr bwMode="auto">
          <a:xfrm>
            <a:off x="3531414" y="683645"/>
            <a:ext cx="4976730" cy="6007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3"/>
          <p:cNvSpPr>
            <a:spLocks noGrp="1" noChangeArrowheads="1"/>
          </p:cNvSpPr>
          <p:nvPr>
            <p:ph type="title"/>
          </p:nvPr>
        </p:nvSpPr>
        <p:spPr>
          <a:xfrm>
            <a:off x="42863" y="1447800"/>
            <a:ext cx="3690937" cy="1143000"/>
          </a:xfrm>
        </p:spPr>
        <p:txBody>
          <a:bodyPr>
            <a:normAutofit/>
          </a:bodyPr>
          <a:lstStyle/>
          <a:p>
            <a:pPr algn="l" eaLnBrk="1" hangingPunct="1">
              <a:buClr>
                <a:srgbClr val="00CC00"/>
              </a:buClr>
            </a:pPr>
            <a:r>
              <a:rPr lang="en-US" altLang="en-US" sz="5700" b="1" dirty="0" smtClean="0">
                <a:solidFill>
                  <a:srgbClr val="0033CC"/>
                </a:solidFill>
              </a:rPr>
              <a:t>2016 JMG:</a:t>
            </a:r>
          </a:p>
        </p:txBody>
      </p:sp>
      <p:sp>
        <p:nvSpPr>
          <p:cNvPr id="18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2286000"/>
            <a:ext cx="4799013" cy="4114800"/>
          </a:xfrm>
        </p:spPr>
        <p:txBody>
          <a:bodyPr/>
          <a:lstStyle/>
          <a:p>
            <a:pPr eaLnBrk="1" hangingPunct="1">
              <a:buClr>
                <a:srgbClr val="00CC00"/>
              </a:buClr>
              <a:buSzPct val="140000"/>
              <a:buFontTx/>
              <a:buNone/>
            </a:pPr>
            <a:endParaRPr lang="en-US" altLang="en-US" b="1" dirty="0" smtClean="0">
              <a:solidFill>
                <a:srgbClr val="0033CC"/>
              </a:solidFill>
            </a:endParaRPr>
          </a:p>
          <a:p>
            <a:pPr>
              <a:buClr>
                <a:srgbClr val="00CC00"/>
              </a:buClr>
              <a:buSzPct val="140000"/>
            </a:pPr>
            <a:r>
              <a:rPr lang="en-US" altLang="en-US" dirty="0" smtClean="0">
                <a:solidFill>
                  <a:srgbClr val="0033CC"/>
                </a:solidFill>
              </a:rPr>
              <a:t>JMG in all 50 States,</a:t>
            </a:r>
            <a:br>
              <a:rPr lang="en-US" altLang="en-US" dirty="0" smtClean="0">
                <a:solidFill>
                  <a:srgbClr val="0033CC"/>
                </a:solidFill>
              </a:rPr>
            </a:br>
            <a:r>
              <a:rPr lang="en-US" altLang="en-US" dirty="0" smtClean="0">
                <a:solidFill>
                  <a:srgbClr val="0033CC"/>
                </a:solidFill>
              </a:rPr>
              <a:t>10 countries </a:t>
            </a:r>
          </a:p>
          <a:p>
            <a:pPr>
              <a:buClr>
                <a:srgbClr val="00CC00"/>
              </a:buClr>
              <a:buSzPct val="140000"/>
            </a:pPr>
            <a:r>
              <a:rPr lang="en-US" altLang="en-US" dirty="0" smtClean="0">
                <a:solidFill>
                  <a:srgbClr val="0033CC"/>
                </a:solidFill>
              </a:rPr>
              <a:t>38 State Partners</a:t>
            </a:r>
          </a:p>
          <a:p>
            <a:pPr>
              <a:buClr>
                <a:srgbClr val="00CC00"/>
              </a:buClr>
              <a:buSzPct val="140000"/>
            </a:pPr>
            <a:r>
              <a:rPr lang="en-US" altLang="en-US" dirty="0" smtClean="0">
                <a:solidFill>
                  <a:srgbClr val="0033CC"/>
                </a:solidFill>
              </a:rPr>
              <a:t>4 International</a:t>
            </a:r>
            <a:br>
              <a:rPr lang="en-US" altLang="en-US" dirty="0" smtClean="0">
                <a:solidFill>
                  <a:srgbClr val="0033CC"/>
                </a:solidFill>
              </a:rPr>
            </a:br>
            <a:r>
              <a:rPr lang="en-US" altLang="en-US" dirty="0" smtClean="0">
                <a:solidFill>
                  <a:srgbClr val="0033CC"/>
                </a:solidFill>
              </a:rPr>
              <a:t>Partners </a:t>
            </a:r>
          </a:p>
          <a:p>
            <a:pPr eaLnBrk="1" hangingPunct="1">
              <a:spcBef>
                <a:spcPct val="0"/>
              </a:spcBef>
              <a:buClr>
                <a:srgbClr val="000099"/>
              </a:buClr>
              <a:buFont typeface="Monotype Sorts" pitchFamily="2" charset="2"/>
              <a:buChar char="0"/>
            </a:pPr>
            <a:endParaRPr lang="en-US" altLang="en-US" dirty="0" smtClean="0">
              <a:solidFill>
                <a:srgbClr val="0033CC"/>
              </a:solidFill>
            </a:endParaRPr>
          </a:p>
        </p:txBody>
      </p:sp>
      <p:pic>
        <p:nvPicPr>
          <p:cNvPr id="191493" name="Picture 2" descr="new logo final no colv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116" y="58177"/>
            <a:ext cx="2819400" cy="1205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4"/>
          <p:cNvSpPr txBox="1">
            <a:spLocks noChangeArrowheads="1"/>
          </p:cNvSpPr>
          <p:nvPr/>
        </p:nvSpPr>
        <p:spPr bwMode="auto">
          <a:xfrm>
            <a:off x="3656084" y="2969"/>
            <a:ext cx="487680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800">
                <a:solidFill>
                  <a:srgbClr val="33CC33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FFFFFF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FFFFFF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FFFFFF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+mn-lt"/>
              </a:defRPr>
            </a:lvl9pPr>
          </a:lstStyle>
          <a:p>
            <a:pPr eaLnBrk="1" hangingPunct="1">
              <a:buClr>
                <a:srgbClr val="00CC00"/>
              </a:buClr>
              <a:buSzPct val="140000"/>
              <a:buFontTx/>
              <a:buNone/>
              <a:defRPr/>
            </a:pPr>
            <a:r>
              <a:rPr lang="en-US" sz="1700" b="1" spc="200" dirty="0" smtClean="0">
                <a:solidFill>
                  <a:schemeClr val="tx1"/>
                </a:solidFill>
                <a:latin typeface="+mj-lt"/>
              </a:rPr>
              <a:t>An international youth garden program</a:t>
            </a:r>
          </a:p>
          <a:p>
            <a:pPr eaLnBrk="1" hangingPunct="1">
              <a:buClr>
                <a:srgbClr val="00CC00"/>
              </a:buClr>
              <a:buSzPct val="140000"/>
              <a:buFontTx/>
              <a:buNone/>
              <a:defRPr/>
            </a:pPr>
            <a:r>
              <a:rPr lang="en-US" sz="1700" b="1" spc="200" dirty="0" smtClean="0">
                <a:solidFill>
                  <a:schemeClr val="tx1"/>
                </a:solidFill>
                <a:latin typeface="+mj-lt"/>
              </a:rPr>
              <a:t>of </a:t>
            </a:r>
            <a:r>
              <a:rPr lang="en-US" sz="1700" b="1" spc="200" dirty="0">
                <a:solidFill>
                  <a:schemeClr val="tx1"/>
                </a:solidFill>
                <a:latin typeface="+mj-lt"/>
              </a:rPr>
              <a:t>the </a:t>
            </a:r>
            <a:r>
              <a:rPr lang="en-US" sz="1700" b="1" spc="200" dirty="0" smtClean="0">
                <a:solidFill>
                  <a:schemeClr val="tx1"/>
                </a:solidFill>
                <a:latin typeface="+mj-lt"/>
              </a:rPr>
              <a:t>cooperative Extension </a:t>
            </a:r>
            <a:r>
              <a:rPr lang="en-US" sz="1700" b="1" spc="200" dirty="0">
                <a:solidFill>
                  <a:schemeClr val="tx1"/>
                </a:solidFill>
                <a:latin typeface="+mj-lt"/>
              </a:rPr>
              <a:t>network. </a:t>
            </a:r>
            <a:endParaRPr lang="en-US" altLang="en-US" sz="1700" b="1" kern="0" spc="200" dirty="0" smtClean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91496" name="Picture 4" descr="C:\Users\Randy.Seagraves\AppData\Local\Microsoft\Windows\Temporary Internet Files\Content.IE5\V5DP3YK9\MC900446100[1]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676"/>
          <a:stretch>
            <a:fillRect/>
          </a:stretch>
        </p:blipFill>
        <p:spPr bwMode="auto">
          <a:xfrm rot="14867301" flipV="1">
            <a:off x="405856" y="4801669"/>
            <a:ext cx="2022475" cy="3849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3" descr="http://texashelp.tamu.edu/images/about/texas-am-agrilife-extension-logo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1969" y="685800"/>
            <a:ext cx="1455738" cy="577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6599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3698" name="Picture 2" descr="kidsinbin"/>
          <p:cNvPicPr>
            <a:picLocks noChangeAspect="1" noChangeArrowheads="1"/>
          </p:cNvPicPr>
          <p:nvPr/>
        </p:nvPicPr>
        <p:blipFill>
          <a:blip r:embed="rId3">
            <a:lum bright="52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3699" name="Rectangle 3"/>
          <p:cNvSpPr>
            <a:spLocks noGrp="1" noChangeArrowheads="1"/>
          </p:cNvSpPr>
          <p:nvPr>
            <p:ph type="title"/>
          </p:nvPr>
        </p:nvSpPr>
        <p:spPr>
          <a:xfrm>
            <a:off x="304800" y="838200"/>
            <a:ext cx="7772400" cy="1143000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sz="7200" b="1" dirty="0" smtClean="0">
                <a:solidFill>
                  <a:srgbClr val="00CC00"/>
                </a:solidFill>
              </a:rPr>
              <a:t>Curriculum Design</a:t>
            </a:r>
            <a:endParaRPr lang="en-US" altLang="en-US" sz="2400" b="1" dirty="0" smtClean="0"/>
          </a:p>
        </p:txBody>
      </p:sp>
      <p:sp>
        <p:nvSpPr>
          <p:cNvPr id="41370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016000" y="1447800"/>
            <a:ext cx="8331200" cy="4533900"/>
          </a:xfrm>
        </p:spPr>
        <p:txBody>
          <a:bodyPr/>
          <a:lstStyle/>
          <a:p>
            <a:pPr eaLnBrk="1" hangingPunct="1">
              <a:buFont typeface="Webdings" pitchFamily="18" charset="2"/>
              <a:buChar char=" "/>
            </a:pPr>
            <a:r>
              <a:rPr lang="en-US" altLang="en-US" dirty="0" smtClean="0"/>
              <a:t>	</a:t>
            </a:r>
          </a:p>
          <a:p>
            <a:pPr lvl="1">
              <a:buClr>
                <a:srgbClr val="F47E1C"/>
              </a:buClr>
              <a:buSzPct val="116000"/>
              <a:buFont typeface="Georgia" panose="02040502050405020303" pitchFamily="18" charset="0"/>
              <a:buChar char="●"/>
            </a:pPr>
            <a:r>
              <a:rPr lang="en-US" altLang="en-US" sz="3200" b="1" dirty="0" smtClean="0"/>
              <a:t> </a:t>
            </a:r>
            <a:r>
              <a:rPr lang="en-US" altLang="en-US" sz="3200" b="1" dirty="0" smtClean="0">
                <a:solidFill>
                  <a:srgbClr val="000099"/>
                </a:solidFill>
              </a:rPr>
              <a:t>Hands-On and Project Based</a:t>
            </a:r>
          </a:p>
          <a:p>
            <a:pPr lvl="1">
              <a:buClr>
                <a:srgbClr val="F47E1C"/>
              </a:buClr>
              <a:buSzPct val="116000"/>
              <a:buFont typeface="Georgia" panose="02040502050405020303" pitchFamily="18" charset="0"/>
              <a:buChar char="●"/>
            </a:pPr>
            <a:r>
              <a:rPr lang="en-US" altLang="en-US" sz="3200" b="1" dirty="0" smtClean="0">
                <a:solidFill>
                  <a:srgbClr val="000099"/>
                </a:solidFill>
              </a:rPr>
              <a:t> Integrated across all subject areas</a:t>
            </a:r>
          </a:p>
          <a:p>
            <a:pPr lvl="1">
              <a:buClr>
                <a:srgbClr val="F47E1C"/>
              </a:buClr>
              <a:buSzPct val="116000"/>
              <a:buFont typeface="Georgia" panose="02040502050405020303" pitchFamily="18" charset="0"/>
              <a:buChar char="●"/>
            </a:pPr>
            <a:r>
              <a:rPr lang="en-US" altLang="en-US" sz="3200" b="1" dirty="0" smtClean="0">
                <a:solidFill>
                  <a:srgbClr val="000099"/>
                </a:solidFill>
              </a:rPr>
              <a:t> Flexibility of use</a:t>
            </a:r>
          </a:p>
          <a:p>
            <a:pPr lvl="1">
              <a:buClr>
                <a:srgbClr val="F47E1C"/>
              </a:buClr>
              <a:buSzPct val="116000"/>
              <a:buFont typeface="Georgia" panose="02040502050405020303" pitchFamily="18" charset="0"/>
              <a:buChar char="●"/>
            </a:pPr>
            <a:r>
              <a:rPr lang="en-US" altLang="en-US" sz="3200" b="1" dirty="0">
                <a:solidFill>
                  <a:srgbClr val="000099"/>
                </a:solidFill>
              </a:rPr>
              <a:t> </a:t>
            </a:r>
            <a:r>
              <a:rPr lang="en-US" altLang="en-US" sz="3200" b="1" dirty="0" smtClean="0">
                <a:solidFill>
                  <a:srgbClr val="000099"/>
                </a:solidFill>
              </a:rPr>
              <a:t>Choices available in group and individual activities</a:t>
            </a:r>
          </a:p>
          <a:p>
            <a:pPr lvl="1">
              <a:buClr>
                <a:srgbClr val="F47E1C"/>
              </a:buClr>
              <a:buSzPct val="116000"/>
              <a:buFont typeface="Georgia" panose="02040502050405020303" pitchFamily="18" charset="0"/>
              <a:buChar char="●"/>
            </a:pPr>
            <a:r>
              <a:rPr lang="en-US" altLang="en-US" sz="3200" b="1" dirty="0">
                <a:solidFill>
                  <a:srgbClr val="000099"/>
                </a:solidFill>
              </a:rPr>
              <a:t> </a:t>
            </a:r>
            <a:r>
              <a:rPr lang="en-US" altLang="en-US" sz="3200" b="1" dirty="0" smtClean="0">
                <a:solidFill>
                  <a:srgbClr val="000099"/>
                </a:solidFill>
              </a:rPr>
              <a:t>Community service and leadership incorporated in all units</a:t>
            </a:r>
            <a:endParaRPr lang="en-US" altLang="en-US" sz="3200" dirty="0" smtClean="0"/>
          </a:p>
          <a:p>
            <a:pPr lvl="1" eaLnBrk="1" hangingPunct="1">
              <a:buClr>
                <a:srgbClr val="000099"/>
              </a:buClr>
              <a:buFont typeface="Webdings" pitchFamily="18" charset="2"/>
              <a:buChar char="0"/>
            </a:pPr>
            <a:endParaRPr lang="en-US" altLang="en-US" sz="3200" dirty="0" smtClean="0"/>
          </a:p>
        </p:txBody>
      </p:sp>
    </p:spTree>
    <p:extLst>
      <p:ext uri="{BB962C8B-B14F-4D97-AF65-F5344CB8AC3E}">
        <p14:creationId xmlns:p14="http://schemas.microsoft.com/office/powerpoint/2010/main" val="454282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-76200" y="152400"/>
            <a:ext cx="8896995" cy="6858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altLang="en-US" sz="6600" b="1" dirty="0" smtClean="0">
                <a:solidFill>
                  <a:srgbClr val="0000CC"/>
                </a:solidFill>
              </a:rPr>
              <a:t>Junior Master Gardener</a:t>
            </a:r>
            <a:r>
              <a:rPr lang="en-US" altLang="en-US" sz="2800" b="1" dirty="0" smtClean="0">
                <a:solidFill>
                  <a:srgbClr val="0000CC"/>
                </a:solidFill>
              </a:rPr>
              <a:t>®</a:t>
            </a:r>
            <a:r>
              <a:rPr lang="en-US" altLang="en-US" b="1" dirty="0" smtClean="0">
                <a:solidFill>
                  <a:srgbClr val="0000CC"/>
                </a:solidFill>
              </a:rPr>
              <a:t>	</a:t>
            </a:r>
            <a:endParaRPr lang="en-US" altLang="en-US" b="1" i="1" baseline="40000" dirty="0" smtClean="0">
              <a:solidFill>
                <a:srgbClr val="0000CC"/>
              </a:solidFill>
            </a:endParaRPr>
          </a:p>
        </p:txBody>
      </p:sp>
      <p:sp>
        <p:nvSpPr>
          <p:cNvPr id="414723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343400" y="1603437"/>
            <a:ext cx="2641600" cy="1143000"/>
          </a:xfrm>
        </p:spPr>
        <p:txBody>
          <a:bodyPr>
            <a:normAutofit fontScale="77500" lnSpcReduction="20000"/>
          </a:bodyPr>
          <a:lstStyle/>
          <a:p>
            <a:pPr eaLnBrk="1" hangingPunct="1">
              <a:lnSpc>
                <a:spcPct val="90000"/>
              </a:lnSpc>
              <a:buFont typeface="Webdings" pitchFamily="18" charset="2"/>
              <a:buChar char=" "/>
            </a:pPr>
            <a:r>
              <a:rPr lang="en-US" altLang="en-US" sz="4000" b="1" dirty="0" smtClean="0">
                <a:solidFill>
                  <a:srgbClr val="009900"/>
                </a:solidFill>
              </a:rPr>
              <a:t>JMG</a:t>
            </a:r>
            <a:br>
              <a:rPr lang="en-US" altLang="en-US" sz="4000" b="1" dirty="0" smtClean="0">
                <a:solidFill>
                  <a:srgbClr val="009900"/>
                </a:solidFill>
              </a:rPr>
            </a:br>
            <a:r>
              <a:rPr lang="en-US" altLang="en-US" sz="4000" b="1" dirty="0" smtClean="0">
                <a:solidFill>
                  <a:srgbClr val="009900"/>
                </a:solidFill>
              </a:rPr>
              <a:t>Teacher</a:t>
            </a:r>
            <a:br>
              <a:rPr lang="en-US" altLang="en-US" sz="4000" b="1" dirty="0" smtClean="0">
                <a:solidFill>
                  <a:srgbClr val="009900"/>
                </a:solidFill>
              </a:rPr>
            </a:br>
            <a:r>
              <a:rPr lang="en-US" altLang="en-US" sz="4000" b="1" dirty="0" smtClean="0">
                <a:solidFill>
                  <a:srgbClr val="009900"/>
                </a:solidFill>
              </a:rPr>
              <a:t>Guide</a:t>
            </a:r>
          </a:p>
          <a:p>
            <a:pPr lvl="1" eaLnBrk="1" hangingPunct="1">
              <a:lnSpc>
                <a:spcPct val="90000"/>
              </a:lnSpc>
              <a:buClr>
                <a:srgbClr val="33CC33"/>
              </a:buClr>
              <a:buFont typeface="Webdings" pitchFamily="18" charset="2"/>
              <a:buChar char="_"/>
            </a:pPr>
            <a:endParaRPr lang="en-US" altLang="en-US" dirty="0" smtClean="0"/>
          </a:p>
          <a:p>
            <a:pPr lvl="1" eaLnBrk="1" hangingPunct="1">
              <a:lnSpc>
                <a:spcPct val="90000"/>
              </a:lnSpc>
              <a:buClr>
                <a:srgbClr val="33CC33"/>
              </a:buClr>
              <a:buFont typeface="Webdings" pitchFamily="18" charset="2"/>
              <a:buChar char="_"/>
            </a:pPr>
            <a:endParaRPr lang="en-US" altLang="en-US" dirty="0" smtClean="0"/>
          </a:p>
        </p:txBody>
      </p:sp>
      <p:sp>
        <p:nvSpPr>
          <p:cNvPr id="2" name="Rectangle 1"/>
          <p:cNvSpPr/>
          <p:nvPr/>
        </p:nvSpPr>
        <p:spPr>
          <a:xfrm>
            <a:off x="2857578" y="762000"/>
            <a:ext cx="5128135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altLang="en-US" sz="3500" b="1" dirty="0">
                <a:solidFill>
                  <a:srgbClr val="FF7C80"/>
                </a:solidFill>
                <a:latin typeface="+mn-lt"/>
                <a:cs typeface="Sakkal Majalla" panose="02000000000000000000" pitchFamily="2" charset="-78"/>
              </a:rPr>
              <a:t>Level One Core Curriculum</a:t>
            </a:r>
            <a:endParaRPr lang="en-US" sz="3500" b="1" dirty="0">
              <a:solidFill>
                <a:srgbClr val="FF7C80"/>
              </a:solidFill>
              <a:latin typeface="+mn-lt"/>
              <a:cs typeface="Sakkal Majalla" panose="02000000000000000000" pitchFamily="2" charset="-78"/>
            </a:endParaRPr>
          </a:p>
        </p:txBody>
      </p:sp>
      <p:pic>
        <p:nvPicPr>
          <p:cNvPr id="7" name="Picture 4" descr="http://jmgkids.us/wp-content/uploads/2014/03/JMG-TL-Guide-s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630156"/>
            <a:ext cx="2667157" cy="3344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6" descr="http://jmgkids.us/wp-content/uploads/2014/03/youth-handbook-sm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9145" y="2915777"/>
            <a:ext cx="2671948" cy="3407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4"/>
          <p:cNvSpPr txBox="1">
            <a:spLocks noChangeArrowheads="1"/>
          </p:cNvSpPr>
          <p:nvPr/>
        </p:nvSpPr>
        <p:spPr>
          <a:xfrm>
            <a:off x="2313379" y="5371605"/>
            <a:ext cx="2641600" cy="1143000"/>
          </a:xfrm>
          <a:prstGeom prst="rect">
            <a:avLst/>
          </a:prstGeom>
        </p:spPr>
        <p:txBody>
          <a:bodyPr vert="horz" rtlCol="0">
            <a:normAutofit fontScale="77500" lnSpcReduction="20000"/>
          </a:bodyPr>
          <a:lstStyle>
            <a:lvl1pPr marL="342900" indent="-342900" algn="l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r">
              <a:lnSpc>
                <a:spcPct val="90000"/>
              </a:lnSpc>
              <a:buFont typeface="Webdings" pitchFamily="18" charset="2"/>
              <a:buChar char=" "/>
            </a:pPr>
            <a:r>
              <a:rPr lang="en-US" altLang="en-US" sz="4000" b="1" dirty="0" smtClean="0">
                <a:solidFill>
                  <a:srgbClr val="009900"/>
                </a:solidFill>
              </a:rPr>
              <a:t>JMG</a:t>
            </a:r>
            <a:br>
              <a:rPr lang="en-US" altLang="en-US" sz="4000" b="1" dirty="0" smtClean="0">
                <a:solidFill>
                  <a:srgbClr val="009900"/>
                </a:solidFill>
              </a:rPr>
            </a:br>
            <a:r>
              <a:rPr lang="en-US" altLang="en-US" sz="4000" b="1" dirty="0" smtClean="0">
                <a:solidFill>
                  <a:srgbClr val="009900"/>
                </a:solidFill>
              </a:rPr>
              <a:t>Youth</a:t>
            </a:r>
            <a:br>
              <a:rPr lang="en-US" altLang="en-US" sz="4000" b="1" dirty="0" smtClean="0">
                <a:solidFill>
                  <a:srgbClr val="009900"/>
                </a:solidFill>
              </a:rPr>
            </a:br>
            <a:r>
              <a:rPr lang="en-US" altLang="en-US" sz="4000" b="1" dirty="0" smtClean="0">
                <a:solidFill>
                  <a:srgbClr val="009900"/>
                </a:solidFill>
              </a:rPr>
              <a:t>Handbook</a:t>
            </a:r>
          </a:p>
          <a:p>
            <a:pPr lvl="1">
              <a:lnSpc>
                <a:spcPct val="90000"/>
              </a:lnSpc>
              <a:buClr>
                <a:srgbClr val="33CC33"/>
              </a:buClr>
              <a:buFont typeface="Webdings" pitchFamily="18" charset="2"/>
              <a:buChar char="_"/>
            </a:pPr>
            <a:endParaRPr lang="en-US" altLang="en-US" dirty="0" smtClean="0"/>
          </a:p>
          <a:p>
            <a:pPr lvl="1">
              <a:lnSpc>
                <a:spcPct val="90000"/>
              </a:lnSpc>
              <a:buClr>
                <a:srgbClr val="33CC33"/>
              </a:buClr>
              <a:buFont typeface="Webdings" pitchFamily="18" charset="2"/>
              <a:buChar char="_"/>
            </a:pP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452392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5746" name="Picture 2" descr="handbook"/>
          <p:cNvPicPr>
            <a:picLocks noChangeAspect="1" noChangeArrowheads="1"/>
          </p:cNvPicPr>
          <p:nvPr/>
        </p:nvPicPr>
        <p:blipFill>
          <a:blip r:embed="rId3">
            <a:lum bright="6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3889" y="0"/>
            <a:ext cx="484011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5747" name="Picture 3" descr="handbook"/>
          <p:cNvPicPr>
            <a:picLocks noChangeAspect="1" noChangeArrowheads="1"/>
          </p:cNvPicPr>
          <p:nvPr/>
        </p:nvPicPr>
        <p:blipFill>
          <a:blip r:embed="rId3">
            <a:lum bright="6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65012" y="0"/>
            <a:ext cx="48401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5748" name="Picture 4" descr="content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7067" y="0"/>
            <a:ext cx="636693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2132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770" name="Rectangle 2"/>
          <p:cNvSpPr>
            <a:spLocks noGrp="1" noChangeArrowheads="1"/>
          </p:cNvSpPr>
          <p:nvPr>
            <p:ph type="title"/>
          </p:nvPr>
        </p:nvSpPr>
        <p:spPr>
          <a:xfrm>
            <a:off x="1329267" y="1066800"/>
            <a:ext cx="8424333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4200" b="1" dirty="0" smtClean="0">
                <a:solidFill>
                  <a:srgbClr val="009900"/>
                </a:solidFill>
              </a:rPr>
              <a:t>JMG Teacher/Leader Guide</a:t>
            </a:r>
          </a:p>
        </p:txBody>
      </p:sp>
      <p:pic>
        <p:nvPicPr>
          <p:cNvPr id="416772" name="Picture 6" descr="2011-20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2256" y="2057400"/>
            <a:ext cx="4504267" cy="386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677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46" r="11568"/>
          <a:stretch>
            <a:fillRect/>
          </a:stretch>
        </p:blipFill>
        <p:spPr bwMode="auto">
          <a:xfrm>
            <a:off x="2286000" y="2057399"/>
            <a:ext cx="6019800" cy="454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http://jmgkids.us/wp-content/uploads/2014/03/JMG-TL-Guide-sm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46376">
            <a:off x="-145613" y="195111"/>
            <a:ext cx="2578345" cy="3233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4127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8755" name="Picture 3" descr="kidsinbi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276600"/>
            <a:ext cx="4140071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7796" name="Rectangle 4"/>
          <p:cNvSpPr>
            <a:spLocks noGrp="1" noChangeArrowheads="1"/>
          </p:cNvSpPr>
          <p:nvPr>
            <p:ph type="title"/>
          </p:nvPr>
        </p:nvSpPr>
        <p:spPr>
          <a:xfrm>
            <a:off x="-417286" y="533400"/>
            <a:ext cx="9550400" cy="2209800"/>
          </a:xfrm>
        </p:spPr>
        <p:txBody>
          <a:bodyPr/>
          <a:lstStyle/>
          <a:p>
            <a:pPr eaLnBrk="1" hangingPunct="1"/>
            <a:r>
              <a:rPr lang="en-US" altLang="en-US" b="1" dirty="0" smtClean="0">
                <a:solidFill>
                  <a:srgbClr val="009900"/>
                </a:solidFill>
              </a:rPr>
              <a:t>The JMG</a:t>
            </a:r>
            <a:r>
              <a:rPr lang="en-US" altLang="en-US" sz="3000" b="1" dirty="0" smtClean="0">
                <a:solidFill>
                  <a:srgbClr val="009900"/>
                </a:solidFill>
              </a:rPr>
              <a:t>®</a:t>
            </a:r>
            <a:r>
              <a:rPr lang="en-US" altLang="en-US" b="1" dirty="0" smtClean="0">
                <a:solidFill>
                  <a:srgbClr val="009900"/>
                </a:solidFill>
              </a:rPr>
              <a:t> Teacher/Leader’s Guide </a:t>
            </a:r>
          </a:p>
        </p:txBody>
      </p:sp>
      <p:sp>
        <p:nvSpPr>
          <p:cNvPr id="41779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-838200" y="1905000"/>
            <a:ext cx="8906933" cy="3505200"/>
          </a:xfrm>
        </p:spPr>
        <p:txBody>
          <a:bodyPr>
            <a:normAutofit/>
          </a:bodyPr>
          <a:lstStyle/>
          <a:p>
            <a:pPr lvl="2" eaLnBrk="1" hangingPunct="1">
              <a:buClr>
                <a:srgbClr val="33CC33"/>
              </a:buClr>
            </a:pPr>
            <a:r>
              <a:rPr lang="en-US" altLang="en-US" sz="3600" dirty="0" smtClean="0">
                <a:solidFill>
                  <a:srgbClr val="0000CC"/>
                </a:solidFill>
              </a:rPr>
              <a:t> Introduction and management guide</a:t>
            </a:r>
          </a:p>
          <a:p>
            <a:pPr lvl="2" eaLnBrk="1" hangingPunct="1">
              <a:buClr>
                <a:srgbClr val="33CC33"/>
              </a:buClr>
            </a:pPr>
            <a:r>
              <a:rPr lang="en-US" altLang="en-US" sz="3600" dirty="0" smtClean="0">
                <a:solidFill>
                  <a:srgbClr val="0000CC"/>
                </a:solidFill>
              </a:rPr>
              <a:t> Chapter group activities</a:t>
            </a:r>
          </a:p>
          <a:p>
            <a:pPr lvl="2" eaLnBrk="1" hangingPunct="1">
              <a:buClr>
                <a:srgbClr val="33CC33"/>
              </a:buClr>
            </a:pPr>
            <a:r>
              <a:rPr lang="en-US" altLang="en-US" sz="3600" dirty="0" smtClean="0">
                <a:solidFill>
                  <a:srgbClr val="0000CC"/>
                </a:solidFill>
              </a:rPr>
              <a:t> Community Service</a:t>
            </a:r>
            <a:br>
              <a:rPr lang="en-US" altLang="en-US" sz="3600" dirty="0" smtClean="0">
                <a:solidFill>
                  <a:srgbClr val="0000CC"/>
                </a:solidFill>
              </a:rPr>
            </a:br>
            <a:r>
              <a:rPr lang="en-US" altLang="en-US" sz="3600" dirty="0" smtClean="0">
                <a:solidFill>
                  <a:srgbClr val="0000CC"/>
                </a:solidFill>
              </a:rPr>
              <a:t>   Projects/Leadership 			</a:t>
            </a:r>
          </a:p>
          <a:p>
            <a:pPr lvl="2" eaLnBrk="1" hangingPunct="1">
              <a:buClr>
                <a:srgbClr val="33CC33"/>
              </a:buClr>
            </a:pPr>
            <a:r>
              <a:rPr lang="en-US" altLang="en-US" sz="3600" dirty="0" smtClean="0">
                <a:solidFill>
                  <a:srgbClr val="0000CC"/>
                </a:solidFill>
              </a:rPr>
              <a:t> Helpful appendices</a:t>
            </a:r>
          </a:p>
          <a:p>
            <a:pPr eaLnBrk="1" hangingPunct="1">
              <a:buClr>
                <a:srgbClr val="000099"/>
              </a:buClr>
              <a:buFont typeface="Webdings" pitchFamily="18" charset="2"/>
              <a:buChar char="0"/>
            </a:pPr>
            <a:endParaRPr lang="en-US" altLang="en-US" sz="4200" dirty="0" smtClean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230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8818" name="Picture 2" descr="boybokf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lum bright="-6000"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59489" y="457200"/>
            <a:ext cx="3671711" cy="5943600"/>
          </a:xfrm>
        </p:spPr>
      </p:pic>
      <p:pic>
        <p:nvPicPr>
          <p:cNvPr id="910339" name="Picture 3" descr="youthhandbook"/>
          <p:cNvPicPr>
            <a:picLocks noChangeAspect="1" noChangeArrowheads="1"/>
          </p:cNvPicPr>
          <p:nvPr/>
        </p:nvPicPr>
        <p:blipFill>
          <a:blip r:embed="rId4">
            <a:lum bright="-18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31888">
            <a:off x="1946312" y="2463998"/>
            <a:ext cx="2755901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8820" name="Rectangle 4"/>
          <p:cNvSpPr>
            <a:spLocks noGrp="1" noChangeArrowheads="1"/>
          </p:cNvSpPr>
          <p:nvPr>
            <p:ph type="title"/>
          </p:nvPr>
        </p:nvSpPr>
        <p:spPr>
          <a:xfrm>
            <a:off x="-2590800" y="609600"/>
            <a:ext cx="9618133" cy="1143000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sz="6600" b="1" spc="-150" dirty="0" smtClean="0">
                <a:solidFill>
                  <a:srgbClr val="009900"/>
                </a:solidFill>
              </a:rPr>
              <a:t>		Go and Do It ! ! !</a:t>
            </a:r>
            <a:endParaRPr lang="en-US" altLang="en-US" sz="2400" b="1" spc="-150" dirty="0" smtClean="0">
              <a:solidFill>
                <a:srgbClr val="00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005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42" name="Picture 2" descr="boypoint"/>
          <p:cNvPicPr>
            <a:picLocks noChangeAspect="1" noChangeArrowheads="1"/>
          </p:cNvPicPr>
          <p:nvPr/>
        </p:nvPicPr>
        <p:blipFill>
          <a:blip r:embed="rId3">
            <a:lum bright="-18000" contrast="-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524000"/>
            <a:ext cx="5689600" cy="504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43" name="Rectangle 3"/>
          <p:cNvSpPr>
            <a:spLocks noGrp="1" noChangeArrowheads="1"/>
          </p:cNvSpPr>
          <p:nvPr>
            <p:ph type="title"/>
          </p:nvPr>
        </p:nvSpPr>
        <p:spPr>
          <a:xfrm>
            <a:off x="-457200" y="228600"/>
            <a:ext cx="9601200" cy="1143000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sz="6000" b="1" dirty="0" smtClean="0">
                <a:solidFill>
                  <a:srgbClr val="009900"/>
                </a:solidFill>
              </a:rPr>
              <a:t>JMG</a:t>
            </a:r>
            <a:r>
              <a:rPr lang="en-US" altLang="en-US" sz="2400" b="1" dirty="0" smtClean="0">
                <a:solidFill>
                  <a:srgbClr val="009900"/>
                </a:solidFill>
              </a:rPr>
              <a:t>® </a:t>
            </a:r>
            <a:r>
              <a:rPr lang="en-US" altLang="en-US" sz="6000" b="1" dirty="0" smtClean="0">
                <a:solidFill>
                  <a:srgbClr val="009900"/>
                </a:solidFill>
              </a:rPr>
              <a:t>Youth Handbook</a:t>
            </a:r>
          </a:p>
        </p:txBody>
      </p:sp>
      <p:sp>
        <p:nvSpPr>
          <p:cNvPr id="41984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038600" y="5136357"/>
            <a:ext cx="4318000" cy="1437481"/>
          </a:xfrm>
        </p:spPr>
        <p:txBody>
          <a:bodyPr>
            <a:normAutofit/>
          </a:bodyPr>
          <a:lstStyle/>
          <a:p>
            <a:pPr algn="r" eaLnBrk="1" hangingPunct="1">
              <a:lnSpc>
                <a:spcPct val="80000"/>
              </a:lnSpc>
              <a:buFont typeface="Webdings" pitchFamily="18" charset="2"/>
              <a:buNone/>
            </a:pPr>
            <a:r>
              <a:rPr lang="en-US" altLang="en-US" sz="4500" i="1" dirty="0" smtClean="0">
                <a:solidFill>
                  <a:srgbClr val="FFFFFF"/>
                </a:solidFill>
              </a:rPr>
              <a:t>Making</a:t>
            </a:r>
          </a:p>
          <a:p>
            <a:pPr algn="r" eaLnBrk="1" hangingPunct="1">
              <a:lnSpc>
                <a:spcPct val="80000"/>
              </a:lnSpc>
              <a:buFont typeface="Webdings" pitchFamily="18" charset="2"/>
              <a:buNone/>
            </a:pPr>
            <a:r>
              <a:rPr lang="en-US" altLang="en-US" sz="4500" i="1" dirty="0" smtClean="0">
                <a:solidFill>
                  <a:srgbClr val="FFFFFF"/>
                </a:solidFill>
              </a:rPr>
              <a:t>your decision</a:t>
            </a:r>
            <a:endParaRPr lang="en-US" altLang="en-US" sz="4500" dirty="0" smtClean="0">
              <a:solidFill>
                <a:srgbClr val="FFFFFF"/>
              </a:solidFill>
            </a:endParaRPr>
          </a:p>
        </p:txBody>
      </p:sp>
      <p:pic>
        <p:nvPicPr>
          <p:cNvPr id="419845" name="Picture 5" descr="youthhandbook"/>
          <p:cNvPicPr>
            <a:picLocks noChangeAspect="1" noChangeArrowheads="1"/>
          </p:cNvPicPr>
          <p:nvPr/>
        </p:nvPicPr>
        <p:blipFill>
          <a:blip r:embed="rId4">
            <a:lum bright="-18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981200"/>
            <a:ext cx="2514600" cy="3333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5810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8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"/>
          <p:cNvSpPr>
            <a:spLocks noChangeArrowheads="1"/>
          </p:cNvSpPr>
          <p:nvPr/>
        </p:nvSpPr>
        <p:spPr bwMode="auto">
          <a:xfrm>
            <a:off x="304800" y="1788938"/>
            <a:ext cx="8046242" cy="5201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indent="457200">
              <a:defRPr sz="1600">
                <a:solidFill>
                  <a:srgbClr val="333300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rgbClr val="333300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rgbClr val="333300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rgbClr val="333300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rgbClr val="333300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333300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333300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333300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333300"/>
                </a:solidFill>
                <a:latin typeface="Times New Roman" pitchFamily="18" charset="0"/>
              </a:defRPr>
            </a:lvl9pPr>
          </a:lstStyle>
          <a:p>
            <a:pPr eaLnBrk="0" hangingPunct="0">
              <a:defRPr/>
            </a:pPr>
            <a:r>
              <a:rPr lang="en-US" altLang="en-US" sz="4000" b="1" dirty="0">
                <a:solidFill>
                  <a:srgbClr val="F47E1C"/>
                </a:solidFill>
                <a:latin typeface="+mj-lt"/>
                <a:cs typeface="Times New Roman" pitchFamily="18" charset="0"/>
              </a:rPr>
              <a:t>Secret Smells </a:t>
            </a:r>
            <a:r>
              <a:rPr lang="en-US" altLang="en-US" sz="2800" dirty="0">
                <a:solidFill>
                  <a:srgbClr val="000099"/>
                </a:solidFill>
                <a:latin typeface="+mj-lt"/>
                <a:cs typeface="Times New Roman" pitchFamily="18" charset="0"/>
              </a:rPr>
              <a:t>(pg. </a:t>
            </a:r>
            <a:r>
              <a:rPr lang="en-US" altLang="en-US" sz="2800" dirty="0" smtClean="0">
                <a:solidFill>
                  <a:srgbClr val="000099"/>
                </a:solidFill>
                <a:latin typeface="+mj-lt"/>
                <a:cs typeface="Times New Roman" pitchFamily="18" charset="0"/>
              </a:rPr>
              <a:t>79, </a:t>
            </a:r>
            <a:r>
              <a:rPr lang="en-US" altLang="en-US" sz="2800" i="1" dirty="0">
                <a:solidFill>
                  <a:srgbClr val="000099"/>
                </a:solidFill>
                <a:latin typeface="+mj-lt"/>
                <a:cs typeface="Times New Roman" pitchFamily="18" charset="0"/>
              </a:rPr>
              <a:t>Teacher/Leader Guide</a:t>
            </a:r>
            <a:r>
              <a:rPr lang="en-US" altLang="en-US" sz="2800" dirty="0">
                <a:solidFill>
                  <a:srgbClr val="000099"/>
                </a:solidFill>
                <a:latin typeface="+mj-lt"/>
                <a:cs typeface="Times New Roman" pitchFamily="18" charset="0"/>
              </a:rPr>
              <a:t>)</a:t>
            </a:r>
            <a:endParaRPr lang="en-US" altLang="en-US" sz="2800" dirty="0">
              <a:solidFill>
                <a:srgbClr val="000099"/>
              </a:solidFill>
              <a:latin typeface="+mj-lt"/>
            </a:endParaRPr>
          </a:p>
          <a:p>
            <a:pPr eaLnBrk="0" hangingPunct="0">
              <a:defRPr/>
            </a:pPr>
            <a:r>
              <a:rPr lang="en-US" altLang="en-US" sz="1000" dirty="0">
                <a:solidFill>
                  <a:srgbClr val="000099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altLang="en-US" sz="1000" dirty="0" smtClean="0">
                <a:solidFill>
                  <a:srgbClr val="000099"/>
                </a:solidFill>
                <a:latin typeface="+mj-lt"/>
                <a:cs typeface="Times New Roman" pitchFamily="18" charset="0"/>
              </a:rPr>
              <a:t/>
            </a:r>
            <a:br>
              <a:rPr lang="en-US" altLang="en-US" sz="1000" dirty="0" smtClean="0">
                <a:solidFill>
                  <a:srgbClr val="000099"/>
                </a:solidFill>
                <a:latin typeface="+mj-lt"/>
                <a:cs typeface="Times New Roman" pitchFamily="18" charset="0"/>
              </a:rPr>
            </a:br>
            <a:endParaRPr lang="en-US" altLang="en-US" sz="1000" dirty="0">
              <a:solidFill>
                <a:srgbClr val="000099"/>
              </a:solidFill>
              <a:latin typeface="+mj-lt"/>
              <a:cs typeface="Times New Roman" pitchFamily="18" charset="0"/>
            </a:endParaRPr>
          </a:p>
          <a:p>
            <a:pPr eaLnBrk="0" hangingPunct="0">
              <a:defRPr/>
            </a:pPr>
            <a:r>
              <a:rPr lang="en-US" altLang="en-US" sz="4000" b="1" dirty="0">
                <a:solidFill>
                  <a:srgbClr val="F47E1C"/>
                </a:solidFill>
                <a:latin typeface="+mj-lt"/>
                <a:cs typeface="Times New Roman" pitchFamily="18" charset="0"/>
              </a:rPr>
              <a:t>Know and Show </a:t>
            </a:r>
            <a:r>
              <a:rPr lang="en-US" altLang="en-US" sz="2800" dirty="0">
                <a:solidFill>
                  <a:srgbClr val="000099"/>
                </a:solidFill>
                <a:latin typeface="+mj-lt"/>
                <a:cs typeface="Times New Roman" pitchFamily="18" charset="0"/>
              </a:rPr>
              <a:t>(pg. </a:t>
            </a:r>
            <a:r>
              <a:rPr lang="en-US" altLang="en-US" sz="2800" dirty="0" smtClean="0">
                <a:solidFill>
                  <a:srgbClr val="000099"/>
                </a:solidFill>
                <a:latin typeface="+mj-lt"/>
                <a:cs typeface="Times New Roman" pitchFamily="18" charset="0"/>
              </a:rPr>
              <a:t>4)</a:t>
            </a:r>
            <a:endParaRPr lang="en-US" altLang="en-US" sz="2800" dirty="0">
              <a:solidFill>
                <a:srgbClr val="000099"/>
              </a:solidFill>
              <a:latin typeface="+mj-lt"/>
            </a:endParaRPr>
          </a:p>
          <a:p>
            <a:pPr eaLnBrk="0" hangingPunct="0">
              <a:defRPr/>
            </a:pPr>
            <a:r>
              <a:rPr lang="en-US" altLang="en-US" sz="4000" b="1" dirty="0">
                <a:solidFill>
                  <a:srgbClr val="F47E1C"/>
                </a:solidFill>
                <a:latin typeface="+mj-lt"/>
                <a:cs typeface="Times New Roman" pitchFamily="18" charset="0"/>
              </a:rPr>
              <a:t>Plant Parts Rap </a:t>
            </a:r>
            <a:r>
              <a:rPr lang="en-US" altLang="en-US" sz="2800" dirty="0">
                <a:solidFill>
                  <a:srgbClr val="000099"/>
                </a:solidFill>
                <a:latin typeface="+mj-lt"/>
                <a:cs typeface="Times New Roman" pitchFamily="18" charset="0"/>
              </a:rPr>
              <a:t>(pg. </a:t>
            </a:r>
            <a:r>
              <a:rPr lang="en-US" altLang="en-US" sz="2800" dirty="0" smtClean="0">
                <a:solidFill>
                  <a:srgbClr val="000099"/>
                </a:solidFill>
                <a:latin typeface="+mj-lt"/>
                <a:cs typeface="Times New Roman" pitchFamily="18" charset="0"/>
              </a:rPr>
              <a:t>8)</a:t>
            </a:r>
            <a:endParaRPr lang="en-US" altLang="en-US" sz="2800" dirty="0">
              <a:solidFill>
                <a:srgbClr val="000099"/>
              </a:solidFill>
              <a:latin typeface="+mj-lt"/>
            </a:endParaRPr>
          </a:p>
          <a:p>
            <a:pPr eaLnBrk="0" hangingPunct="0">
              <a:defRPr/>
            </a:pPr>
            <a:r>
              <a:rPr lang="en-US" altLang="en-US" sz="4000" b="1" dirty="0">
                <a:solidFill>
                  <a:srgbClr val="F47E1C"/>
                </a:solidFill>
                <a:latin typeface="+mj-lt"/>
                <a:cs typeface="Times New Roman" pitchFamily="18" charset="0"/>
              </a:rPr>
              <a:t>Grow Cards </a:t>
            </a:r>
            <a:r>
              <a:rPr lang="en-US" altLang="en-US" sz="2800" dirty="0">
                <a:solidFill>
                  <a:srgbClr val="000099"/>
                </a:solidFill>
                <a:latin typeface="+mj-lt"/>
                <a:cs typeface="Times New Roman" pitchFamily="18" charset="0"/>
              </a:rPr>
              <a:t>(pg. </a:t>
            </a:r>
            <a:r>
              <a:rPr lang="en-US" altLang="en-US" sz="2800" dirty="0" smtClean="0">
                <a:solidFill>
                  <a:srgbClr val="000099"/>
                </a:solidFill>
                <a:latin typeface="+mj-lt"/>
                <a:cs typeface="Times New Roman" pitchFamily="18" charset="0"/>
              </a:rPr>
              <a:t>63</a:t>
            </a:r>
            <a:r>
              <a:rPr lang="en-US" altLang="en-US" sz="2800" i="1" dirty="0" smtClean="0">
                <a:solidFill>
                  <a:srgbClr val="000099"/>
                </a:solidFill>
                <a:latin typeface="+mj-lt"/>
                <a:cs typeface="Times New Roman" pitchFamily="18" charset="0"/>
              </a:rPr>
              <a:t>)</a:t>
            </a:r>
            <a:br>
              <a:rPr lang="en-US" altLang="en-US" sz="2800" i="1" dirty="0" smtClean="0">
                <a:solidFill>
                  <a:srgbClr val="000099"/>
                </a:solidFill>
                <a:latin typeface="+mj-lt"/>
                <a:cs typeface="Times New Roman" pitchFamily="18" charset="0"/>
              </a:rPr>
            </a:br>
            <a:r>
              <a:rPr lang="en-US" altLang="en-US" sz="2800" i="1" dirty="0" smtClean="0">
                <a:solidFill>
                  <a:srgbClr val="000099"/>
                </a:solidFill>
                <a:latin typeface="+mj-lt"/>
                <a:cs typeface="Times New Roman" pitchFamily="18" charset="0"/>
              </a:rPr>
              <a:t>      </a:t>
            </a:r>
            <a:r>
              <a:rPr lang="en-US" altLang="en-US" sz="4000" b="1" dirty="0" smtClean="0">
                <a:solidFill>
                  <a:srgbClr val="F47E1C"/>
                </a:solidFill>
                <a:latin typeface="+mj-lt"/>
                <a:cs typeface="Times New Roman" pitchFamily="18" charset="0"/>
              </a:rPr>
              <a:t>Chew on This </a:t>
            </a:r>
            <a:r>
              <a:rPr lang="en-US" altLang="en-US" sz="2800" dirty="0" smtClean="0">
                <a:solidFill>
                  <a:srgbClr val="000099"/>
                </a:solidFill>
                <a:latin typeface="+mj-lt"/>
                <a:cs typeface="Times New Roman" pitchFamily="18" charset="0"/>
              </a:rPr>
              <a:t>(pg</a:t>
            </a:r>
            <a:r>
              <a:rPr lang="en-US" altLang="en-US" sz="2800" dirty="0">
                <a:solidFill>
                  <a:srgbClr val="000099"/>
                </a:solidFill>
                <a:latin typeface="+mj-lt"/>
                <a:cs typeface="Times New Roman" pitchFamily="18" charset="0"/>
              </a:rPr>
              <a:t>. </a:t>
            </a:r>
            <a:r>
              <a:rPr lang="en-US" altLang="en-US" sz="2800" dirty="0" smtClean="0">
                <a:solidFill>
                  <a:srgbClr val="000099"/>
                </a:solidFill>
                <a:latin typeface="+mj-lt"/>
                <a:cs typeface="Times New Roman" pitchFamily="18" charset="0"/>
              </a:rPr>
              <a:t>94</a:t>
            </a:r>
            <a:r>
              <a:rPr lang="en-US" altLang="en-US" sz="2800" i="1" dirty="0" smtClean="0">
                <a:solidFill>
                  <a:srgbClr val="000099"/>
                </a:solidFill>
                <a:latin typeface="+mj-lt"/>
                <a:cs typeface="Times New Roman" pitchFamily="18" charset="0"/>
              </a:rPr>
              <a:t>)</a:t>
            </a:r>
            <a:r>
              <a:rPr lang="en-US" altLang="en-US" sz="2800" i="1" dirty="0" smtClean="0">
                <a:solidFill>
                  <a:srgbClr val="009900"/>
                </a:solidFill>
                <a:latin typeface="+mj-lt"/>
                <a:cs typeface="Times New Roman" pitchFamily="18" charset="0"/>
              </a:rPr>
              <a:t/>
            </a:r>
            <a:br>
              <a:rPr lang="en-US" altLang="en-US" sz="2800" i="1" dirty="0" smtClean="0">
                <a:solidFill>
                  <a:srgbClr val="009900"/>
                </a:solidFill>
                <a:latin typeface="+mj-lt"/>
                <a:cs typeface="Times New Roman" pitchFamily="18" charset="0"/>
              </a:rPr>
            </a:br>
            <a:r>
              <a:rPr lang="en-US" altLang="en-US" sz="2800" i="1" dirty="0" smtClean="0">
                <a:solidFill>
                  <a:srgbClr val="009900"/>
                </a:solidFill>
                <a:latin typeface="+mj-lt"/>
                <a:cs typeface="Times New Roman" pitchFamily="18" charset="0"/>
              </a:rPr>
              <a:t>    </a:t>
            </a:r>
            <a:endParaRPr lang="en-US" altLang="en-US" sz="2800" i="1" dirty="0">
              <a:solidFill>
                <a:srgbClr val="009900"/>
              </a:solidFill>
              <a:latin typeface="+mj-lt"/>
              <a:cs typeface="Times New Roman" pitchFamily="18" charset="0"/>
            </a:endParaRPr>
          </a:p>
          <a:p>
            <a:pPr eaLnBrk="0" hangingPunct="0">
              <a:defRPr/>
            </a:pPr>
            <a:endParaRPr lang="en-US" altLang="en-US" sz="2800" dirty="0">
              <a:solidFill>
                <a:srgbClr val="009900"/>
              </a:solidFill>
              <a:latin typeface="+mj-lt"/>
            </a:endParaRPr>
          </a:p>
          <a:p>
            <a:pPr eaLnBrk="0" hangingPunct="0">
              <a:defRPr/>
            </a:pPr>
            <a:endParaRPr lang="en-US" altLang="en-US" sz="2800" dirty="0">
              <a:solidFill>
                <a:srgbClr val="009900"/>
              </a:solidFill>
              <a:latin typeface="+mj-lt"/>
              <a:cs typeface="Times New Roman" pitchFamily="18" charset="0"/>
            </a:endParaRPr>
          </a:p>
          <a:p>
            <a:pPr eaLnBrk="0" hangingPunct="0">
              <a:defRPr/>
            </a:pPr>
            <a:r>
              <a:rPr lang="en-US" altLang="en-US" sz="2800" dirty="0" smtClean="0">
                <a:solidFill>
                  <a:srgbClr val="009900"/>
                </a:solidFill>
                <a:latin typeface="+mj-lt"/>
              </a:rPr>
              <a:t> </a:t>
            </a:r>
            <a:endParaRPr lang="en-US" altLang="en-US" sz="2800" dirty="0">
              <a:solidFill>
                <a:srgbClr val="009900"/>
              </a:solidFill>
              <a:latin typeface="+mj-lt"/>
            </a:endParaRPr>
          </a:p>
        </p:txBody>
      </p:sp>
      <p:pic>
        <p:nvPicPr>
          <p:cNvPr id="420867" name="Picture 5" descr="Watercanleft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2490" y="3657600"/>
            <a:ext cx="2909711" cy="191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4"/>
          <p:cNvSpPr txBox="1">
            <a:spLocks noChangeArrowheads="1"/>
          </p:cNvSpPr>
          <p:nvPr/>
        </p:nvSpPr>
        <p:spPr>
          <a:xfrm>
            <a:off x="2133600" y="865188"/>
            <a:ext cx="6578601" cy="8382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rgbClr val="FFFF66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rgbClr val="FFFF66"/>
                </a:solidFill>
                <a:latin typeface="GoodDog Cool" pitchFamily="2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rgbClr val="FFFF66"/>
                </a:solidFill>
                <a:latin typeface="GoodDog Cool" pitchFamily="2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rgbClr val="FFFF66"/>
                </a:solidFill>
                <a:latin typeface="GoodDog Cool" pitchFamily="2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rgbClr val="FFFF66"/>
                </a:solidFill>
                <a:latin typeface="GoodDog Cool" pitchFamily="2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6000">
                <a:solidFill>
                  <a:srgbClr val="FFFF66"/>
                </a:solidFill>
                <a:latin typeface="GoodDog Cool" pitchFamily="2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6000">
                <a:solidFill>
                  <a:srgbClr val="FFFF66"/>
                </a:solidFill>
                <a:latin typeface="GoodDog Cool" pitchFamily="2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6000">
                <a:solidFill>
                  <a:srgbClr val="FFFF66"/>
                </a:solidFill>
                <a:latin typeface="GoodDog Cool" pitchFamily="2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6000">
                <a:solidFill>
                  <a:srgbClr val="FFFF66"/>
                </a:solidFill>
                <a:latin typeface="GoodDog Cool" pitchFamily="2" charset="0"/>
              </a:defRPr>
            </a:lvl9pPr>
          </a:lstStyle>
          <a:p>
            <a:pPr eaLnBrk="1" hangingPunct="1">
              <a:defRPr/>
            </a:pPr>
            <a:r>
              <a:rPr lang="en-US" altLang="en-US" b="1" kern="0" dirty="0" smtClean="0">
                <a:solidFill>
                  <a:srgbClr val="009900"/>
                </a:solidFill>
              </a:rPr>
              <a:t>Activity Session </a:t>
            </a:r>
            <a:r>
              <a:rPr lang="en-US" altLang="en-US" b="1" kern="0" dirty="0">
                <a:solidFill>
                  <a:srgbClr val="009900"/>
                </a:solidFill>
              </a:rPr>
              <a:t>A</a:t>
            </a:r>
            <a:endParaRPr lang="en-US" altLang="en-US" b="1" kern="0" dirty="0" smtClean="0">
              <a:solidFill>
                <a:srgbClr val="00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4611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60" r="3514" b="3846"/>
          <a:stretch/>
        </p:blipFill>
        <p:spPr bwMode="auto">
          <a:xfrm>
            <a:off x="3886200" y="2652156"/>
            <a:ext cx="3795156" cy="4114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439" name="Content Placeholder 5"/>
          <p:cNvSpPr>
            <a:spLocks/>
          </p:cNvSpPr>
          <p:nvPr/>
        </p:nvSpPr>
        <p:spPr bwMode="auto">
          <a:xfrm>
            <a:off x="-304800" y="3235290"/>
            <a:ext cx="7848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750888" lvl="2" indent="-228600">
              <a:spcBef>
                <a:spcPct val="20000"/>
              </a:spcBef>
              <a:buClr>
                <a:schemeClr val="tx1"/>
              </a:buClr>
              <a:buSzPct val="75000"/>
              <a:buFontTx/>
              <a:buChar char="•"/>
            </a:pPr>
            <a:r>
              <a:rPr lang="en-US" sz="3200" dirty="0" smtClean="0">
                <a:solidFill>
                  <a:srgbClr val="009900"/>
                </a:solidFill>
              </a:rPr>
              <a:t>Chewing</a:t>
            </a:r>
            <a:endParaRPr lang="en-US" sz="3200" dirty="0">
              <a:solidFill>
                <a:srgbClr val="009900"/>
              </a:solidFill>
            </a:endParaRPr>
          </a:p>
          <a:p>
            <a:pPr marL="750888" lvl="2" indent="-228600">
              <a:spcBef>
                <a:spcPct val="20000"/>
              </a:spcBef>
              <a:buClr>
                <a:schemeClr val="tx1"/>
              </a:buClr>
              <a:buSzPct val="75000"/>
              <a:buFontTx/>
              <a:buChar char="•"/>
            </a:pPr>
            <a:r>
              <a:rPr lang="en-US" sz="3200" dirty="0" smtClean="0">
                <a:solidFill>
                  <a:srgbClr val="009900"/>
                </a:solidFill>
              </a:rPr>
              <a:t>Piercing/Sucking</a:t>
            </a:r>
            <a:endParaRPr lang="en-US" sz="3200" dirty="0">
              <a:solidFill>
                <a:srgbClr val="009900"/>
              </a:solidFill>
            </a:endParaRPr>
          </a:p>
          <a:p>
            <a:pPr marL="750888" lvl="2" indent="-228600">
              <a:spcBef>
                <a:spcPct val="20000"/>
              </a:spcBef>
              <a:buClr>
                <a:schemeClr val="tx1"/>
              </a:buClr>
              <a:buSzPct val="75000"/>
              <a:buFontTx/>
              <a:buChar char="•"/>
            </a:pPr>
            <a:r>
              <a:rPr lang="en-US" sz="3200" dirty="0" smtClean="0">
                <a:solidFill>
                  <a:srgbClr val="009900"/>
                </a:solidFill>
              </a:rPr>
              <a:t>Siphoning</a:t>
            </a:r>
            <a:endParaRPr lang="en-US" sz="3200" dirty="0">
              <a:solidFill>
                <a:srgbClr val="009900"/>
              </a:solidFill>
            </a:endParaRPr>
          </a:p>
          <a:p>
            <a:pPr marL="750888" lvl="2" indent="-228600">
              <a:spcBef>
                <a:spcPct val="20000"/>
              </a:spcBef>
              <a:buClr>
                <a:schemeClr val="tx1"/>
              </a:buClr>
              <a:buSzPct val="75000"/>
              <a:buFontTx/>
              <a:buChar char="•"/>
            </a:pPr>
            <a:r>
              <a:rPr lang="en-US" sz="3200" dirty="0" smtClean="0">
                <a:solidFill>
                  <a:srgbClr val="009900"/>
                </a:solidFill>
              </a:rPr>
              <a:t>Sponging</a:t>
            </a:r>
            <a:endParaRPr lang="en-US" sz="3200" dirty="0">
              <a:solidFill>
                <a:srgbClr val="00990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64361">
            <a:off x="2126293" y="4886309"/>
            <a:ext cx="2067076" cy="2067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 bwMode="auto">
          <a:xfrm>
            <a:off x="6629400" y="6257306"/>
            <a:ext cx="1371600" cy="609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7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352800" y="0"/>
            <a:ext cx="5410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800" b="1" dirty="0">
                <a:solidFill>
                  <a:srgbClr val="F47E1C"/>
                </a:solidFill>
                <a:cs typeface="Times New Roman" pitchFamily="18" charset="0"/>
              </a:rPr>
              <a:t>Chew on This </a:t>
            </a:r>
            <a:r>
              <a:rPr lang="en-US" altLang="en-US" dirty="0">
                <a:solidFill>
                  <a:srgbClr val="000099"/>
                </a:solidFill>
                <a:cs typeface="Times New Roman" pitchFamily="18" charset="0"/>
              </a:rPr>
              <a:t>(pg. 94, </a:t>
            </a:r>
            <a:r>
              <a:rPr lang="en-US" altLang="en-US" i="1" dirty="0">
                <a:solidFill>
                  <a:srgbClr val="000099"/>
                </a:solidFill>
                <a:cs typeface="Times New Roman" pitchFamily="18" charset="0"/>
              </a:rPr>
              <a:t>Teacher/Leader Guide)</a:t>
            </a:r>
            <a:endParaRPr lang="en-US" dirty="0"/>
          </a:p>
        </p:txBody>
      </p:sp>
      <p:pic>
        <p:nvPicPr>
          <p:cNvPr id="8" name="Picture 7" descr="http://jmgkids.us/wp-content/uploads/2014/03/JMG-TL-Guide-sm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320" y="-13855"/>
            <a:ext cx="2369480" cy="2971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5"/>
          <p:cNvSpPr>
            <a:spLocks/>
          </p:cNvSpPr>
          <p:nvPr/>
        </p:nvSpPr>
        <p:spPr bwMode="auto">
          <a:xfrm>
            <a:off x="1676400" y="1371600"/>
            <a:ext cx="7848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263650" lvl="1">
              <a:spcBef>
                <a:spcPct val="20000"/>
              </a:spcBef>
              <a:buClr>
                <a:schemeClr val="tx1"/>
              </a:buClr>
              <a:buSzPct val="75000"/>
            </a:pPr>
            <a:r>
              <a:rPr lang="en-US" sz="3600" dirty="0" smtClean="0">
                <a:solidFill>
                  <a:srgbClr val="000099"/>
                </a:solidFill>
              </a:rPr>
              <a:t>Insects </a:t>
            </a:r>
            <a:r>
              <a:rPr lang="en-US" sz="3600" dirty="0">
                <a:solidFill>
                  <a:srgbClr val="000099"/>
                </a:solidFill>
              </a:rPr>
              <a:t>have </a:t>
            </a:r>
            <a:r>
              <a:rPr lang="en-US" sz="3600" dirty="0" smtClean="0">
                <a:solidFill>
                  <a:srgbClr val="000099"/>
                </a:solidFill>
              </a:rPr>
              <a:t>4 different types</a:t>
            </a:r>
            <a:br>
              <a:rPr lang="en-US" sz="3600" dirty="0" smtClean="0">
                <a:solidFill>
                  <a:srgbClr val="000099"/>
                </a:solidFill>
              </a:rPr>
            </a:br>
            <a:r>
              <a:rPr lang="en-US" sz="3600" dirty="0" smtClean="0">
                <a:solidFill>
                  <a:srgbClr val="000099"/>
                </a:solidFill>
              </a:rPr>
              <a:t>of </a:t>
            </a:r>
            <a:r>
              <a:rPr lang="en-US" sz="3600" dirty="0">
                <a:solidFill>
                  <a:srgbClr val="000099"/>
                </a:solidFill>
              </a:rPr>
              <a:t>mouth parts</a:t>
            </a:r>
            <a:r>
              <a:rPr lang="en-US" sz="3600" dirty="0" smtClean="0">
                <a:solidFill>
                  <a:srgbClr val="000099"/>
                </a:solidFill>
              </a:rPr>
              <a:t>.</a:t>
            </a:r>
            <a:endParaRPr lang="en-US" sz="3200" dirty="0">
              <a:solidFill>
                <a:srgbClr val="00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3891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1890" name="Picture 3" descr="pointingmantiswithshovel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66800" y="3657600"/>
            <a:ext cx="2109612" cy="2895600"/>
          </a:xfrm>
        </p:spPr>
      </p:pic>
      <p:sp>
        <p:nvSpPr>
          <p:cNvPr id="25604" name="Content Placeholder 5"/>
          <p:cNvSpPr>
            <a:spLocks noGrp="1"/>
          </p:cNvSpPr>
          <p:nvPr>
            <p:ph sz="half" idx="1"/>
          </p:nvPr>
        </p:nvSpPr>
        <p:spPr>
          <a:xfrm>
            <a:off x="389467" y="2057400"/>
            <a:ext cx="4487333" cy="4191000"/>
          </a:xfrm>
        </p:spPr>
        <p:txBody>
          <a:bodyPr>
            <a:normAutofit/>
          </a:bodyPr>
          <a:lstStyle/>
          <a:p>
            <a:pPr algn="r" eaLnBrk="1" hangingPunct="1">
              <a:buFont typeface="Wingdings" pitchFamily="2" charset="2"/>
              <a:buNone/>
              <a:defRPr/>
            </a:pPr>
            <a:endParaRPr lang="en-US" sz="3200" dirty="0" smtClean="0"/>
          </a:p>
          <a:p>
            <a:pPr algn="r" eaLnBrk="1" hangingPunct="1">
              <a:buFont typeface="Wingdings" pitchFamily="2" charset="2"/>
              <a:buNone/>
              <a:defRPr/>
            </a:pPr>
            <a:r>
              <a:rPr lang="en-US" sz="3200" dirty="0" smtClean="0">
                <a:solidFill>
                  <a:srgbClr val="009900"/>
                </a:solidFill>
              </a:rPr>
              <a:t>roots,</a:t>
            </a:r>
          </a:p>
          <a:p>
            <a:pPr algn="r" eaLnBrk="1" hangingPunct="1">
              <a:buFont typeface="Wingdings" pitchFamily="2" charset="2"/>
              <a:buNone/>
              <a:defRPr/>
            </a:pPr>
            <a:r>
              <a:rPr lang="en-US" sz="3200" dirty="0" smtClean="0">
                <a:solidFill>
                  <a:srgbClr val="009900"/>
                </a:solidFill>
              </a:rPr>
              <a:t>stems,</a:t>
            </a:r>
          </a:p>
          <a:p>
            <a:pPr algn="r" eaLnBrk="1" hangingPunct="1">
              <a:buFont typeface="Wingdings" pitchFamily="2" charset="2"/>
              <a:buNone/>
              <a:defRPr/>
            </a:pPr>
            <a:r>
              <a:rPr lang="en-US" sz="3200" dirty="0" smtClean="0">
                <a:solidFill>
                  <a:srgbClr val="009900"/>
                </a:solidFill>
              </a:rPr>
              <a:t>leaves,</a:t>
            </a:r>
          </a:p>
          <a:p>
            <a:pPr algn="r" eaLnBrk="1" hangingPunct="1">
              <a:buFont typeface="Wingdings" pitchFamily="2" charset="2"/>
              <a:buNone/>
              <a:defRPr/>
            </a:pPr>
            <a:r>
              <a:rPr lang="en-US" sz="3200" dirty="0" smtClean="0">
                <a:solidFill>
                  <a:srgbClr val="009900"/>
                </a:solidFill>
              </a:rPr>
              <a:t>flowers,</a:t>
            </a:r>
          </a:p>
          <a:p>
            <a:pPr algn="r" eaLnBrk="1" hangingPunct="1">
              <a:buFont typeface="Wingdings" pitchFamily="2" charset="2"/>
              <a:buNone/>
              <a:defRPr/>
            </a:pPr>
            <a:r>
              <a:rPr lang="en-US" sz="3200" dirty="0" smtClean="0">
                <a:solidFill>
                  <a:srgbClr val="009900"/>
                </a:solidFill>
              </a:rPr>
              <a:t>fruit,</a:t>
            </a:r>
          </a:p>
          <a:p>
            <a:pPr algn="r" eaLnBrk="1" hangingPunct="1">
              <a:buFont typeface="Wingdings" pitchFamily="2" charset="2"/>
              <a:buNone/>
              <a:defRPr/>
            </a:pPr>
            <a:r>
              <a:rPr lang="en-US" sz="3200" dirty="0" smtClean="0">
                <a:solidFill>
                  <a:srgbClr val="009900"/>
                </a:solidFill>
              </a:rPr>
              <a:t>seeds</a:t>
            </a:r>
          </a:p>
        </p:txBody>
      </p:sp>
      <p:pic>
        <p:nvPicPr>
          <p:cNvPr id="421892" name="Picture 6" descr="plant parts diagra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477499"/>
            <a:ext cx="3474156" cy="658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352800" y="61450"/>
            <a:ext cx="5715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altLang="en-US" sz="2800" b="1" dirty="0">
                <a:solidFill>
                  <a:srgbClr val="F47E1C"/>
                </a:solidFill>
                <a:cs typeface="Times New Roman" pitchFamily="18" charset="0"/>
              </a:rPr>
              <a:t>Plant Parts Rap </a:t>
            </a:r>
            <a:r>
              <a:rPr lang="en-US" altLang="en-US" dirty="0">
                <a:solidFill>
                  <a:srgbClr val="000099"/>
                </a:solidFill>
                <a:cs typeface="Times New Roman" pitchFamily="18" charset="0"/>
              </a:rPr>
              <a:t>(pg. 8, </a:t>
            </a:r>
            <a:r>
              <a:rPr lang="en-US" altLang="en-US" i="1" dirty="0">
                <a:solidFill>
                  <a:srgbClr val="000099"/>
                </a:solidFill>
                <a:cs typeface="Times New Roman" pitchFamily="18" charset="0"/>
              </a:rPr>
              <a:t>Teacher/Leader Guide)</a:t>
            </a:r>
            <a:endParaRPr lang="en-US" altLang="en-US" dirty="0">
              <a:solidFill>
                <a:srgbClr val="000099"/>
              </a:solidFill>
            </a:endParaRPr>
          </a:p>
        </p:txBody>
      </p:sp>
      <p:pic>
        <p:nvPicPr>
          <p:cNvPr id="6" name="Picture 5" descr="http://jmgkids.us/wp-content/uploads/2014/03/JMG-TL-Guide-sm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320" y="-13855"/>
            <a:ext cx="2369480" cy="2971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0609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" t="16667" r="51192" b="9375"/>
          <a:stretch>
            <a:fillRect/>
          </a:stretch>
        </p:blipFill>
        <p:spPr bwMode="auto">
          <a:xfrm>
            <a:off x="3531414" y="683645"/>
            <a:ext cx="4976730" cy="6007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1493" name="Picture 2" descr="new logo final no colv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116" y="58177"/>
            <a:ext cx="2819400" cy="1205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4"/>
          <p:cNvSpPr txBox="1">
            <a:spLocks noChangeArrowheads="1"/>
          </p:cNvSpPr>
          <p:nvPr/>
        </p:nvSpPr>
        <p:spPr bwMode="auto">
          <a:xfrm>
            <a:off x="3656084" y="2969"/>
            <a:ext cx="487680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800">
                <a:solidFill>
                  <a:srgbClr val="33CC33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FFFFFF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FFFFFF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FFFFFF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+mn-lt"/>
              </a:defRPr>
            </a:lvl9pPr>
          </a:lstStyle>
          <a:p>
            <a:pPr eaLnBrk="1" hangingPunct="1">
              <a:buClr>
                <a:srgbClr val="00CC00"/>
              </a:buClr>
              <a:buSzPct val="140000"/>
              <a:buFontTx/>
              <a:buNone/>
              <a:defRPr/>
            </a:pPr>
            <a:r>
              <a:rPr lang="en-US" sz="1700" b="1" spc="200" dirty="0" smtClean="0">
                <a:solidFill>
                  <a:schemeClr val="tx1"/>
                </a:solidFill>
                <a:latin typeface="+mj-lt"/>
              </a:rPr>
              <a:t>An international youth garden program</a:t>
            </a:r>
          </a:p>
          <a:p>
            <a:pPr eaLnBrk="1" hangingPunct="1">
              <a:buClr>
                <a:srgbClr val="00CC00"/>
              </a:buClr>
              <a:buSzPct val="140000"/>
              <a:buFontTx/>
              <a:buNone/>
              <a:defRPr/>
            </a:pPr>
            <a:r>
              <a:rPr lang="en-US" sz="1700" b="1" spc="200" dirty="0" smtClean="0">
                <a:solidFill>
                  <a:schemeClr val="tx1"/>
                </a:solidFill>
                <a:latin typeface="+mj-lt"/>
              </a:rPr>
              <a:t>of </a:t>
            </a:r>
            <a:r>
              <a:rPr lang="en-US" sz="1700" b="1" spc="200" dirty="0">
                <a:solidFill>
                  <a:schemeClr val="tx1"/>
                </a:solidFill>
                <a:latin typeface="+mj-lt"/>
              </a:rPr>
              <a:t>the </a:t>
            </a:r>
            <a:r>
              <a:rPr lang="en-US" sz="1700" b="1" spc="200" dirty="0" smtClean="0">
                <a:solidFill>
                  <a:schemeClr val="tx1"/>
                </a:solidFill>
                <a:latin typeface="+mj-lt"/>
              </a:rPr>
              <a:t>cooperative Extension </a:t>
            </a:r>
            <a:r>
              <a:rPr lang="en-US" sz="1700" b="1" spc="200" dirty="0">
                <a:solidFill>
                  <a:schemeClr val="tx1"/>
                </a:solidFill>
                <a:latin typeface="+mj-lt"/>
              </a:rPr>
              <a:t>network. </a:t>
            </a:r>
            <a:endParaRPr lang="en-US" altLang="en-US" sz="1700" b="1" kern="0" spc="200" dirty="0" smtClean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91496" name="Picture 4" descr="C:\Users\Randy.Seagraves\AppData\Local\Microsoft\Windows\Temporary Internet Files\Content.IE5\V5DP3YK9\MC900446100[1]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676"/>
          <a:stretch>
            <a:fillRect/>
          </a:stretch>
        </p:blipFill>
        <p:spPr bwMode="auto">
          <a:xfrm rot="14867301" flipV="1">
            <a:off x="480560" y="4801670"/>
            <a:ext cx="2022475" cy="3849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3" descr="http://texashelp.tamu.edu/images/about/texas-am-agrilife-extension-logo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1969" y="685800"/>
            <a:ext cx="1455738" cy="577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3972" name="Picture 4" descr="http://jmgkids.us/wp-content/uploads/2014/03/JMG-TL-Guide-sm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69"/>
            <a:ext cx="2754117" cy="3453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974" name="Picture 6" descr="http://jmgkids.us/wp-content/uploads/2014/02/WG-sm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4116" y="3445041"/>
            <a:ext cx="2732346" cy="3412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976" name="Picture 8" descr="http://jmgkids.us/wp-content/uploads/2014/02/Lit-cover-print-1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4117" y="0"/>
            <a:ext cx="2732345" cy="3453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978" name="Picture 10" descr="http://jmgkids.us/wp-content/uploads/2014/02/operation-thistle-sm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62" y="15339"/>
            <a:ext cx="3021682" cy="3671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980" name="Picture 12" descr="http://jmgkids.us/wp-content/uploads/2014/02/operation-WATER-sm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1619" y="3687267"/>
            <a:ext cx="3036525" cy="3323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984" name="Picture 16" descr="http://jmgkids.us/wp-content/uploads/2014/03/youth-handbook-sm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48" y="3429000"/>
            <a:ext cx="2759064" cy="3518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988" name="Picture 20" descr="http://jmgkids.us/wp-content/uploads/2014/02/pgd-menu-tall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309" y="582650"/>
            <a:ext cx="3147334" cy="5513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986" name="Picture 18" descr="http://jmgkids.us/wp-content/uploads/2016/02/LGEG-Course-Menu-554x1024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9577" y="582650"/>
            <a:ext cx="3130441" cy="5513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Randy.Seagraves\Desktop\WEB COVERS\health nutrit cover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2091"/>
            <a:ext cx="2643743" cy="3297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970" name="Picture 2" descr="http://jmgkids.us/wp-content/uploads/2014/02/LGEG-sm2.jp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50912"/>
            <a:ext cx="2686913" cy="3507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2639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39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39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39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39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39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39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39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39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39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926" name="Picture 6" descr="C:\DOCUME~1\rseagrav\LOCALS~1\Temp\XPgrpwise\4CD1517Ewpodom1HorticulturePO1001646768191611\IMAGE_2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320" y="2667000"/>
            <a:ext cx="5486400" cy="4309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702755" y="152400"/>
            <a:ext cx="544124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800" b="1" dirty="0">
                <a:solidFill>
                  <a:srgbClr val="F47E1C"/>
                </a:solidFill>
                <a:cs typeface="Times New Roman" pitchFamily="18" charset="0"/>
              </a:rPr>
              <a:t>Grow Cards </a:t>
            </a:r>
            <a:r>
              <a:rPr lang="en-US" altLang="en-US" dirty="0">
                <a:solidFill>
                  <a:srgbClr val="000099"/>
                </a:solidFill>
                <a:cs typeface="Times New Roman" pitchFamily="18" charset="0"/>
              </a:rPr>
              <a:t>(pg. 63, </a:t>
            </a:r>
            <a:r>
              <a:rPr lang="en-US" altLang="en-US" i="1" dirty="0">
                <a:solidFill>
                  <a:srgbClr val="000099"/>
                </a:solidFill>
                <a:cs typeface="Times New Roman" pitchFamily="18" charset="0"/>
              </a:rPr>
              <a:t>Teacher/Leader Guide)</a:t>
            </a:r>
            <a:endParaRPr lang="en-US" dirty="0"/>
          </a:p>
        </p:txBody>
      </p:sp>
      <p:pic>
        <p:nvPicPr>
          <p:cNvPr id="6" name="Picture 5" descr="http://jmgkids.us/wp-content/uploads/2014/03/JMG-TL-Guide-sm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320" y="-13855"/>
            <a:ext cx="2369480" cy="2971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3013816" y="912674"/>
            <a:ext cx="544124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Clr>
                <a:srgbClr val="F47E1C"/>
              </a:buClr>
              <a:buSzPct val="115000"/>
              <a:buFont typeface="Arial" panose="020B0604020202020204" pitchFamily="34" charset="0"/>
              <a:buChar char="•"/>
            </a:pPr>
            <a:r>
              <a:rPr lang="en-US" altLang="en-US" sz="3600" b="1" dirty="0" smtClean="0">
                <a:solidFill>
                  <a:srgbClr val="009900"/>
                </a:solidFill>
                <a:cs typeface="Times New Roman" pitchFamily="18" charset="0"/>
              </a:rPr>
              <a:t>Fund raiser</a:t>
            </a:r>
          </a:p>
          <a:p>
            <a:pPr marL="571500" indent="-571500">
              <a:buClr>
                <a:srgbClr val="F47E1C"/>
              </a:buClr>
              <a:buSzPct val="115000"/>
              <a:buFont typeface="Arial" panose="020B0604020202020204" pitchFamily="34" charset="0"/>
              <a:buChar char="•"/>
            </a:pPr>
            <a:r>
              <a:rPr lang="en-US" sz="3600" b="1" dirty="0" smtClean="0">
                <a:solidFill>
                  <a:srgbClr val="009900"/>
                </a:solidFill>
                <a:cs typeface="Times New Roman" pitchFamily="18" charset="0"/>
              </a:rPr>
              <a:t>Mothers day cards</a:t>
            </a:r>
          </a:p>
          <a:p>
            <a:pPr marL="571500" indent="-571500">
              <a:buClr>
                <a:srgbClr val="F47E1C"/>
              </a:buClr>
              <a:buSzPct val="115000"/>
              <a:buFont typeface="Arial" panose="020B0604020202020204" pitchFamily="34" charset="0"/>
              <a:buChar char="•"/>
            </a:pPr>
            <a:r>
              <a:rPr lang="en-US" sz="3600" b="1" dirty="0" smtClean="0">
                <a:solidFill>
                  <a:srgbClr val="009900"/>
                </a:solidFill>
                <a:cs typeface="Times New Roman" pitchFamily="18" charset="0"/>
              </a:rPr>
              <a:t>Thank you notes</a:t>
            </a:r>
            <a:endParaRPr lang="en-US" sz="2400" dirty="0">
              <a:solidFill>
                <a:srgbClr val="00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92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099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099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099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2130" name="Picture 5" descr="certifiedsample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1253672">
            <a:off x="242769" y="4261257"/>
            <a:ext cx="3115733" cy="2596455"/>
          </a:xfrm>
        </p:spPr>
      </p:pic>
      <p:sp>
        <p:nvSpPr>
          <p:cNvPr id="432131" name="Text Box 3"/>
          <p:cNvSpPr txBox="1">
            <a:spLocks noChangeArrowheads="1"/>
          </p:cNvSpPr>
          <p:nvPr/>
        </p:nvSpPr>
        <p:spPr bwMode="auto">
          <a:xfrm>
            <a:off x="1625600" y="1676401"/>
            <a:ext cx="5892800" cy="3593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800">
                <a:solidFill>
                  <a:srgbClr val="33CC33"/>
                </a:solidFill>
                <a:latin typeface="Albertus Medium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FFFFFF"/>
                </a:solidFill>
                <a:latin typeface="Albertus Medium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FFFFFF"/>
                </a:solidFill>
                <a:latin typeface="Albertus Medium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FFFFFF"/>
                </a:solidFill>
                <a:latin typeface="Albertus Medium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FFFFFF"/>
                </a:solidFill>
                <a:latin typeface="Albertus Medium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lbertus Medium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lbertus Medium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lbertus Medium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lbertus Medium" pitchFamily="34" charset="0"/>
              </a:defRPr>
            </a:lvl9pPr>
          </a:lstStyle>
          <a:p>
            <a:pPr algn="ctr">
              <a:spcBef>
                <a:spcPct val="50000"/>
              </a:spcBef>
              <a:buClr>
                <a:srgbClr val="33CC33"/>
              </a:buClr>
              <a:buFontTx/>
              <a:buNone/>
            </a:pPr>
            <a:r>
              <a:rPr lang="en-US" altLang="en-US" sz="3200" dirty="0">
                <a:solidFill>
                  <a:srgbClr val="00B050"/>
                </a:solidFill>
                <a:latin typeface="+mj-lt"/>
              </a:rPr>
              <a:t>  </a:t>
            </a:r>
            <a:r>
              <a:rPr lang="en-US" altLang="en-US" sz="3200" dirty="0">
                <a:solidFill>
                  <a:srgbClr val="FF6600"/>
                </a:solidFill>
                <a:latin typeface="+mj-lt"/>
              </a:rPr>
              <a:t>Pick and choose some JMG activities for your youth to try</a:t>
            </a:r>
          </a:p>
          <a:p>
            <a:pPr algn="ctr">
              <a:spcBef>
                <a:spcPct val="50000"/>
              </a:spcBef>
              <a:buClr>
                <a:srgbClr val="33CC33"/>
              </a:buClr>
              <a:buFontTx/>
              <a:buNone/>
            </a:pPr>
            <a:endParaRPr lang="en-US" altLang="en-US" sz="1500" dirty="0">
              <a:solidFill>
                <a:srgbClr val="00B050"/>
              </a:solidFill>
              <a:latin typeface="+mj-lt"/>
            </a:endParaRPr>
          </a:p>
          <a:p>
            <a:pPr algn="ctr">
              <a:spcBef>
                <a:spcPct val="50000"/>
              </a:spcBef>
              <a:buClr>
                <a:srgbClr val="33CC33"/>
              </a:buClr>
              <a:buFontTx/>
              <a:buNone/>
            </a:pPr>
            <a:r>
              <a:rPr lang="en-US" altLang="en-US" sz="3200" dirty="0">
                <a:solidFill>
                  <a:srgbClr val="00B050"/>
                </a:solidFill>
                <a:latin typeface="+mj-lt"/>
              </a:rPr>
              <a:t>  </a:t>
            </a:r>
            <a:r>
              <a:rPr lang="en-US" altLang="en-US" sz="3200" dirty="0">
                <a:solidFill>
                  <a:srgbClr val="006600"/>
                </a:solidFill>
                <a:latin typeface="+mj-lt"/>
              </a:rPr>
              <a:t>JMG Recognition Opportunities:</a:t>
            </a:r>
          </a:p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3200" dirty="0">
                <a:solidFill>
                  <a:srgbClr val="006600"/>
                </a:solidFill>
                <a:latin typeface="+mj-lt"/>
              </a:rPr>
              <a:t>     </a:t>
            </a:r>
            <a:r>
              <a:rPr lang="en-US" altLang="en-US" sz="3000" dirty="0">
                <a:solidFill>
                  <a:srgbClr val="00B050"/>
                </a:solidFill>
                <a:latin typeface="+mj-lt"/>
              </a:rPr>
              <a:t>Recognition Medals</a:t>
            </a:r>
          </a:p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3000" dirty="0">
                <a:solidFill>
                  <a:srgbClr val="00B050"/>
                </a:solidFill>
                <a:latin typeface="+mj-lt"/>
              </a:rPr>
              <a:t>     JMG Certifications</a:t>
            </a:r>
          </a:p>
        </p:txBody>
      </p:sp>
      <p:pic>
        <p:nvPicPr>
          <p:cNvPr id="461831" name="Picture 7" descr="CERTIF~3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52112">
            <a:off x="6620946" y="3540919"/>
            <a:ext cx="2062001" cy="2396201"/>
          </a:xfrm>
        </p:spPr>
      </p:pic>
      <p:pic>
        <p:nvPicPr>
          <p:cNvPr id="461834" name="Picture 10" descr="https://agrilifebookstore.org/thumbnails/smallthumb_2109.jp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667" y="2590800"/>
            <a:ext cx="1203678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836" name="Picture 12" descr="https://agrilifebookstore.org/thumbnails/smallthumb_2110.jpg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6800" y="2578100"/>
            <a:ext cx="795867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838" name="Picture 14" descr="https://agrilifebookstore.org/thumbnails/smallthumb_2111.jpg">
            <a:hlinkClick r:id="rId9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067" y="1676400"/>
            <a:ext cx="880533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840" name="Picture 16" descr="https://agrilifebookstore.org/thumbnails/smallthumb_2112.jpg">
            <a:hlinkClick r:id="rId11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6256" y="685800"/>
            <a:ext cx="721077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842" name="Picture 18" descr="https://agrilifebookstore.org/thumbnails/smallthumb_2116.jpg">
            <a:hlinkClick r:id="rId13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867" y="1379538"/>
            <a:ext cx="863600" cy="94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846" name="Picture 22" descr="https://agrilifebookstore.org/thumbnails/smallthumb_2120.jpg">
            <a:hlinkClick r:id="rId15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9977" y="1693862"/>
            <a:ext cx="1309511" cy="88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2140" name="Title 12"/>
          <p:cNvSpPr>
            <a:spLocks noGrp="1"/>
          </p:cNvSpPr>
          <p:nvPr>
            <p:ph type="title"/>
          </p:nvPr>
        </p:nvSpPr>
        <p:spPr>
          <a:xfrm>
            <a:off x="457200" y="381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 dirty="0" smtClean="0">
                <a:solidFill>
                  <a:srgbClr val="000099"/>
                </a:solidFill>
              </a:rPr>
              <a:t>How is the Program Used?</a:t>
            </a:r>
          </a:p>
        </p:txBody>
      </p:sp>
      <p:pic>
        <p:nvPicPr>
          <p:cNvPr id="461848" name="Picture 24" descr="https://agrilifebookstore.org/thumbnails/smallthumb_2118.jpg">
            <a:hlinkClick r:id="rId17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067" y="609600"/>
            <a:ext cx="956733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850" name="Picture 26" descr="https://agrilifebookstore.org/thumbnails/smallthumb_2115.jpg">
            <a:hlinkClick r:id="rId19"/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8266" y="5486400"/>
            <a:ext cx="592667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852" name="Picture 28" descr="https://agrilifebookstore.org/thumbnails/smallthumb_2114.jpg">
            <a:hlinkClick r:id="rId21"/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5600" y="5334000"/>
            <a:ext cx="72954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854" name="Picture 30" descr="https://agrilifebookstore.org/thumbnails/smallthumb_2113.jpg">
            <a:hlinkClick r:id="rId23"/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352800"/>
            <a:ext cx="812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856" name="Picture 32" descr="https://agrilifebookstore.org/thumbnails/smallthumb_2173.jpg">
            <a:hlinkClick r:id="rId25"/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6133" y="5181600"/>
            <a:ext cx="959556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858" name="Picture 34" descr="https://agrilifebookstore.org/thumbnails/smallthumb_2172.jpg">
            <a:hlinkClick r:id="rId27"/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6667" y="5562600"/>
            <a:ext cx="948267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5616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618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18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618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618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618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618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618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618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61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618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618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618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618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618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61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618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618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61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618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618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618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618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618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61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5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618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618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618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618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618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618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618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618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461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6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618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618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4618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618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618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4618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0">
              <a:srgbClr val="000099"/>
            </a:gs>
            <a:gs pos="100000">
              <a:srgbClr val="33CC33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730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457731" name="Picture 3" descr="garden"/>
          <p:cNvPicPr>
            <a:picLocks noGrp="1" noChangeAspect="1" noChangeArrowheads="1"/>
          </p:cNvPicPr>
          <p:nvPr>
            <p:ph type="title"/>
          </p:nvPr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 w="12700">
            <a:solidFill>
              <a:srgbClr val="FAFD00"/>
            </a:solidFill>
            <a:miter lim="800000"/>
            <a:headEnd/>
            <a:tailEnd/>
          </a:ln>
        </p:spPr>
      </p:pic>
      <p:sp>
        <p:nvSpPr>
          <p:cNvPr id="31748" name="Text Box 4"/>
          <p:cNvSpPr txBox="1">
            <a:spLocks noChangeArrowheads="1"/>
          </p:cNvSpPr>
          <p:nvPr/>
        </p:nvSpPr>
        <p:spPr bwMode="auto">
          <a:xfrm>
            <a:off x="101600" y="1447800"/>
            <a:ext cx="91694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spcBef>
                <a:spcPct val="20000"/>
              </a:spcBef>
              <a:buChar char="•"/>
              <a:defRPr sz="3800">
                <a:solidFill>
                  <a:srgbClr val="33CC33"/>
                </a:solidFill>
                <a:latin typeface="Albertus Medium" pitchFamily="34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rgbClr val="FFFFFF"/>
                </a:solidFill>
                <a:latin typeface="Albertus Medium" pitchFamily="34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rgbClr val="FFFFFF"/>
                </a:solidFill>
                <a:latin typeface="Albertus Medium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rgbClr val="FFFFFF"/>
                </a:solidFill>
                <a:latin typeface="Albertus Medium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rgbClr val="FFFFFF"/>
                </a:solidFill>
                <a:latin typeface="Albertus Medium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lbertus Medium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lbertus Medium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lbertus Medium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lbertus Medium" pitchFamily="34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5500" b="1" dirty="0" smtClean="0">
                <a:solidFill>
                  <a:srgbClr val="000099"/>
                </a:solidFill>
                <a:latin typeface="Calibri" panose="020F0502020204030204" pitchFamily="34" charset="0"/>
                <a:cs typeface="Arial" pitchFamily="34" charset="0"/>
              </a:rPr>
              <a:t>JMG</a:t>
            </a:r>
            <a:r>
              <a:rPr lang="en-US" altLang="en-US" sz="1600" b="1" dirty="0" smtClean="0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rPr>
              <a:t>®</a:t>
            </a:r>
            <a:r>
              <a:rPr lang="en-US" altLang="en-US" sz="6000" b="1" dirty="0" smtClean="0">
                <a:solidFill>
                  <a:srgbClr val="000099"/>
                </a:solidFill>
                <a:latin typeface="Calibri" panose="020F0502020204030204" pitchFamily="34" charset="0"/>
                <a:cs typeface="Arial" pitchFamily="34" charset="0"/>
              </a:rPr>
              <a:t> </a:t>
            </a:r>
            <a:r>
              <a:rPr lang="en-US" altLang="en-US" sz="5500" b="1" dirty="0" smtClean="0">
                <a:solidFill>
                  <a:srgbClr val="000099"/>
                </a:solidFill>
                <a:latin typeface="Calibri" panose="020F0502020204030204" pitchFamily="34" charset="0"/>
                <a:cs typeface="Arial" pitchFamily="34" charset="0"/>
              </a:rPr>
              <a:t>Certification for Youths</a:t>
            </a:r>
          </a:p>
        </p:txBody>
      </p:sp>
      <p:sp>
        <p:nvSpPr>
          <p:cNvPr id="31749" name="Rectangle 5"/>
          <p:cNvSpPr>
            <a:spLocks noChangeArrowheads="1"/>
          </p:cNvSpPr>
          <p:nvPr/>
        </p:nvSpPr>
        <p:spPr bwMode="auto">
          <a:xfrm>
            <a:off x="127000" y="2590800"/>
            <a:ext cx="91440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>
              <a:spcBef>
                <a:spcPct val="20000"/>
              </a:spcBef>
              <a:buChar char="•"/>
              <a:defRPr sz="3800">
                <a:solidFill>
                  <a:srgbClr val="33CC33"/>
                </a:solidFill>
                <a:latin typeface="Albertus Medium" pitchFamily="34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rgbClr val="FFFFFF"/>
                </a:solidFill>
                <a:latin typeface="Albertus Medium" pitchFamily="34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rgbClr val="FFFFFF"/>
                </a:solidFill>
                <a:latin typeface="Albertus Medium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rgbClr val="FFFFFF"/>
                </a:solidFill>
                <a:latin typeface="Albertus Medium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rgbClr val="FFFFFF"/>
                </a:solidFill>
                <a:latin typeface="Albertus Medium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lbertus Medium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lbertus Medium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lbertus Medium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lbertus Medium" pitchFamily="34" charset="0"/>
              </a:defRPr>
            </a:lvl9pPr>
          </a:lstStyle>
          <a:p>
            <a:pPr fontAlgn="base">
              <a:spcAft>
                <a:spcPct val="0"/>
              </a:spcAft>
              <a:buClr>
                <a:srgbClr val="000099"/>
              </a:buClr>
              <a:defRPr/>
            </a:pPr>
            <a:r>
              <a:rPr lang="en-US" altLang="en-US" sz="4500" i="1" dirty="0" smtClean="0">
                <a:solidFill>
                  <a:srgbClr val="009900"/>
                </a:solidFill>
                <a:latin typeface="Calibri" panose="020F0502020204030204" pitchFamily="34" charset="0"/>
                <a:cs typeface="Arial" pitchFamily="34" charset="0"/>
              </a:rPr>
              <a:t>Certified Junior Master Gardener</a:t>
            </a:r>
            <a:r>
              <a:rPr lang="en-US" altLang="en-US" sz="4500" dirty="0" smtClean="0">
                <a:solidFill>
                  <a:srgbClr val="009900"/>
                </a:solidFill>
                <a:latin typeface="Calibri" panose="020F0502020204030204" pitchFamily="34" charset="0"/>
                <a:cs typeface="Arial" pitchFamily="34" charset="0"/>
              </a:rPr>
              <a:t>®</a:t>
            </a:r>
            <a:endParaRPr lang="en-US" altLang="en-US" sz="4500" dirty="0">
              <a:solidFill>
                <a:srgbClr val="009900"/>
              </a:solidFill>
              <a:latin typeface="Calibri" panose="020F0502020204030204" pitchFamily="34" charset="0"/>
              <a:cs typeface="Arial" pitchFamily="34" charset="0"/>
            </a:endParaRPr>
          </a:p>
          <a:p>
            <a:pPr fontAlgn="base">
              <a:spcAft>
                <a:spcPct val="0"/>
              </a:spcAft>
              <a:buClr>
                <a:srgbClr val="000099"/>
              </a:buClr>
              <a:defRPr/>
            </a:pPr>
            <a:r>
              <a:rPr lang="en-US" altLang="en-US" sz="4500" i="1" dirty="0" smtClean="0">
                <a:solidFill>
                  <a:srgbClr val="009900"/>
                </a:solidFill>
                <a:latin typeface="Calibri" panose="020F0502020204030204" pitchFamily="34" charset="0"/>
                <a:cs typeface="Arial" pitchFamily="34" charset="0"/>
              </a:rPr>
              <a:t>Golden Ray </a:t>
            </a:r>
            <a:r>
              <a:rPr lang="en-US" altLang="en-US" sz="4500" i="1" dirty="0" err="1" smtClean="0">
                <a:solidFill>
                  <a:srgbClr val="009900"/>
                </a:solidFill>
                <a:latin typeface="Calibri" panose="020F0502020204030204" pitchFamily="34" charset="0"/>
                <a:cs typeface="Arial" pitchFamily="34" charset="0"/>
              </a:rPr>
              <a:t>Series</a:t>
            </a:r>
            <a:r>
              <a:rPr lang="en-US" altLang="en-US" sz="2000" i="1" dirty="0" err="1" smtClean="0">
                <a:solidFill>
                  <a:srgbClr val="009900"/>
                </a:solidFill>
                <a:latin typeface="Calibri" panose="020F0502020204030204" pitchFamily="34" charset="0"/>
                <a:cs typeface="Arial" pitchFamily="34" charset="0"/>
              </a:rPr>
              <a:t>sm</a:t>
            </a:r>
            <a:r>
              <a:rPr lang="en-US" altLang="en-US" sz="4500" i="1" dirty="0" smtClean="0">
                <a:solidFill>
                  <a:srgbClr val="009900"/>
                </a:solidFill>
                <a:latin typeface="Calibri" panose="020F0502020204030204" pitchFamily="34" charset="0"/>
                <a:cs typeface="Arial" pitchFamily="34" charset="0"/>
              </a:rPr>
              <a:t> </a:t>
            </a:r>
            <a:r>
              <a:rPr lang="en-US" altLang="en-US" sz="4500" dirty="0" smtClean="0">
                <a:solidFill>
                  <a:srgbClr val="009900"/>
                </a:solidFill>
                <a:latin typeface="Calibri" panose="020F0502020204030204" pitchFamily="34" charset="0"/>
                <a:cs typeface="Arial" pitchFamily="34" charset="0"/>
              </a:rPr>
              <a:t>Certification</a:t>
            </a:r>
          </a:p>
          <a:p>
            <a:pPr fontAlgn="base">
              <a:spcAft>
                <a:spcPct val="0"/>
              </a:spcAft>
              <a:buClr>
                <a:srgbClr val="000099"/>
              </a:buClr>
              <a:defRPr/>
            </a:pPr>
            <a:r>
              <a:rPr lang="en-US" altLang="en-US" sz="4500" i="1" dirty="0" smtClean="0">
                <a:solidFill>
                  <a:srgbClr val="009900"/>
                </a:solidFill>
                <a:latin typeface="Calibri" panose="020F0502020204030204" pitchFamily="34" charset="0"/>
                <a:cs typeface="Arial" pitchFamily="34" charset="0"/>
              </a:rPr>
              <a:t>Learn, Grow, Eat &amp; Go! </a:t>
            </a:r>
            <a:r>
              <a:rPr lang="en-US" altLang="en-US" sz="4500" dirty="0" smtClean="0">
                <a:solidFill>
                  <a:srgbClr val="009900"/>
                </a:solidFill>
                <a:latin typeface="Calibri" panose="020F0502020204030204" pitchFamily="34" charset="0"/>
                <a:cs typeface="Arial" pitchFamily="34" charset="0"/>
              </a:rPr>
              <a:t>Certification</a:t>
            </a:r>
          </a:p>
          <a:p>
            <a:pPr fontAlgn="base">
              <a:spcAft>
                <a:spcPct val="0"/>
              </a:spcAft>
              <a:buClr>
                <a:srgbClr val="000099"/>
              </a:buClr>
              <a:defRPr/>
            </a:pPr>
            <a:r>
              <a:rPr lang="en-US" altLang="en-US" sz="4500" dirty="0" smtClean="0">
                <a:solidFill>
                  <a:srgbClr val="009900"/>
                </a:solidFill>
                <a:latin typeface="Calibri" panose="020F0502020204030204" pitchFamily="34" charset="0"/>
                <a:cs typeface="Arial" pitchFamily="34" charset="0"/>
              </a:rPr>
              <a:t>JMG Level 2 Certifications</a:t>
            </a:r>
            <a:endParaRPr lang="en-US" altLang="en-US" sz="4500" dirty="0">
              <a:solidFill>
                <a:srgbClr val="009900"/>
              </a:solidFill>
              <a:latin typeface="Calibri" panose="020F0502020204030204" pitchFamily="34" charset="0"/>
              <a:cs typeface="Arial" pitchFamily="34" charset="0"/>
            </a:endParaRPr>
          </a:p>
          <a:p>
            <a:pPr fontAlgn="base">
              <a:spcAft>
                <a:spcPct val="0"/>
              </a:spcAft>
              <a:buClr>
                <a:srgbClr val="000099"/>
              </a:buClr>
              <a:defRPr/>
            </a:pPr>
            <a:endParaRPr lang="en-US" altLang="en-US" sz="4000" dirty="0" smtClean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688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8" name="Text Box 15"/>
          <p:cNvSpPr txBox="1">
            <a:spLocks noChangeArrowheads="1"/>
          </p:cNvSpPr>
          <p:nvPr/>
        </p:nvSpPr>
        <p:spPr bwMode="auto">
          <a:xfrm>
            <a:off x="1591733" y="514351"/>
            <a:ext cx="8466667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800">
                <a:solidFill>
                  <a:srgbClr val="33CC33"/>
                </a:solidFill>
                <a:latin typeface="Albertus Medium" pitchFamily="34" charset="0"/>
              </a:defRPr>
            </a:lvl1pPr>
            <a:lvl2pPr eaLnBrk="0" hangingPunct="0">
              <a:spcBef>
                <a:spcPct val="20000"/>
              </a:spcBef>
              <a:buChar char="–"/>
              <a:defRPr sz="2800">
                <a:solidFill>
                  <a:srgbClr val="FFFFFF"/>
                </a:solidFill>
                <a:latin typeface="Albertus Medium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FFFFFF"/>
                </a:solidFill>
                <a:latin typeface="Albertus Medium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FFFFFF"/>
                </a:solidFill>
                <a:latin typeface="Albertus Medium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FFFFFF"/>
                </a:solidFill>
                <a:latin typeface="Albertus Medium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lbertus Medium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lbertus Medium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lbertus Medium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lbertus Medium" pitchFamily="34" charset="0"/>
              </a:defRPr>
            </a:lvl9pPr>
          </a:lstStyle>
          <a:p>
            <a:pPr lvl="1">
              <a:spcBef>
                <a:spcPct val="0"/>
              </a:spcBef>
              <a:buFontTx/>
              <a:buNone/>
              <a:defRPr/>
            </a:pPr>
            <a:r>
              <a:rPr lang="en-US" altLang="en-US" sz="8000" dirty="0" smtClean="0">
                <a:solidFill>
                  <a:srgbClr val="33CC33"/>
                </a:solidFill>
                <a:latin typeface="+mj-lt"/>
              </a:rPr>
              <a:t>JMG Core Curricula</a:t>
            </a:r>
          </a:p>
        </p:txBody>
      </p:sp>
      <p:pic>
        <p:nvPicPr>
          <p:cNvPr id="7" name="Picture 6" descr="wormatpodium.R.300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067" y="4648200"/>
            <a:ext cx="1793523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4181" name="Picture 4" descr="content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1334" y="-52387"/>
            <a:ext cx="5359400" cy="73263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2872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4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8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725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467642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592667" y="1447800"/>
            <a:ext cx="1083733" cy="76200"/>
          </a:xfrm>
          <a:prstGeom prst="rect">
            <a:avLst/>
          </a:prstGeom>
          <a:solidFill>
            <a:srgbClr val="FFFF00">
              <a:alpha val="3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800">
                <a:solidFill>
                  <a:srgbClr val="33CC33"/>
                </a:solidFill>
                <a:latin typeface="Albertus Medium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FFFFFF"/>
                </a:solidFill>
                <a:latin typeface="Albertus Medium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FFFFFF"/>
                </a:solidFill>
                <a:latin typeface="Albertus Medium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FFFFFF"/>
                </a:solidFill>
                <a:latin typeface="Albertus Medium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FFFFFF"/>
                </a:solidFill>
                <a:latin typeface="Albertus Medium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lbertus Medium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lbertus Medium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lbertus Medium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lbertus Medium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1600">
              <a:solidFill>
                <a:srgbClr val="333300"/>
              </a:solidFill>
              <a:latin typeface="Times New Roman" pitchFamily="18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575734" y="3343275"/>
            <a:ext cx="1083733" cy="76200"/>
          </a:xfrm>
          <a:prstGeom prst="rect">
            <a:avLst/>
          </a:prstGeom>
          <a:solidFill>
            <a:srgbClr val="FFFF00">
              <a:alpha val="3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800">
                <a:solidFill>
                  <a:srgbClr val="33CC33"/>
                </a:solidFill>
                <a:latin typeface="Albertus Medium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FFFFFF"/>
                </a:solidFill>
                <a:latin typeface="Albertus Medium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FFFFFF"/>
                </a:solidFill>
                <a:latin typeface="Albertus Medium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FFFFFF"/>
                </a:solidFill>
                <a:latin typeface="Albertus Medium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FFFFFF"/>
                </a:solidFill>
                <a:latin typeface="Albertus Medium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lbertus Medium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lbertus Medium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lbertus Medium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lbertus Medium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1600">
              <a:solidFill>
                <a:srgbClr val="333300"/>
              </a:solidFill>
              <a:latin typeface="Times New Roman" pitchFamily="18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2404534" y="3032125"/>
            <a:ext cx="1083733" cy="76200"/>
          </a:xfrm>
          <a:prstGeom prst="rect">
            <a:avLst/>
          </a:prstGeom>
          <a:solidFill>
            <a:srgbClr val="FFFF00">
              <a:alpha val="3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800">
                <a:solidFill>
                  <a:srgbClr val="33CC33"/>
                </a:solidFill>
                <a:latin typeface="Albertus Medium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FFFFFF"/>
                </a:solidFill>
                <a:latin typeface="Albertus Medium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FFFFFF"/>
                </a:solidFill>
                <a:latin typeface="Albertus Medium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FFFFFF"/>
                </a:solidFill>
                <a:latin typeface="Albertus Medium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FFFFFF"/>
                </a:solidFill>
                <a:latin typeface="Albertus Medium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lbertus Medium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lbertus Medium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lbertus Medium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lbertus Medium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1600">
              <a:solidFill>
                <a:srgbClr val="333300"/>
              </a:solidFill>
              <a:latin typeface="Times New Roman" pitchFamily="18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568678" y="4762500"/>
            <a:ext cx="1083733" cy="76200"/>
          </a:xfrm>
          <a:prstGeom prst="rect">
            <a:avLst/>
          </a:prstGeom>
          <a:solidFill>
            <a:srgbClr val="FFFF00">
              <a:alpha val="3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800">
                <a:solidFill>
                  <a:srgbClr val="33CC33"/>
                </a:solidFill>
                <a:latin typeface="Albertus Medium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FFFFFF"/>
                </a:solidFill>
                <a:latin typeface="Albertus Medium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FFFFFF"/>
                </a:solidFill>
                <a:latin typeface="Albertus Medium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FFFFFF"/>
                </a:solidFill>
                <a:latin typeface="Albertus Medium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FFFFFF"/>
                </a:solidFill>
                <a:latin typeface="Albertus Medium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lbertus Medium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lbertus Medium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lbertus Medium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lbertus Medium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1600">
              <a:solidFill>
                <a:srgbClr val="333300"/>
              </a:solidFill>
              <a:latin typeface="Times New Roman" pitchFamily="18" charset="0"/>
            </a:endParaRP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3962400" y="694707"/>
            <a:ext cx="4673600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3800">
                <a:solidFill>
                  <a:srgbClr val="33CC33"/>
                </a:solidFill>
                <a:latin typeface="Albertus Medium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FFFFFF"/>
                </a:solidFill>
                <a:latin typeface="Albertus Medium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FFFFFF"/>
                </a:solidFill>
                <a:latin typeface="Albertus Medium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FFFFFF"/>
                </a:solidFill>
                <a:latin typeface="Albertus Medium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FFFFFF"/>
                </a:solidFill>
                <a:latin typeface="Albertus Medium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lbertus Medium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lbertus Medium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lbertus Medium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lbertus Medium" pitchFamily="34" charset="0"/>
              </a:defRPr>
            </a:lvl9pPr>
          </a:lstStyle>
          <a:p>
            <a:pPr lvl="2" eaLnBrk="1" hangingPunct="1">
              <a:buClr>
                <a:srgbClr val="000099"/>
              </a:buClr>
              <a:buFont typeface="Webdings" pitchFamily="18" charset="2"/>
              <a:buNone/>
            </a:pPr>
            <a:r>
              <a:rPr lang="en-US" altLang="en-US" sz="2800" b="1" dirty="0">
                <a:solidFill>
                  <a:srgbClr val="FFFF00"/>
                </a:solidFill>
                <a:latin typeface="+mj-lt"/>
              </a:rPr>
              <a:t> </a:t>
            </a:r>
            <a:r>
              <a:rPr lang="en-US" altLang="en-US" sz="2800" b="1" dirty="0">
                <a:solidFill>
                  <a:srgbClr val="009900"/>
                </a:solidFill>
                <a:latin typeface="+mj-lt"/>
              </a:rPr>
              <a:t>Complete 1 </a:t>
            </a:r>
            <a:r>
              <a:rPr lang="en-US" altLang="en-US" sz="2800" b="1" u="sng" dirty="0">
                <a:solidFill>
                  <a:srgbClr val="000099"/>
                </a:solidFill>
                <a:latin typeface="+mj-lt"/>
              </a:rPr>
              <a:t>group</a:t>
            </a:r>
            <a:r>
              <a:rPr lang="en-US" altLang="en-US" sz="2800" b="1" dirty="0">
                <a:solidFill>
                  <a:srgbClr val="000099"/>
                </a:solidFill>
                <a:latin typeface="+mj-lt"/>
              </a:rPr>
              <a:t> activity </a:t>
            </a:r>
            <a:r>
              <a:rPr lang="en-US" altLang="en-US" sz="2800" b="1" dirty="0" smtClean="0">
                <a:solidFill>
                  <a:srgbClr val="000099"/>
                </a:solidFill>
                <a:latin typeface="+mj-lt"/>
              </a:rPr>
              <a:t>per</a:t>
            </a:r>
            <a:br>
              <a:rPr lang="en-US" altLang="en-US" sz="2800" b="1" dirty="0" smtClean="0">
                <a:solidFill>
                  <a:srgbClr val="000099"/>
                </a:solidFill>
                <a:latin typeface="+mj-lt"/>
              </a:rPr>
            </a:br>
            <a:r>
              <a:rPr lang="en-US" altLang="en-US" sz="2800" b="1" dirty="0" smtClean="0">
                <a:solidFill>
                  <a:srgbClr val="000099"/>
                </a:solidFill>
                <a:latin typeface="+mj-lt"/>
              </a:rPr>
              <a:t>teaching  </a:t>
            </a:r>
            <a:r>
              <a:rPr lang="en-US" altLang="en-US" sz="2800" b="1" dirty="0">
                <a:solidFill>
                  <a:srgbClr val="000099"/>
                </a:solidFill>
                <a:latin typeface="+mj-lt"/>
              </a:rPr>
              <a:t>concept</a:t>
            </a:r>
            <a:r>
              <a:rPr lang="en-US" altLang="en-US" sz="2800" b="1" dirty="0">
                <a:latin typeface="+mj-lt"/>
              </a:rPr>
              <a:t> in each chapter</a:t>
            </a:r>
          </a:p>
          <a:p>
            <a:pPr lvl="2" eaLnBrk="1" hangingPunct="1">
              <a:buClr>
                <a:srgbClr val="000099"/>
              </a:buClr>
              <a:buFont typeface="Webdings" pitchFamily="18" charset="2"/>
              <a:buNone/>
            </a:pPr>
            <a:r>
              <a:rPr lang="en-US" altLang="en-US" sz="2000" b="1" dirty="0" smtClean="0">
                <a:latin typeface="+mj-lt"/>
              </a:rPr>
              <a:t>v</a:t>
            </a:r>
            <a:endParaRPr lang="en-US" altLang="en-US" sz="2000" b="1" dirty="0">
              <a:latin typeface="+mj-lt"/>
            </a:endParaRPr>
          </a:p>
          <a:p>
            <a:pPr lvl="2" eaLnBrk="1" hangingPunct="1">
              <a:buClr>
                <a:srgbClr val="000099"/>
              </a:buClr>
              <a:buFont typeface="Webdings" pitchFamily="18" charset="2"/>
              <a:buNone/>
            </a:pPr>
            <a:r>
              <a:rPr lang="en-US" altLang="en-US" sz="2800" b="1" dirty="0">
                <a:solidFill>
                  <a:srgbClr val="009900"/>
                </a:solidFill>
                <a:latin typeface="+mj-lt"/>
              </a:rPr>
              <a:t>Complete 1 </a:t>
            </a:r>
            <a:r>
              <a:rPr lang="en-US" altLang="en-US" sz="2800" b="1" u="sng" dirty="0">
                <a:solidFill>
                  <a:srgbClr val="000099"/>
                </a:solidFill>
                <a:latin typeface="+mj-lt"/>
              </a:rPr>
              <a:t>individual</a:t>
            </a:r>
            <a:r>
              <a:rPr lang="en-US" altLang="en-US" sz="2800" b="1" dirty="0">
                <a:solidFill>
                  <a:srgbClr val="000099"/>
                </a:solidFill>
                <a:latin typeface="+mj-lt"/>
              </a:rPr>
              <a:t> activity </a:t>
            </a:r>
            <a:r>
              <a:rPr lang="en-US" altLang="en-US" sz="2800" b="1" dirty="0" smtClean="0">
                <a:solidFill>
                  <a:srgbClr val="000099"/>
                </a:solidFill>
                <a:latin typeface="+mj-lt"/>
              </a:rPr>
              <a:t>per</a:t>
            </a:r>
            <a:br>
              <a:rPr lang="en-US" altLang="en-US" sz="2800" b="1" dirty="0" smtClean="0">
                <a:solidFill>
                  <a:srgbClr val="000099"/>
                </a:solidFill>
                <a:latin typeface="+mj-lt"/>
              </a:rPr>
            </a:br>
            <a:r>
              <a:rPr lang="en-US" altLang="en-US" sz="2800" b="1" dirty="0" smtClean="0">
                <a:solidFill>
                  <a:srgbClr val="000099"/>
                </a:solidFill>
                <a:latin typeface="+mj-lt"/>
              </a:rPr>
              <a:t>teaching </a:t>
            </a:r>
            <a:r>
              <a:rPr lang="en-US" altLang="en-US" sz="2800" b="1" dirty="0">
                <a:solidFill>
                  <a:srgbClr val="000099"/>
                </a:solidFill>
                <a:latin typeface="+mj-lt"/>
              </a:rPr>
              <a:t>concept</a:t>
            </a:r>
            <a:r>
              <a:rPr lang="en-US" altLang="en-US" sz="2800" b="1" dirty="0">
                <a:latin typeface="+mj-lt"/>
              </a:rPr>
              <a:t> in each chapter</a:t>
            </a:r>
          </a:p>
          <a:p>
            <a:pPr lvl="2" eaLnBrk="1" hangingPunct="1">
              <a:buClr>
                <a:srgbClr val="000099"/>
              </a:buClr>
              <a:buFont typeface="Webdings" pitchFamily="18" charset="2"/>
              <a:buNone/>
            </a:pPr>
            <a:endParaRPr lang="en-US" altLang="en-US" sz="2800" b="1" dirty="0">
              <a:latin typeface="+mj-lt"/>
            </a:endParaRPr>
          </a:p>
          <a:p>
            <a:pPr lvl="2" eaLnBrk="1" hangingPunct="1">
              <a:buClr>
                <a:srgbClr val="000099"/>
              </a:buClr>
              <a:buFont typeface="Webdings" pitchFamily="18" charset="2"/>
              <a:buNone/>
            </a:pPr>
            <a:r>
              <a:rPr lang="en-US" altLang="en-US" sz="2800" b="1" dirty="0">
                <a:solidFill>
                  <a:srgbClr val="009900"/>
                </a:solidFill>
                <a:latin typeface="+mj-lt"/>
              </a:rPr>
              <a:t>Complete 1 </a:t>
            </a:r>
            <a:r>
              <a:rPr lang="en-US" altLang="en-US" sz="2800" b="1" dirty="0" smtClean="0">
                <a:solidFill>
                  <a:srgbClr val="000099"/>
                </a:solidFill>
                <a:latin typeface="+mj-lt"/>
              </a:rPr>
              <a:t>service learning/leadership </a:t>
            </a:r>
            <a:r>
              <a:rPr lang="en-US" altLang="en-US" sz="2800" b="1" dirty="0">
                <a:solidFill>
                  <a:srgbClr val="000099"/>
                </a:solidFill>
                <a:latin typeface="+mj-lt"/>
              </a:rPr>
              <a:t>project </a:t>
            </a:r>
            <a:r>
              <a:rPr lang="en-US" altLang="en-US" sz="2800" dirty="0"/>
              <a:t>per chapter</a:t>
            </a: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562740" y="4076700"/>
            <a:ext cx="1083733" cy="76200"/>
          </a:xfrm>
          <a:prstGeom prst="rect">
            <a:avLst/>
          </a:prstGeom>
          <a:solidFill>
            <a:srgbClr val="FFC000">
              <a:alpha val="39999"/>
            </a:srgbClr>
          </a:solidFill>
          <a:ln>
            <a:noFill/>
          </a:ln>
          <a:extLst/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800">
                <a:solidFill>
                  <a:srgbClr val="33CC33"/>
                </a:solidFill>
                <a:latin typeface="Albertus Medium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FFFFFF"/>
                </a:solidFill>
                <a:latin typeface="Albertus Medium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FFFFFF"/>
                </a:solidFill>
                <a:latin typeface="Albertus Medium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FFFFFF"/>
                </a:solidFill>
                <a:latin typeface="Albertus Medium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FFFFFF"/>
                </a:solidFill>
                <a:latin typeface="Albertus Medium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lbertus Medium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lbertus Medium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lbertus Medium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lbertus Medium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1600">
              <a:solidFill>
                <a:srgbClr val="00B0F0"/>
              </a:solidFill>
              <a:latin typeface="Times New Roman" pitchFamily="18" charset="0"/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2321278" y="1676400"/>
            <a:ext cx="1083733" cy="76200"/>
          </a:xfrm>
          <a:prstGeom prst="rect">
            <a:avLst/>
          </a:prstGeom>
          <a:solidFill>
            <a:srgbClr val="FFFF00">
              <a:alpha val="3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800">
                <a:solidFill>
                  <a:srgbClr val="33CC33"/>
                </a:solidFill>
                <a:latin typeface="Albertus Medium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FFFFFF"/>
                </a:solidFill>
                <a:latin typeface="Albertus Medium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FFFFFF"/>
                </a:solidFill>
                <a:latin typeface="Albertus Medium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FFFFFF"/>
                </a:solidFill>
                <a:latin typeface="Albertus Medium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FFFFFF"/>
                </a:solidFill>
                <a:latin typeface="Albertus Medium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lbertus Medium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lbertus Medium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lbertus Medium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lbertus Medium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1600">
              <a:solidFill>
                <a:srgbClr val="333300"/>
              </a:solidFill>
              <a:latin typeface="Times New Roman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5029200" y="734786"/>
            <a:ext cx="1676400" cy="457200"/>
          </a:xfrm>
          <a:prstGeom prst="rect">
            <a:avLst/>
          </a:prstGeom>
          <a:solidFill>
            <a:srgbClr val="FFFF00">
              <a:alpha val="3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800">
                <a:solidFill>
                  <a:srgbClr val="33CC33"/>
                </a:solidFill>
                <a:latin typeface="Albertus Medium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FFFFFF"/>
                </a:solidFill>
                <a:latin typeface="Albertus Medium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FFFFFF"/>
                </a:solidFill>
                <a:latin typeface="Albertus Medium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FFFFFF"/>
                </a:solidFill>
                <a:latin typeface="Albertus Medium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FFFFFF"/>
                </a:solidFill>
                <a:latin typeface="Albertus Medium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lbertus Medium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lbertus Medium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lbertus Medium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lbertus Medium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1600">
              <a:solidFill>
                <a:srgbClr val="333300"/>
              </a:solidFill>
              <a:latin typeface="Times New Roman" pitchFamily="18" charset="0"/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4953000" y="2917825"/>
            <a:ext cx="1752600" cy="425450"/>
          </a:xfrm>
          <a:prstGeom prst="rect">
            <a:avLst/>
          </a:prstGeom>
          <a:solidFill>
            <a:srgbClr val="FFC000">
              <a:alpha val="39999"/>
            </a:srgbClr>
          </a:solidFill>
          <a:ln>
            <a:noFill/>
          </a:ln>
          <a:extLst/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800">
                <a:solidFill>
                  <a:srgbClr val="33CC33"/>
                </a:solidFill>
                <a:latin typeface="Albertus Medium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FFFFFF"/>
                </a:solidFill>
                <a:latin typeface="Albertus Medium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FFFFFF"/>
                </a:solidFill>
                <a:latin typeface="Albertus Medium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FFFFFF"/>
                </a:solidFill>
                <a:latin typeface="Albertus Medium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FFFFFF"/>
                </a:solidFill>
                <a:latin typeface="Albertus Medium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lbertus Medium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lbertus Medium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lbertus Medium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lbertus Medium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1600">
              <a:solidFill>
                <a:srgbClr val="00B0F0"/>
              </a:solidFill>
              <a:latin typeface="Times New Roman" pitchFamily="18" charset="0"/>
            </a:endParaRP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562739" y="2286000"/>
            <a:ext cx="1083733" cy="76200"/>
          </a:xfrm>
          <a:prstGeom prst="rect">
            <a:avLst/>
          </a:prstGeom>
          <a:solidFill>
            <a:srgbClr val="FFC000">
              <a:alpha val="39999"/>
            </a:srgbClr>
          </a:solidFill>
          <a:ln>
            <a:noFill/>
          </a:ln>
          <a:extLst/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800">
                <a:solidFill>
                  <a:srgbClr val="33CC33"/>
                </a:solidFill>
                <a:latin typeface="Albertus Medium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FFFFFF"/>
                </a:solidFill>
                <a:latin typeface="Albertus Medium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FFFFFF"/>
                </a:solidFill>
                <a:latin typeface="Albertus Medium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FFFFFF"/>
                </a:solidFill>
                <a:latin typeface="Albertus Medium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FFFFFF"/>
                </a:solidFill>
                <a:latin typeface="Albertus Medium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lbertus Medium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lbertus Medium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lbertus Medium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lbertus Medium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1600">
              <a:solidFill>
                <a:srgbClr val="00B0F0"/>
              </a:solidFill>
              <a:latin typeface="Times New Roman" pitchFamily="18" charset="0"/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2374846" y="2286000"/>
            <a:ext cx="1083733" cy="76200"/>
          </a:xfrm>
          <a:prstGeom prst="rect">
            <a:avLst/>
          </a:prstGeom>
          <a:solidFill>
            <a:srgbClr val="FFC000">
              <a:alpha val="39999"/>
            </a:srgbClr>
          </a:solidFill>
          <a:ln>
            <a:noFill/>
          </a:ln>
          <a:extLst/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800">
                <a:solidFill>
                  <a:srgbClr val="33CC33"/>
                </a:solidFill>
                <a:latin typeface="Albertus Medium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FFFFFF"/>
                </a:solidFill>
                <a:latin typeface="Albertus Medium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FFFFFF"/>
                </a:solidFill>
                <a:latin typeface="Albertus Medium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FFFFFF"/>
                </a:solidFill>
                <a:latin typeface="Albertus Medium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FFFFFF"/>
                </a:solidFill>
                <a:latin typeface="Albertus Medium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lbertus Medium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lbertus Medium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lbertus Medium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lbertus Medium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1600">
              <a:solidFill>
                <a:srgbClr val="00B0F0"/>
              </a:solidFill>
              <a:latin typeface="Times New Roman" pitchFamily="18" charset="0"/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2439170" y="3962400"/>
            <a:ext cx="1083733" cy="76200"/>
          </a:xfrm>
          <a:prstGeom prst="rect">
            <a:avLst/>
          </a:prstGeom>
          <a:solidFill>
            <a:srgbClr val="FFC000">
              <a:alpha val="39999"/>
            </a:srgbClr>
          </a:solidFill>
          <a:ln>
            <a:noFill/>
          </a:ln>
          <a:extLst/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800">
                <a:solidFill>
                  <a:srgbClr val="33CC33"/>
                </a:solidFill>
                <a:latin typeface="Albertus Medium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FFFFFF"/>
                </a:solidFill>
                <a:latin typeface="Albertus Medium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FFFFFF"/>
                </a:solidFill>
                <a:latin typeface="Albertus Medium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FFFFFF"/>
                </a:solidFill>
                <a:latin typeface="Albertus Medium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FFFFFF"/>
                </a:solidFill>
                <a:latin typeface="Albertus Medium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lbertus Medium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lbertus Medium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lbertus Medium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lbertus Medium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1600">
              <a:solidFill>
                <a:srgbClr val="00B0F0"/>
              </a:solidFill>
              <a:latin typeface="Times New Roman" pitchFamily="18" charset="0"/>
            </a:endParaRP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556051" y="5486400"/>
            <a:ext cx="1083733" cy="76200"/>
          </a:xfrm>
          <a:prstGeom prst="rect">
            <a:avLst/>
          </a:prstGeom>
          <a:solidFill>
            <a:srgbClr val="FFC000">
              <a:alpha val="39999"/>
            </a:srgbClr>
          </a:solidFill>
          <a:ln>
            <a:noFill/>
          </a:ln>
          <a:extLst/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800">
                <a:solidFill>
                  <a:srgbClr val="33CC33"/>
                </a:solidFill>
                <a:latin typeface="Albertus Medium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FFFFFF"/>
                </a:solidFill>
                <a:latin typeface="Albertus Medium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FFFFFF"/>
                </a:solidFill>
                <a:latin typeface="Albertus Medium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FFFFFF"/>
                </a:solidFill>
                <a:latin typeface="Albertus Medium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FFFFFF"/>
                </a:solidFill>
                <a:latin typeface="Albertus Medium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lbertus Medium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lbertus Medium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lbertus Medium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lbertus Medium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1600">
              <a:solidFill>
                <a:srgbClr val="00B0F0"/>
              </a:solidFill>
              <a:latin typeface="Times New Roman" pitchFamily="18" charset="0"/>
            </a:endParaRPr>
          </a:p>
        </p:txBody>
      </p:sp>
      <p:sp>
        <p:nvSpPr>
          <p:cNvPr id="27" name="Rectangle 26"/>
          <p:cNvSpPr>
            <a:spLocks noChangeArrowheads="1"/>
          </p:cNvSpPr>
          <p:nvPr/>
        </p:nvSpPr>
        <p:spPr bwMode="auto">
          <a:xfrm>
            <a:off x="555061" y="1143000"/>
            <a:ext cx="1426139" cy="228600"/>
          </a:xfrm>
          <a:prstGeom prst="rect">
            <a:avLst/>
          </a:prstGeom>
          <a:solidFill>
            <a:srgbClr val="33CC33">
              <a:alpha val="39999"/>
            </a:srgbClr>
          </a:solidFill>
          <a:ln>
            <a:noFill/>
          </a:ln>
          <a:extLst/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800">
                <a:solidFill>
                  <a:srgbClr val="33CC33"/>
                </a:solidFill>
                <a:latin typeface="Albertus Medium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FFFFFF"/>
                </a:solidFill>
                <a:latin typeface="Albertus Medium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FFFFFF"/>
                </a:solidFill>
                <a:latin typeface="Albertus Medium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FFFFFF"/>
                </a:solidFill>
                <a:latin typeface="Albertus Medium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FFFFFF"/>
                </a:solidFill>
                <a:latin typeface="Albertus Medium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lbertus Medium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lbertus Medium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lbertus Medium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lbertus Medium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1600">
              <a:solidFill>
                <a:srgbClr val="333300"/>
              </a:solidFill>
              <a:latin typeface="Times New Roman" pitchFamily="18" charset="0"/>
            </a:endParaRPr>
          </a:p>
        </p:txBody>
      </p:sp>
      <p:sp>
        <p:nvSpPr>
          <p:cNvPr id="28" name="Rectangle 27"/>
          <p:cNvSpPr>
            <a:spLocks noChangeArrowheads="1"/>
          </p:cNvSpPr>
          <p:nvPr/>
        </p:nvSpPr>
        <p:spPr bwMode="auto">
          <a:xfrm>
            <a:off x="555060" y="2841625"/>
            <a:ext cx="1426139" cy="228600"/>
          </a:xfrm>
          <a:prstGeom prst="rect">
            <a:avLst/>
          </a:prstGeom>
          <a:solidFill>
            <a:srgbClr val="33CC33">
              <a:alpha val="39999"/>
            </a:srgbClr>
          </a:solidFill>
          <a:ln>
            <a:noFill/>
          </a:ln>
          <a:extLst/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800">
                <a:solidFill>
                  <a:srgbClr val="33CC33"/>
                </a:solidFill>
                <a:latin typeface="Albertus Medium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FFFFFF"/>
                </a:solidFill>
                <a:latin typeface="Albertus Medium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FFFFFF"/>
                </a:solidFill>
                <a:latin typeface="Albertus Medium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FFFFFF"/>
                </a:solidFill>
                <a:latin typeface="Albertus Medium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FFFFFF"/>
                </a:solidFill>
                <a:latin typeface="Albertus Medium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lbertus Medium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lbertus Medium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lbertus Medium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lbertus Medium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1600">
              <a:solidFill>
                <a:srgbClr val="333300"/>
              </a:solidFill>
              <a:latin typeface="Times New Roman" pitchFamily="18" charset="0"/>
            </a:endParaRPr>
          </a:p>
        </p:txBody>
      </p:sp>
      <p:sp>
        <p:nvSpPr>
          <p:cNvPr id="29" name="Rectangle 28"/>
          <p:cNvSpPr>
            <a:spLocks noChangeArrowheads="1"/>
          </p:cNvSpPr>
          <p:nvPr/>
        </p:nvSpPr>
        <p:spPr bwMode="auto">
          <a:xfrm>
            <a:off x="562740" y="4419600"/>
            <a:ext cx="1426139" cy="228600"/>
          </a:xfrm>
          <a:prstGeom prst="rect">
            <a:avLst/>
          </a:prstGeom>
          <a:solidFill>
            <a:srgbClr val="33CC33">
              <a:alpha val="39999"/>
            </a:srgbClr>
          </a:solidFill>
          <a:ln>
            <a:noFill/>
          </a:ln>
          <a:extLst/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800">
                <a:solidFill>
                  <a:srgbClr val="33CC33"/>
                </a:solidFill>
                <a:latin typeface="Albertus Medium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FFFFFF"/>
                </a:solidFill>
                <a:latin typeface="Albertus Medium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FFFFFF"/>
                </a:solidFill>
                <a:latin typeface="Albertus Medium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FFFFFF"/>
                </a:solidFill>
                <a:latin typeface="Albertus Medium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FFFFFF"/>
                </a:solidFill>
                <a:latin typeface="Albertus Medium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lbertus Medium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lbertus Medium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lbertus Medium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lbertus Medium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1600">
              <a:solidFill>
                <a:srgbClr val="333300"/>
              </a:solidFill>
              <a:latin typeface="Times New Roman" pitchFamily="18" charset="0"/>
            </a:endParaRPr>
          </a:p>
        </p:txBody>
      </p:sp>
      <p:sp>
        <p:nvSpPr>
          <p:cNvPr id="30" name="Rectangle 29"/>
          <p:cNvSpPr>
            <a:spLocks noChangeArrowheads="1"/>
          </p:cNvSpPr>
          <p:nvPr/>
        </p:nvSpPr>
        <p:spPr bwMode="auto">
          <a:xfrm>
            <a:off x="2292690" y="1191986"/>
            <a:ext cx="1426139" cy="228600"/>
          </a:xfrm>
          <a:prstGeom prst="rect">
            <a:avLst/>
          </a:prstGeom>
          <a:solidFill>
            <a:srgbClr val="33CC33">
              <a:alpha val="39999"/>
            </a:srgbClr>
          </a:solidFill>
          <a:ln>
            <a:noFill/>
          </a:ln>
          <a:extLst/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800">
                <a:solidFill>
                  <a:srgbClr val="33CC33"/>
                </a:solidFill>
                <a:latin typeface="Albertus Medium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FFFFFF"/>
                </a:solidFill>
                <a:latin typeface="Albertus Medium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FFFFFF"/>
                </a:solidFill>
                <a:latin typeface="Albertus Medium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FFFFFF"/>
                </a:solidFill>
                <a:latin typeface="Albertus Medium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FFFFFF"/>
                </a:solidFill>
                <a:latin typeface="Albertus Medium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lbertus Medium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lbertus Medium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lbertus Medium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lbertus Medium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1600">
              <a:solidFill>
                <a:srgbClr val="333300"/>
              </a:solidFill>
              <a:latin typeface="Times New Roman" pitchFamily="18" charset="0"/>
            </a:endParaRPr>
          </a:p>
        </p:txBody>
      </p:sp>
      <p:sp>
        <p:nvSpPr>
          <p:cNvPr id="31" name="Rectangle 30"/>
          <p:cNvSpPr>
            <a:spLocks noChangeArrowheads="1"/>
          </p:cNvSpPr>
          <p:nvPr/>
        </p:nvSpPr>
        <p:spPr bwMode="auto">
          <a:xfrm>
            <a:off x="2350307" y="2700111"/>
            <a:ext cx="1426139" cy="228600"/>
          </a:xfrm>
          <a:prstGeom prst="rect">
            <a:avLst/>
          </a:prstGeom>
          <a:solidFill>
            <a:srgbClr val="33CC33">
              <a:alpha val="39999"/>
            </a:srgbClr>
          </a:solidFill>
          <a:ln>
            <a:noFill/>
          </a:ln>
          <a:extLst/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800">
                <a:solidFill>
                  <a:srgbClr val="33CC33"/>
                </a:solidFill>
                <a:latin typeface="Albertus Medium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FFFFFF"/>
                </a:solidFill>
                <a:latin typeface="Albertus Medium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FFFFFF"/>
                </a:solidFill>
                <a:latin typeface="Albertus Medium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FFFFFF"/>
                </a:solidFill>
                <a:latin typeface="Albertus Medium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FFFFFF"/>
                </a:solidFill>
                <a:latin typeface="Albertus Medium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lbertus Medium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lbertus Medium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lbertus Medium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lbertus Medium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1600">
              <a:solidFill>
                <a:srgbClr val="333300"/>
              </a:solidFill>
              <a:latin typeface="Times New Roman" pitchFamily="18" charset="0"/>
            </a:endParaRPr>
          </a:p>
        </p:txBody>
      </p:sp>
      <p:sp>
        <p:nvSpPr>
          <p:cNvPr id="32" name="Rectangle 31"/>
          <p:cNvSpPr>
            <a:spLocks noChangeArrowheads="1"/>
          </p:cNvSpPr>
          <p:nvPr/>
        </p:nvSpPr>
        <p:spPr bwMode="auto">
          <a:xfrm>
            <a:off x="5105400" y="1638300"/>
            <a:ext cx="2743200" cy="342900"/>
          </a:xfrm>
          <a:prstGeom prst="rect">
            <a:avLst/>
          </a:prstGeom>
          <a:solidFill>
            <a:srgbClr val="33CC33">
              <a:alpha val="39999"/>
            </a:srgbClr>
          </a:solidFill>
          <a:ln>
            <a:noFill/>
          </a:ln>
          <a:extLst/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800">
                <a:solidFill>
                  <a:srgbClr val="33CC33"/>
                </a:solidFill>
                <a:latin typeface="Albertus Medium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FFFFFF"/>
                </a:solidFill>
                <a:latin typeface="Albertus Medium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FFFFFF"/>
                </a:solidFill>
                <a:latin typeface="Albertus Medium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FFFFFF"/>
                </a:solidFill>
                <a:latin typeface="Albertus Medium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FFFFFF"/>
                </a:solidFill>
                <a:latin typeface="Albertus Medium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lbertus Medium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lbertus Medium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lbertus Medium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lbertus Medium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1600">
              <a:solidFill>
                <a:srgbClr val="3333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6998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 animBg="1"/>
      <p:bldP spid="9" grpId="0" animBg="1"/>
      <p:bldP spid="12" grpId="0" animBg="1"/>
      <p:bldP spid="15" grpId="0" animBg="1"/>
      <p:bldP spid="7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5682" name="Picture 2" descr="midlandjmg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0"/>
            <a:ext cx="9144000" cy="686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5683" name="Text Box 3"/>
          <p:cNvSpPr txBox="1">
            <a:spLocks noChangeArrowheads="1"/>
          </p:cNvSpPr>
          <p:nvPr/>
        </p:nvSpPr>
        <p:spPr bwMode="auto">
          <a:xfrm>
            <a:off x="457200" y="2667000"/>
            <a:ext cx="805180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800">
                <a:solidFill>
                  <a:srgbClr val="33CC33"/>
                </a:solidFill>
                <a:latin typeface="Albertus Medium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FFFFFF"/>
                </a:solidFill>
                <a:latin typeface="Albertus Medium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FFFFFF"/>
                </a:solidFill>
                <a:latin typeface="Albertus Medium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FFFFFF"/>
                </a:solidFill>
                <a:latin typeface="Albertus Medium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FFFFFF"/>
                </a:solidFill>
                <a:latin typeface="Albertus Medium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lbertus Medium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lbertus Medium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lbertus Medium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lbertus Medium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5400" b="1" dirty="0" smtClean="0">
                <a:solidFill>
                  <a:srgbClr val="0099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+mj-lt"/>
              </a:rPr>
              <a:t>Service Learning &amp; Leadership Development</a:t>
            </a:r>
            <a:endParaRPr lang="en-US" altLang="en-US" sz="5400" b="1" dirty="0">
              <a:solidFill>
                <a:srgbClr val="009900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20890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298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4392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0" t="16406" r="11874" b="5469"/>
          <a:stretch>
            <a:fillRect/>
          </a:stretch>
        </p:blipFill>
        <p:spPr bwMode="auto">
          <a:xfrm>
            <a:off x="152400" y="-19050"/>
            <a:ext cx="845820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35000" y="609600"/>
            <a:ext cx="8873067" cy="1016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6000" b="1" dirty="0">
                <a:solidFill>
                  <a:srgbClr val="0000C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Recognizing your kids…</a:t>
            </a:r>
          </a:p>
        </p:txBody>
      </p:sp>
      <p:sp>
        <p:nvSpPr>
          <p:cNvPr id="2" name="Oval 1"/>
          <p:cNvSpPr/>
          <p:nvPr/>
        </p:nvSpPr>
        <p:spPr bwMode="auto">
          <a:xfrm>
            <a:off x="4978400" y="1447800"/>
            <a:ext cx="1490133" cy="838200"/>
          </a:xfrm>
          <a:prstGeom prst="ellipse">
            <a:avLst/>
          </a:prstGeom>
          <a:noFill/>
          <a:ln w="76200">
            <a:solidFill>
              <a:srgbClr val="3333FF"/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algn="ctr" eaLnBrk="0" hangingPunct="0">
              <a:defRPr/>
            </a:pPr>
            <a:endParaRPr lang="en-US">
              <a:solidFill>
                <a:srgbClr val="3333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553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22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44032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74" t="17188" b="7031"/>
          <a:stretch>
            <a:fillRect/>
          </a:stretch>
        </p:blipFill>
        <p:spPr bwMode="auto">
          <a:xfrm>
            <a:off x="228600" y="0"/>
            <a:ext cx="9969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0117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2372" name="Picture 4" descr="jmg graduation 2005 natures wonders maryla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371600"/>
            <a:ext cx="5485760" cy="4278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2371" name="Rectangle 3"/>
          <p:cNvSpPr>
            <a:spLocks noChangeArrowheads="1"/>
          </p:cNvSpPr>
          <p:nvPr/>
        </p:nvSpPr>
        <p:spPr bwMode="auto">
          <a:xfrm>
            <a:off x="-795868" y="457200"/>
            <a:ext cx="10701867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har char="•"/>
              <a:defRPr sz="3800">
                <a:solidFill>
                  <a:srgbClr val="33CC33"/>
                </a:solidFill>
                <a:latin typeface="Albertus Medium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FFFFFF"/>
                </a:solidFill>
                <a:latin typeface="Albertus Medium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FFFFFF"/>
                </a:solidFill>
                <a:latin typeface="Albertus Medium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FFFFFF"/>
                </a:solidFill>
                <a:latin typeface="Albertus Medium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FFFFFF"/>
                </a:solidFill>
                <a:latin typeface="Albertus Medium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lbertus Medium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lbertus Medium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lbertus Medium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lbertus Medium" pitchFamily="34" charset="0"/>
              </a:defRPr>
            </a:lvl9pPr>
          </a:lstStyle>
          <a:p>
            <a:pPr algn="ctr" eaLnBrk="1" hangingPunct="1">
              <a:lnSpc>
                <a:spcPct val="70000"/>
              </a:lnSpc>
              <a:spcBef>
                <a:spcPct val="0"/>
              </a:spcBef>
              <a:buFontTx/>
              <a:buNone/>
            </a:pPr>
            <a:r>
              <a:rPr lang="en-US" altLang="en-US" sz="5000" b="1" dirty="0" smtClean="0">
                <a:solidFill>
                  <a:srgbClr val="0000CC"/>
                </a:solidFill>
                <a:latin typeface="+mj-lt"/>
              </a:rPr>
              <a:t>Certified Junior </a:t>
            </a:r>
            <a:r>
              <a:rPr lang="en-US" altLang="en-US" sz="5000" b="1" dirty="0">
                <a:solidFill>
                  <a:srgbClr val="0000CC"/>
                </a:solidFill>
                <a:latin typeface="+mj-lt"/>
              </a:rPr>
              <a:t>Master </a:t>
            </a:r>
            <a:r>
              <a:rPr lang="en-US" altLang="en-US" sz="5000" b="1" dirty="0" smtClean="0">
                <a:solidFill>
                  <a:srgbClr val="0000CC"/>
                </a:solidFill>
                <a:latin typeface="+mj-lt"/>
              </a:rPr>
              <a:t>Gardeners</a:t>
            </a:r>
            <a:r>
              <a:rPr lang="en-US" altLang="en-US" sz="2500" b="1" dirty="0" smtClean="0">
                <a:solidFill>
                  <a:srgbClr val="0000CC"/>
                </a:solidFill>
                <a:latin typeface="+mj-lt"/>
              </a:rPr>
              <a:t>®</a:t>
            </a:r>
            <a:endParaRPr lang="en-US" altLang="en-US" sz="2500" b="1" dirty="0">
              <a:solidFill>
                <a:srgbClr val="0000CC"/>
              </a:solidFill>
              <a:latin typeface="+mj-lt"/>
            </a:endParaRPr>
          </a:p>
        </p:txBody>
      </p:sp>
      <p:pic>
        <p:nvPicPr>
          <p:cNvPr id="442373" name="Picture 4" descr="certifiedsampl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3"/>
          <a:stretch>
            <a:fillRect/>
          </a:stretch>
        </p:blipFill>
        <p:spPr bwMode="auto">
          <a:xfrm rot="259337">
            <a:off x="5750323" y="1354531"/>
            <a:ext cx="3787113" cy="310240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CERTIF~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0" y="4001537"/>
            <a:ext cx="1676400" cy="1787315"/>
          </a:xfrm>
          <a:prstGeom prst="rect">
            <a:avLst/>
          </a:prstGeom>
        </p:spPr>
      </p:pic>
      <p:pic>
        <p:nvPicPr>
          <p:cNvPr id="8" name="Picture 7" descr="podiumright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52400" y="4305000"/>
            <a:ext cx="1676400" cy="1853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930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8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"/>
          <p:cNvSpPr>
            <a:spLocks noChangeArrowheads="1"/>
          </p:cNvSpPr>
          <p:nvPr/>
        </p:nvSpPr>
        <p:spPr bwMode="auto">
          <a:xfrm>
            <a:off x="609600" y="1426264"/>
            <a:ext cx="7318157" cy="59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indent="457200">
              <a:defRPr sz="1600">
                <a:solidFill>
                  <a:srgbClr val="333300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rgbClr val="333300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rgbClr val="333300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rgbClr val="333300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rgbClr val="333300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333300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333300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333300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333300"/>
                </a:solidFill>
                <a:latin typeface="Times New Roman" pitchFamily="18" charset="0"/>
              </a:defRPr>
            </a:lvl9pPr>
          </a:lstStyle>
          <a:p>
            <a:pPr eaLnBrk="0" hangingPunct="0">
              <a:defRPr/>
            </a:pPr>
            <a:r>
              <a:rPr lang="en-US" altLang="en-US" sz="1000" dirty="0" smtClean="0">
                <a:solidFill>
                  <a:srgbClr val="000099"/>
                </a:solidFill>
                <a:latin typeface="+mj-lt"/>
                <a:cs typeface="Times New Roman" pitchFamily="18" charset="0"/>
              </a:rPr>
              <a:t> </a:t>
            </a:r>
            <a:br>
              <a:rPr lang="en-US" altLang="en-US" sz="1000" dirty="0" smtClean="0">
                <a:solidFill>
                  <a:srgbClr val="000099"/>
                </a:solidFill>
                <a:latin typeface="+mj-lt"/>
                <a:cs typeface="Times New Roman" pitchFamily="18" charset="0"/>
              </a:rPr>
            </a:br>
            <a:endParaRPr lang="en-US" altLang="en-US" sz="1000" dirty="0">
              <a:solidFill>
                <a:srgbClr val="000099"/>
              </a:solidFill>
              <a:latin typeface="+mj-lt"/>
              <a:cs typeface="Times New Roman" pitchFamily="18" charset="0"/>
            </a:endParaRPr>
          </a:p>
          <a:p>
            <a:pPr eaLnBrk="0" hangingPunct="0">
              <a:defRPr/>
            </a:pPr>
            <a:r>
              <a:rPr lang="en-US" altLang="en-US" sz="4000" b="1" dirty="0" smtClean="0">
                <a:solidFill>
                  <a:srgbClr val="F47E1C"/>
                </a:solidFill>
                <a:latin typeface="+mj-lt"/>
                <a:cs typeface="Times New Roman" pitchFamily="18" charset="0"/>
              </a:rPr>
              <a:t>Suck a Bug </a:t>
            </a:r>
            <a:r>
              <a:rPr lang="en-US" altLang="en-US" sz="2800" dirty="0" smtClean="0">
                <a:solidFill>
                  <a:srgbClr val="000099"/>
                </a:solidFill>
                <a:latin typeface="+mj-lt"/>
                <a:cs typeface="Times New Roman" pitchFamily="18" charset="0"/>
              </a:rPr>
              <a:t>(pg</a:t>
            </a:r>
            <a:r>
              <a:rPr lang="en-US" altLang="en-US" sz="2800" dirty="0">
                <a:solidFill>
                  <a:srgbClr val="000099"/>
                </a:solidFill>
                <a:latin typeface="+mj-lt"/>
                <a:cs typeface="Times New Roman" pitchFamily="18" charset="0"/>
              </a:rPr>
              <a:t>. 4, </a:t>
            </a:r>
            <a:r>
              <a:rPr lang="en-US" altLang="en-US" sz="2800" i="1" dirty="0">
                <a:solidFill>
                  <a:srgbClr val="000099"/>
                </a:solidFill>
                <a:latin typeface="+mj-lt"/>
                <a:cs typeface="Times New Roman" pitchFamily="18" charset="0"/>
              </a:rPr>
              <a:t>Teacher/Leader </a:t>
            </a:r>
            <a:r>
              <a:rPr lang="en-US" altLang="en-US" sz="2800" i="1" dirty="0" smtClean="0">
                <a:solidFill>
                  <a:srgbClr val="000099"/>
                </a:solidFill>
                <a:latin typeface="+mj-lt"/>
                <a:cs typeface="Times New Roman" pitchFamily="18" charset="0"/>
              </a:rPr>
              <a:t>Guide</a:t>
            </a:r>
            <a:r>
              <a:rPr lang="en-US" altLang="en-US" sz="2800" dirty="0" smtClean="0">
                <a:solidFill>
                  <a:srgbClr val="000099"/>
                </a:solidFill>
                <a:latin typeface="+mj-lt"/>
                <a:cs typeface="Times New Roman" pitchFamily="18" charset="0"/>
              </a:rPr>
              <a:t>)</a:t>
            </a:r>
            <a:endParaRPr lang="en-US" altLang="en-US" sz="2800" dirty="0">
              <a:solidFill>
                <a:srgbClr val="000099"/>
              </a:solidFill>
              <a:latin typeface="+mj-lt"/>
            </a:endParaRPr>
          </a:p>
          <a:p>
            <a:pPr eaLnBrk="0" hangingPunct="0">
              <a:defRPr/>
            </a:pPr>
            <a:endParaRPr lang="en-US" altLang="en-US" sz="1000" b="1" dirty="0">
              <a:solidFill>
                <a:srgbClr val="000099"/>
              </a:solidFill>
              <a:latin typeface="+mj-lt"/>
              <a:cs typeface="Times New Roman" pitchFamily="18" charset="0"/>
            </a:endParaRPr>
          </a:p>
          <a:p>
            <a:pPr eaLnBrk="0" hangingPunct="0">
              <a:defRPr/>
            </a:pPr>
            <a:r>
              <a:rPr lang="en-US" altLang="en-US" sz="4000" b="1" dirty="0" smtClean="0">
                <a:solidFill>
                  <a:srgbClr val="F47E1C"/>
                </a:solidFill>
                <a:latin typeface="+mj-lt"/>
                <a:cs typeface="Times New Roman" pitchFamily="18" charset="0"/>
              </a:rPr>
              <a:t>Insect Riddles </a:t>
            </a:r>
            <a:r>
              <a:rPr lang="en-US" altLang="en-US" sz="2800" dirty="0" smtClean="0">
                <a:solidFill>
                  <a:srgbClr val="000099"/>
                </a:solidFill>
                <a:latin typeface="+mj-lt"/>
                <a:cs typeface="Times New Roman" pitchFamily="18" charset="0"/>
              </a:rPr>
              <a:t>(pg</a:t>
            </a:r>
            <a:r>
              <a:rPr lang="en-US" altLang="en-US" sz="2800" dirty="0">
                <a:solidFill>
                  <a:srgbClr val="000099"/>
                </a:solidFill>
                <a:latin typeface="+mj-lt"/>
                <a:cs typeface="Times New Roman" pitchFamily="18" charset="0"/>
              </a:rPr>
              <a:t>. </a:t>
            </a:r>
            <a:r>
              <a:rPr lang="en-US" altLang="en-US" sz="2800" dirty="0" smtClean="0">
                <a:solidFill>
                  <a:srgbClr val="000099"/>
                </a:solidFill>
                <a:latin typeface="+mj-lt"/>
                <a:cs typeface="Times New Roman" pitchFamily="18" charset="0"/>
              </a:rPr>
              <a:t>76)</a:t>
            </a:r>
            <a:br>
              <a:rPr lang="en-US" altLang="en-US" sz="2800" dirty="0" smtClean="0">
                <a:solidFill>
                  <a:srgbClr val="000099"/>
                </a:solidFill>
                <a:latin typeface="+mj-lt"/>
                <a:cs typeface="Times New Roman" pitchFamily="18" charset="0"/>
              </a:rPr>
            </a:br>
            <a:r>
              <a:rPr lang="en-US" altLang="en-US" sz="2800" dirty="0" smtClean="0">
                <a:solidFill>
                  <a:srgbClr val="000099"/>
                </a:solidFill>
                <a:latin typeface="+mj-lt"/>
                <a:cs typeface="Times New Roman" pitchFamily="18" charset="0"/>
              </a:rPr>
              <a:t>     </a:t>
            </a:r>
            <a:r>
              <a:rPr lang="en-US" altLang="en-US" sz="4000" b="1" dirty="0" smtClean="0">
                <a:solidFill>
                  <a:srgbClr val="F47E1C"/>
                </a:solidFill>
                <a:latin typeface="+mj-lt"/>
                <a:cs typeface="Times New Roman" pitchFamily="18" charset="0"/>
              </a:rPr>
              <a:t>Metamorphosis Bracelets </a:t>
            </a:r>
            <a:r>
              <a:rPr lang="en-US" altLang="en-US" sz="2800" dirty="0" smtClean="0">
                <a:solidFill>
                  <a:srgbClr val="000099"/>
                </a:solidFill>
                <a:latin typeface="+mj-lt"/>
                <a:cs typeface="Times New Roman" pitchFamily="18" charset="0"/>
              </a:rPr>
              <a:t>(pg</a:t>
            </a:r>
            <a:r>
              <a:rPr lang="en-US" altLang="en-US" sz="2800" dirty="0">
                <a:solidFill>
                  <a:srgbClr val="000099"/>
                </a:solidFill>
                <a:latin typeface="+mj-lt"/>
                <a:cs typeface="Times New Roman" pitchFamily="18" charset="0"/>
              </a:rPr>
              <a:t>. </a:t>
            </a:r>
            <a:r>
              <a:rPr lang="en-US" altLang="en-US" sz="2800" dirty="0" smtClean="0">
                <a:solidFill>
                  <a:srgbClr val="000099"/>
                </a:solidFill>
                <a:latin typeface="+mj-lt"/>
                <a:cs typeface="Times New Roman" pitchFamily="18" charset="0"/>
              </a:rPr>
              <a:t>83</a:t>
            </a:r>
            <a:r>
              <a:rPr lang="en-US" altLang="en-US" sz="2800" i="1" dirty="0" smtClean="0">
                <a:solidFill>
                  <a:srgbClr val="000099"/>
                </a:solidFill>
                <a:latin typeface="+mj-lt"/>
                <a:cs typeface="Times New Roman" pitchFamily="18" charset="0"/>
              </a:rPr>
              <a:t>)</a:t>
            </a:r>
            <a:br>
              <a:rPr lang="en-US" altLang="en-US" sz="2800" i="1" dirty="0" smtClean="0">
                <a:solidFill>
                  <a:srgbClr val="000099"/>
                </a:solidFill>
                <a:latin typeface="+mj-lt"/>
                <a:cs typeface="Times New Roman" pitchFamily="18" charset="0"/>
              </a:rPr>
            </a:br>
            <a:r>
              <a:rPr lang="en-US" altLang="en-US" sz="2800" i="1" dirty="0" smtClean="0">
                <a:solidFill>
                  <a:srgbClr val="000099"/>
                </a:solidFill>
                <a:latin typeface="+mj-lt"/>
                <a:cs typeface="Times New Roman" pitchFamily="18" charset="0"/>
              </a:rPr>
              <a:t>     </a:t>
            </a:r>
            <a:r>
              <a:rPr lang="en-US" altLang="en-US" sz="4000" b="1" dirty="0" smtClean="0">
                <a:solidFill>
                  <a:srgbClr val="F47E1C"/>
                </a:solidFill>
                <a:latin typeface="+mj-lt"/>
                <a:cs typeface="Times New Roman" pitchFamily="18" charset="0"/>
              </a:rPr>
              <a:t>Plant </a:t>
            </a:r>
            <a:r>
              <a:rPr lang="en-US" altLang="en-US" sz="4000" b="1" dirty="0">
                <a:solidFill>
                  <a:srgbClr val="F47E1C"/>
                </a:solidFill>
                <a:latin typeface="+mj-lt"/>
                <a:cs typeface="Times New Roman" pitchFamily="18" charset="0"/>
              </a:rPr>
              <a:t>People </a:t>
            </a:r>
            <a:r>
              <a:rPr lang="en-US" altLang="en-US" sz="2800" dirty="0">
                <a:solidFill>
                  <a:srgbClr val="000099"/>
                </a:solidFill>
                <a:latin typeface="+mj-lt"/>
                <a:cs typeface="Times New Roman" pitchFamily="18" charset="0"/>
              </a:rPr>
              <a:t>(pg. 165</a:t>
            </a:r>
            <a:r>
              <a:rPr lang="en-US" altLang="en-US" sz="2800" i="1" dirty="0" smtClean="0">
                <a:solidFill>
                  <a:srgbClr val="000099"/>
                </a:solidFill>
                <a:latin typeface="+mj-lt"/>
                <a:cs typeface="Times New Roman" pitchFamily="18" charset="0"/>
              </a:rPr>
              <a:t>)</a:t>
            </a:r>
          </a:p>
          <a:p>
            <a:pPr eaLnBrk="0" hangingPunct="0">
              <a:defRPr/>
            </a:pPr>
            <a:r>
              <a:rPr lang="en-US" altLang="en-US" sz="1000" i="1" dirty="0" smtClean="0">
                <a:solidFill>
                  <a:srgbClr val="000099"/>
                </a:solidFill>
                <a:latin typeface="+mj-lt"/>
                <a:cs typeface="Times New Roman" pitchFamily="18" charset="0"/>
              </a:rPr>
              <a:t/>
            </a:r>
            <a:br>
              <a:rPr lang="en-US" altLang="en-US" sz="1000" i="1" dirty="0" smtClean="0">
                <a:solidFill>
                  <a:srgbClr val="000099"/>
                </a:solidFill>
                <a:latin typeface="+mj-lt"/>
                <a:cs typeface="Times New Roman" pitchFamily="18" charset="0"/>
              </a:rPr>
            </a:br>
            <a:r>
              <a:rPr lang="en-US" altLang="en-US" sz="2800" i="1" dirty="0" smtClean="0">
                <a:solidFill>
                  <a:srgbClr val="000099"/>
                </a:solidFill>
                <a:latin typeface="+mj-lt"/>
                <a:cs typeface="Times New Roman" pitchFamily="18" charset="0"/>
              </a:rPr>
              <a:t>     </a:t>
            </a:r>
            <a:r>
              <a:rPr lang="en-US" altLang="en-US" sz="4000" b="1" dirty="0" smtClean="0">
                <a:solidFill>
                  <a:srgbClr val="F47E1C"/>
                </a:solidFill>
                <a:latin typeface="+mj-lt"/>
                <a:cs typeface="Times New Roman" pitchFamily="18" charset="0"/>
              </a:rPr>
              <a:t>How Tall is that Tree? </a:t>
            </a:r>
            <a:r>
              <a:rPr lang="en-US" altLang="en-US" sz="2800" dirty="0" smtClean="0">
                <a:solidFill>
                  <a:srgbClr val="000099"/>
                </a:solidFill>
                <a:latin typeface="+mj-lt"/>
                <a:cs typeface="Times New Roman" pitchFamily="18" charset="0"/>
              </a:rPr>
              <a:t>(pg</a:t>
            </a:r>
            <a:r>
              <a:rPr lang="en-US" altLang="en-US" sz="2800" dirty="0">
                <a:solidFill>
                  <a:srgbClr val="000099"/>
                </a:solidFill>
                <a:latin typeface="+mj-lt"/>
                <a:cs typeface="Times New Roman" pitchFamily="18" charset="0"/>
              </a:rPr>
              <a:t>. </a:t>
            </a:r>
            <a:r>
              <a:rPr lang="en-US" altLang="en-US" sz="2800" dirty="0" smtClean="0">
                <a:solidFill>
                  <a:srgbClr val="000099"/>
                </a:solidFill>
                <a:latin typeface="+mj-lt"/>
                <a:cs typeface="Times New Roman" pitchFamily="18" charset="0"/>
              </a:rPr>
              <a:t>165</a:t>
            </a:r>
            <a:r>
              <a:rPr lang="en-US" altLang="en-US" sz="2800" i="1" dirty="0" smtClean="0">
                <a:solidFill>
                  <a:srgbClr val="000099"/>
                </a:solidFill>
                <a:latin typeface="+mj-lt"/>
                <a:cs typeface="Times New Roman" pitchFamily="18" charset="0"/>
              </a:rPr>
              <a:t>)</a:t>
            </a:r>
            <a:br>
              <a:rPr lang="en-US" altLang="en-US" sz="2800" i="1" dirty="0" smtClean="0">
                <a:solidFill>
                  <a:srgbClr val="000099"/>
                </a:solidFill>
                <a:latin typeface="+mj-lt"/>
                <a:cs typeface="Times New Roman" pitchFamily="18" charset="0"/>
              </a:rPr>
            </a:br>
            <a:r>
              <a:rPr lang="en-US" altLang="en-US" sz="2800" i="1" dirty="0" smtClean="0">
                <a:solidFill>
                  <a:srgbClr val="009900"/>
                </a:solidFill>
                <a:latin typeface="+mj-lt"/>
                <a:cs typeface="Times New Roman" pitchFamily="18" charset="0"/>
              </a:rPr>
              <a:t/>
            </a:r>
            <a:br>
              <a:rPr lang="en-US" altLang="en-US" sz="2800" i="1" dirty="0" smtClean="0">
                <a:solidFill>
                  <a:srgbClr val="009900"/>
                </a:solidFill>
                <a:latin typeface="+mj-lt"/>
                <a:cs typeface="Times New Roman" pitchFamily="18" charset="0"/>
              </a:rPr>
            </a:br>
            <a:r>
              <a:rPr lang="en-US" altLang="en-US" sz="2800" i="1" dirty="0" smtClean="0">
                <a:solidFill>
                  <a:srgbClr val="009900"/>
                </a:solidFill>
                <a:latin typeface="+mj-lt"/>
                <a:cs typeface="Times New Roman" pitchFamily="18" charset="0"/>
              </a:rPr>
              <a:t>    </a:t>
            </a:r>
            <a:endParaRPr lang="en-US" altLang="en-US" sz="2800" i="1" dirty="0">
              <a:solidFill>
                <a:srgbClr val="009900"/>
              </a:solidFill>
              <a:latin typeface="+mj-lt"/>
              <a:cs typeface="Times New Roman" pitchFamily="18" charset="0"/>
            </a:endParaRPr>
          </a:p>
          <a:p>
            <a:pPr eaLnBrk="0" hangingPunct="0">
              <a:defRPr/>
            </a:pPr>
            <a:endParaRPr lang="en-US" altLang="en-US" sz="2800" dirty="0">
              <a:solidFill>
                <a:srgbClr val="009900"/>
              </a:solidFill>
              <a:latin typeface="+mj-lt"/>
            </a:endParaRPr>
          </a:p>
          <a:p>
            <a:pPr eaLnBrk="0" hangingPunct="0">
              <a:defRPr/>
            </a:pPr>
            <a:endParaRPr lang="en-US" altLang="en-US" sz="2800" dirty="0">
              <a:solidFill>
                <a:srgbClr val="009900"/>
              </a:solidFill>
              <a:latin typeface="+mj-lt"/>
              <a:cs typeface="Times New Roman" pitchFamily="18" charset="0"/>
            </a:endParaRPr>
          </a:p>
          <a:p>
            <a:pPr eaLnBrk="0" hangingPunct="0">
              <a:defRPr/>
            </a:pPr>
            <a:r>
              <a:rPr lang="en-US" altLang="en-US" sz="2800" dirty="0" smtClean="0">
                <a:solidFill>
                  <a:srgbClr val="009900"/>
                </a:solidFill>
                <a:latin typeface="+mj-lt"/>
              </a:rPr>
              <a:t> </a:t>
            </a:r>
            <a:endParaRPr lang="en-US" altLang="en-US" sz="2800" dirty="0">
              <a:solidFill>
                <a:srgbClr val="009900"/>
              </a:solidFill>
              <a:latin typeface="+mj-lt"/>
            </a:endParaRPr>
          </a:p>
        </p:txBody>
      </p:sp>
      <p:pic>
        <p:nvPicPr>
          <p:cNvPr id="420867" name="Picture 5" descr="Watercanleft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2901" y="4038601"/>
            <a:ext cx="2823499" cy="1856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4"/>
          <p:cNvSpPr txBox="1">
            <a:spLocks noChangeArrowheads="1"/>
          </p:cNvSpPr>
          <p:nvPr/>
        </p:nvSpPr>
        <p:spPr>
          <a:xfrm>
            <a:off x="1676400" y="685800"/>
            <a:ext cx="6578601" cy="8382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rgbClr val="FFFF66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rgbClr val="FFFF66"/>
                </a:solidFill>
                <a:latin typeface="GoodDog Cool" pitchFamily="2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rgbClr val="FFFF66"/>
                </a:solidFill>
                <a:latin typeface="GoodDog Cool" pitchFamily="2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rgbClr val="FFFF66"/>
                </a:solidFill>
                <a:latin typeface="GoodDog Cool" pitchFamily="2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rgbClr val="FFFF66"/>
                </a:solidFill>
                <a:latin typeface="GoodDog Cool" pitchFamily="2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6000">
                <a:solidFill>
                  <a:srgbClr val="FFFF66"/>
                </a:solidFill>
                <a:latin typeface="GoodDog Cool" pitchFamily="2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6000">
                <a:solidFill>
                  <a:srgbClr val="FFFF66"/>
                </a:solidFill>
                <a:latin typeface="GoodDog Cool" pitchFamily="2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6000">
                <a:solidFill>
                  <a:srgbClr val="FFFF66"/>
                </a:solidFill>
                <a:latin typeface="GoodDog Cool" pitchFamily="2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6000">
                <a:solidFill>
                  <a:srgbClr val="FFFF66"/>
                </a:solidFill>
                <a:latin typeface="GoodDog Cool" pitchFamily="2" charset="0"/>
              </a:defRPr>
            </a:lvl9pPr>
          </a:lstStyle>
          <a:p>
            <a:pPr eaLnBrk="1" hangingPunct="1">
              <a:defRPr/>
            </a:pPr>
            <a:r>
              <a:rPr lang="en-US" altLang="en-US" b="1" kern="0" dirty="0" smtClean="0">
                <a:solidFill>
                  <a:srgbClr val="009900"/>
                </a:solidFill>
              </a:rPr>
              <a:t>Activity Session B</a:t>
            </a:r>
          </a:p>
        </p:txBody>
      </p:sp>
    </p:spTree>
    <p:extLst>
      <p:ext uri="{BB962C8B-B14F-4D97-AF65-F5344CB8AC3E}">
        <p14:creationId xmlns:p14="http://schemas.microsoft.com/office/powerpoint/2010/main" val="2119709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3347" name="Text Box 3"/>
          <p:cNvSpPr txBox="1">
            <a:spLocks noChangeArrowheads="1"/>
          </p:cNvSpPr>
          <p:nvPr/>
        </p:nvSpPr>
        <p:spPr bwMode="auto">
          <a:xfrm>
            <a:off x="457200" y="685800"/>
            <a:ext cx="9484536" cy="6093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5000" dirty="0">
                <a:solidFill>
                  <a:srgbClr val="F47E1C"/>
                </a:solidFill>
                <a:latin typeface="+mj-lt"/>
              </a:rPr>
              <a:t>Partnerships:</a:t>
            </a:r>
          </a:p>
          <a:p>
            <a:pPr>
              <a:spcBef>
                <a:spcPts val="600"/>
              </a:spcBef>
            </a:pPr>
            <a:r>
              <a:rPr lang="en-US" altLang="en-US" sz="3500" dirty="0">
                <a:solidFill>
                  <a:srgbClr val="009900"/>
                </a:solidFill>
                <a:latin typeface="+mj-lt"/>
              </a:rPr>
              <a:t>Borlaug Institute Intl. </a:t>
            </a:r>
            <a:r>
              <a:rPr lang="en-US" altLang="en-US" sz="3500" dirty="0" smtClean="0">
                <a:solidFill>
                  <a:srgbClr val="009900"/>
                </a:solidFill>
                <a:latin typeface="+mj-lt"/>
              </a:rPr>
              <a:t>Agriculture</a:t>
            </a:r>
          </a:p>
          <a:p>
            <a:pPr>
              <a:spcBef>
                <a:spcPts val="600"/>
              </a:spcBef>
            </a:pPr>
            <a:r>
              <a:rPr lang="en-US" altLang="en-US" sz="3500" dirty="0" smtClean="0">
                <a:solidFill>
                  <a:srgbClr val="009900"/>
                </a:solidFill>
                <a:latin typeface="+mj-lt"/>
              </a:rPr>
              <a:t>American Horticultural Society</a:t>
            </a:r>
            <a:endParaRPr lang="en-US" altLang="en-US" sz="3500" dirty="0">
              <a:solidFill>
                <a:srgbClr val="009900"/>
              </a:solidFill>
              <a:latin typeface="+mj-lt"/>
            </a:endParaRPr>
          </a:p>
          <a:p>
            <a:pPr>
              <a:spcBef>
                <a:spcPts val="600"/>
              </a:spcBef>
            </a:pPr>
            <a:r>
              <a:rPr lang="en-US" altLang="en-US" sz="3500" dirty="0">
                <a:solidFill>
                  <a:srgbClr val="009900"/>
                </a:solidFill>
                <a:latin typeface="+mj-lt"/>
              </a:rPr>
              <a:t>Nursery/Landscape </a:t>
            </a:r>
            <a:r>
              <a:rPr lang="en-US" altLang="en-US" sz="3500" dirty="0" smtClean="0">
                <a:solidFill>
                  <a:srgbClr val="009900"/>
                </a:solidFill>
                <a:latin typeface="+mj-lt"/>
              </a:rPr>
              <a:t>Associations</a:t>
            </a:r>
          </a:p>
          <a:p>
            <a:pPr>
              <a:spcBef>
                <a:spcPts val="600"/>
              </a:spcBef>
            </a:pPr>
            <a:r>
              <a:rPr lang="en-US" altLang="en-US" sz="3500" dirty="0" smtClean="0">
                <a:solidFill>
                  <a:srgbClr val="009900"/>
                </a:solidFill>
                <a:latin typeface="+mj-lt"/>
              </a:rPr>
              <a:t>Keep America Beautiful</a:t>
            </a:r>
            <a:endParaRPr lang="en-US" altLang="en-US" sz="3500" dirty="0">
              <a:solidFill>
                <a:srgbClr val="009900"/>
              </a:solidFill>
              <a:latin typeface="+mj-lt"/>
            </a:endParaRPr>
          </a:p>
          <a:p>
            <a:pPr>
              <a:spcBef>
                <a:spcPts val="600"/>
              </a:spcBef>
            </a:pPr>
            <a:r>
              <a:rPr lang="en-US" altLang="en-US" sz="3500" dirty="0">
                <a:solidFill>
                  <a:srgbClr val="009900"/>
                </a:solidFill>
                <a:latin typeface="+mj-lt"/>
              </a:rPr>
              <a:t>State Departments of Agriculture</a:t>
            </a:r>
          </a:p>
          <a:p>
            <a:pPr>
              <a:spcBef>
                <a:spcPts val="600"/>
              </a:spcBef>
            </a:pPr>
            <a:r>
              <a:rPr lang="en-US" altLang="en-US" sz="3500" dirty="0">
                <a:solidFill>
                  <a:srgbClr val="009900"/>
                </a:solidFill>
                <a:latin typeface="+mj-lt"/>
              </a:rPr>
              <a:t>State Master Gardener Programs</a:t>
            </a:r>
          </a:p>
          <a:p>
            <a:pPr>
              <a:spcBef>
                <a:spcPts val="600"/>
              </a:spcBef>
            </a:pPr>
            <a:r>
              <a:rPr lang="en-US" altLang="en-US" sz="3500" dirty="0">
                <a:solidFill>
                  <a:srgbClr val="009900"/>
                </a:solidFill>
                <a:latin typeface="+mj-lt"/>
              </a:rPr>
              <a:t>USDA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4000" dirty="0">
                <a:latin typeface="+mj-lt"/>
              </a:rPr>
              <a:t> </a:t>
            </a:r>
          </a:p>
        </p:txBody>
      </p:sp>
      <p:sp>
        <p:nvSpPr>
          <p:cNvPr id="24580" name="Text Box 6"/>
          <p:cNvSpPr txBox="1">
            <a:spLocks noChangeArrowheads="1"/>
          </p:cNvSpPr>
          <p:nvPr/>
        </p:nvSpPr>
        <p:spPr bwMode="auto">
          <a:xfrm>
            <a:off x="-1295400" y="-1066800"/>
            <a:ext cx="7372597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endParaRPr lang="en-US" altLang="en-US" sz="3600" dirty="0">
              <a:solidFill>
                <a:srgbClr val="000099"/>
              </a:solidFill>
              <a:latin typeface="Times New Roman" pitchFamily="18" charset="0"/>
            </a:endParaRPr>
          </a:p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6000" b="1" dirty="0">
                <a:solidFill>
                  <a:srgbClr val="000099"/>
                </a:solidFill>
                <a:latin typeface="+mj-lt"/>
              </a:rPr>
              <a:t>JMG Updates!</a:t>
            </a:r>
          </a:p>
        </p:txBody>
      </p:sp>
    </p:spTree>
    <p:extLst>
      <p:ext uri="{BB962C8B-B14F-4D97-AF65-F5344CB8AC3E}">
        <p14:creationId xmlns:p14="http://schemas.microsoft.com/office/powerpoint/2010/main" val="1694641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889724" y="3048000"/>
            <a:ext cx="3657600" cy="22463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hangingPunct="0">
              <a:buClr>
                <a:srgbClr val="00CC00"/>
              </a:buClr>
              <a:buSzPct val="120000"/>
              <a:buFont typeface="Arial" pitchFamily="34" charset="0"/>
              <a:buChar char="•"/>
              <a:defRPr/>
            </a:pPr>
            <a:r>
              <a:rPr lang="en-US" sz="2800" dirty="0">
                <a:latin typeface="+mn-lt"/>
                <a:cs typeface="+mn-cs"/>
              </a:rPr>
              <a:t> 3 Body Regions</a:t>
            </a:r>
          </a:p>
          <a:p>
            <a:pPr eaLnBrk="0" hangingPunct="0">
              <a:buClr>
                <a:srgbClr val="00CC00"/>
              </a:buClr>
              <a:buSzPct val="120000"/>
              <a:buFont typeface="Arial" pitchFamily="34" charset="0"/>
              <a:buChar char="•"/>
              <a:defRPr/>
            </a:pPr>
            <a:r>
              <a:rPr lang="en-US" sz="2800" dirty="0">
                <a:latin typeface="+mn-lt"/>
                <a:cs typeface="+mn-cs"/>
              </a:rPr>
              <a:t> 3 Pair of Legs</a:t>
            </a:r>
          </a:p>
          <a:p>
            <a:pPr eaLnBrk="0" hangingPunct="0">
              <a:buClr>
                <a:srgbClr val="00CC00"/>
              </a:buClr>
              <a:buSzPct val="120000"/>
              <a:buFont typeface="Arial" pitchFamily="34" charset="0"/>
              <a:buChar char="•"/>
              <a:defRPr/>
            </a:pPr>
            <a:r>
              <a:rPr lang="en-US" sz="2800" dirty="0">
                <a:latin typeface="+mn-lt"/>
                <a:cs typeface="+mn-cs"/>
              </a:rPr>
              <a:t> Eyes</a:t>
            </a:r>
          </a:p>
          <a:p>
            <a:pPr eaLnBrk="0" hangingPunct="0">
              <a:buClr>
                <a:srgbClr val="00CC00"/>
              </a:buClr>
              <a:buSzPct val="120000"/>
              <a:buFont typeface="Arial" pitchFamily="34" charset="0"/>
              <a:buChar char="•"/>
              <a:defRPr/>
            </a:pPr>
            <a:r>
              <a:rPr lang="en-US" sz="2800" dirty="0">
                <a:latin typeface="+mn-lt"/>
                <a:cs typeface="+mn-cs"/>
              </a:rPr>
              <a:t> Antennae</a:t>
            </a:r>
          </a:p>
          <a:p>
            <a:pPr eaLnBrk="0" hangingPunct="0">
              <a:buClr>
                <a:srgbClr val="00CC00"/>
              </a:buClr>
              <a:buSzPct val="120000"/>
              <a:buFont typeface="Arial" pitchFamily="34" charset="0"/>
              <a:buChar char="•"/>
              <a:defRPr/>
            </a:pPr>
            <a:r>
              <a:rPr lang="en-US" sz="2800" dirty="0">
                <a:latin typeface="+mn-lt"/>
                <a:cs typeface="+mn-cs"/>
              </a:rPr>
              <a:t> Wings or no wings</a:t>
            </a:r>
          </a:p>
        </p:txBody>
      </p:sp>
      <p:sp>
        <p:nvSpPr>
          <p:cNvPr id="6" name="Content Placeholder 5"/>
          <p:cNvSpPr txBox="1">
            <a:spLocks/>
          </p:cNvSpPr>
          <p:nvPr/>
        </p:nvSpPr>
        <p:spPr>
          <a:xfrm>
            <a:off x="2590800" y="0"/>
            <a:ext cx="7391400" cy="1981200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en-US" sz="6000" b="1" kern="0" dirty="0">
                <a:solidFill>
                  <a:srgbClr val="33CC33"/>
                </a:solidFill>
                <a:latin typeface="+mj-lt"/>
                <a:cs typeface="+mn-cs"/>
              </a:rPr>
              <a:t>Teaching </a:t>
            </a:r>
            <a:r>
              <a:rPr lang="en-US" sz="6000" b="1" kern="0" dirty="0" smtClean="0">
                <a:solidFill>
                  <a:srgbClr val="33CC33"/>
                </a:solidFill>
                <a:latin typeface="+mj-lt"/>
                <a:cs typeface="+mn-cs"/>
              </a:rPr>
              <a:t>Children</a:t>
            </a:r>
          </a:p>
          <a:p>
            <a:pPr marL="342900" indent="-342900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en-US" sz="6000" b="1" kern="0" dirty="0" smtClean="0">
                <a:solidFill>
                  <a:srgbClr val="33CC33"/>
                </a:solidFill>
                <a:latin typeface="+mj-lt"/>
                <a:cs typeface="+mn-cs"/>
              </a:rPr>
              <a:t>About </a:t>
            </a:r>
            <a:r>
              <a:rPr lang="en-US" sz="6000" b="1" kern="0" dirty="0">
                <a:solidFill>
                  <a:srgbClr val="33CC33"/>
                </a:solidFill>
                <a:latin typeface="+mj-lt"/>
                <a:cs typeface="+mn-cs"/>
              </a:rPr>
              <a:t>Insects</a:t>
            </a:r>
            <a:endParaRPr lang="en-US" sz="6000" b="1" kern="0" dirty="0">
              <a:solidFill>
                <a:srgbClr val="33CC33"/>
              </a:solidFill>
              <a:cs typeface="+mn-cs"/>
            </a:endParaRPr>
          </a:p>
          <a:p>
            <a:pPr marL="342900" indent="-342900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en-US" sz="4500" b="1" i="1" kern="0" dirty="0">
                <a:solidFill>
                  <a:srgbClr val="0000FF"/>
                </a:solidFill>
                <a:latin typeface="+mn-lt"/>
                <a:cs typeface="+mn-cs"/>
              </a:rPr>
              <a:t>       </a:t>
            </a:r>
            <a:r>
              <a:rPr lang="en-US" sz="4500" b="1" i="1" kern="0" dirty="0" smtClean="0">
                <a:solidFill>
                  <a:srgbClr val="F47E1C"/>
                </a:solidFill>
                <a:latin typeface="+mn-lt"/>
                <a:cs typeface="+mn-cs"/>
              </a:rPr>
              <a:t>Kids </a:t>
            </a:r>
            <a:r>
              <a:rPr lang="en-US" sz="4500" b="1" i="1" kern="0" dirty="0">
                <a:solidFill>
                  <a:srgbClr val="F47E1C"/>
                </a:solidFill>
                <a:latin typeface="+mn-lt"/>
                <a:cs typeface="+mn-cs"/>
              </a:rPr>
              <a:t>Love Bugs! </a:t>
            </a:r>
          </a:p>
        </p:txBody>
      </p:sp>
      <p:pic>
        <p:nvPicPr>
          <p:cNvPr id="5" name="Picture 4" descr="http://jmgkids.us/wp-content/uploads/2014/03/JMG-TL-Guide-s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320" y="-13855"/>
            <a:ext cx="2369480" cy="2971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4115" name="Picture 1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734829">
            <a:off x="1494623" y="1968210"/>
            <a:ext cx="3097414" cy="5405130"/>
          </a:xfrm>
          <a:prstGeom prst="rect">
            <a:avLst/>
          </a:prstGeom>
          <a:noFill/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9900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 txBox="1">
            <a:spLocks/>
          </p:cNvSpPr>
          <p:nvPr/>
        </p:nvSpPr>
        <p:spPr>
          <a:xfrm>
            <a:off x="2590800" y="0"/>
            <a:ext cx="7391400" cy="1981200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en-US" sz="6000" b="1" kern="0" dirty="0">
                <a:solidFill>
                  <a:srgbClr val="33CC33"/>
                </a:solidFill>
                <a:latin typeface="+mj-lt"/>
                <a:cs typeface="+mn-cs"/>
              </a:rPr>
              <a:t>Teaching </a:t>
            </a:r>
            <a:r>
              <a:rPr lang="en-US" sz="6000" b="1" kern="0" dirty="0" smtClean="0">
                <a:solidFill>
                  <a:srgbClr val="33CC33"/>
                </a:solidFill>
                <a:latin typeface="+mj-lt"/>
                <a:cs typeface="+mn-cs"/>
              </a:rPr>
              <a:t>Children</a:t>
            </a:r>
          </a:p>
          <a:p>
            <a:pPr marL="342900" indent="-342900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en-US" sz="6000" b="1" kern="0" dirty="0" smtClean="0">
                <a:solidFill>
                  <a:srgbClr val="33CC33"/>
                </a:solidFill>
                <a:latin typeface="+mj-lt"/>
                <a:cs typeface="+mn-cs"/>
              </a:rPr>
              <a:t>About </a:t>
            </a:r>
            <a:r>
              <a:rPr lang="en-US" sz="6000" b="1" kern="0" dirty="0">
                <a:solidFill>
                  <a:srgbClr val="33CC33"/>
                </a:solidFill>
                <a:latin typeface="+mj-lt"/>
                <a:cs typeface="+mn-cs"/>
              </a:rPr>
              <a:t>Insects</a:t>
            </a:r>
            <a:endParaRPr lang="en-US" sz="6000" b="1" kern="0" dirty="0">
              <a:solidFill>
                <a:srgbClr val="33CC33"/>
              </a:solidFill>
              <a:cs typeface="+mn-cs"/>
            </a:endParaRPr>
          </a:p>
          <a:p>
            <a:pPr marL="342900" indent="-342900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en-US" sz="4500" b="1" i="1" kern="0" dirty="0">
                <a:solidFill>
                  <a:srgbClr val="0000FF"/>
                </a:solidFill>
                <a:latin typeface="+mn-lt"/>
                <a:cs typeface="+mn-cs"/>
              </a:rPr>
              <a:t>          </a:t>
            </a:r>
            <a:r>
              <a:rPr lang="en-US" sz="4500" b="1" i="1" kern="0" dirty="0" smtClean="0">
                <a:solidFill>
                  <a:srgbClr val="0000FF"/>
                </a:solidFill>
                <a:latin typeface="+mn-lt"/>
                <a:cs typeface="+mn-cs"/>
              </a:rPr>
              <a:t>          </a:t>
            </a:r>
            <a:r>
              <a:rPr lang="en-US" sz="4500" b="1" i="1" kern="0" dirty="0" smtClean="0">
                <a:solidFill>
                  <a:srgbClr val="F47E1C"/>
                </a:solidFill>
                <a:latin typeface="+mn-lt"/>
                <a:cs typeface="+mn-cs"/>
              </a:rPr>
              <a:t>Kids </a:t>
            </a:r>
            <a:r>
              <a:rPr lang="en-US" sz="4500" b="1" i="1" kern="0" dirty="0">
                <a:solidFill>
                  <a:srgbClr val="F47E1C"/>
                </a:solidFill>
                <a:latin typeface="+mn-lt"/>
                <a:cs typeface="+mn-cs"/>
              </a:rPr>
              <a:t>Love Bugs! </a:t>
            </a:r>
          </a:p>
        </p:txBody>
      </p:sp>
      <p:pic>
        <p:nvPicPr>
          <p:cNvPr id="7" name="Picture 4" descr="http://jmgkids.us/wp-content/uploads/2014/03/JMG-TL-Guide-s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320" y="-13855"/>
            <a:ext cx="2369480" cy="2971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14" t="25000" r="12811" b="26563"/>
          <a:stretch>
            <a:fillRect/>
          </a:stretch>
        </p:blipFill>
        <p:spPr bwMode="auto">
          <a:xfrm rot="21414207">
            <a:off x="132530" y="2313460"/>
            <a:ext cx="8454672" cy="4292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8502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2017 National JMG</a:t>
            </a:r>
            <a:r>
              <a:rPr lang="en-US" sz="800" dirty="0"/>
              <a:t>®</a:t>
            </a:r>
            <a:r>
              <a:rPr lang="en-US" sz="1000" dirty="0"/>
              <a:t> </a:t>
            </a:r>
            <a:r>
              <a:rPr lang="en-US" dirty="0"/>
              <a:t>Leader Training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en-US" sz="3500" dirty="0" smtClean="0"/>
              <a:t/>
            </a:r>
            <a:br>
              <a:rPr lang="en-US" sz="3500" dirty="0" smtClean="0"/>
            </a:br>
            <a:r>
              <a:rPr lang="en-US" sz="3500" dirty="0" smtClean="0"/>
              <a:t/>
            </a:r>
            <a:br>
              <a:rPr lang="en-US" sz="3500" dirty="0" smtClean="0"/>
            </a:br>
            <a:r>
              <a:rPr lang="en-US" sz="3000" i="1" dirty="0" smtClean="0"/>
              <a:t>Lesson features:</a:t>
            </a:r>
          </a:p>
          <a:p>
            <a:pPr>
              <a:spcBef>
                <a:spcPts val="0"/>
              </a:spcBef>
            </a:pPr>
            <a:r>
              <a:rPr lang="en-US" sz="4000" dirty="0" smtClean="0"/>
              <a:t>JMG </a:t>
            </a:r>
            <a:r>
              <a:rPr lang="en-US" sz="4000" dirty="0"/>
              <a:t>Teacher &amp; Leader Guide</a:t>
            </a:r>
          </a:p>
          <a:p>
            <a:endParaRPr lang="en-US" sz="5400" dirty="0"/>
          </a:p>
        </p:txBody>
      </p:sp>
      <p:pic>
        <p:nvPicPr>
          <p:cNvPr id="80900" name="Picture 4" descr="C:\Users\Randy.Seagraves\Desktop\ArchiveConvertedPDF\Sent Items_attach\JMG growing logo_2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524000"/>
            <a:ext cx="6699415" cy="2521483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8241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7" descr="Hamburger Plant 2.jpg"/>
          <p:cNvPicPr>
            <a:picLocks noChangeAspect="1"/>
          </p:cNvPicPr>
          <p:nvPr/>
        </p:nvPicPr>
        <p:blipFill>
          <a:blip r:embed="rId3">
            <a:lum bright="4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9" t="2069" r="804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57150" cmpd="thinThick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772" name="Rectangle 2"/>
          <p:cNvSpPr>
            <a:spLocks noChangeArrowheads="1"/>
          </p:cNvSpPr>
          <p:nvPr/>
        </p:nvSpPr>
        <p:spPr bwMode="auto">
          <a:xfrm>
            <a:off x="14844" y="454252"/>
            <a:ext cx="10363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4300" b="1" dirty="0">
                <a:solidFill>
                  <a:srgbClr val="000099"/>
                </a:solidFill>
                <a:latin typeface="+mj-lt"/>
                <a:cs typeface="+mn-cs"/>
              </a:rPr>
              <a:t>JMG Level One - Teacher/Leader Guide</a:t>
            </a:r>
          </a:p>
        </p:txBody>
      </p:sp>
      <p:sp>
        <p:nvSpPr>
          <p:cNvPr id="32773" name="Text Box 8"/>
          <p:cNvSpPr txBox="1">
            <a:spLocks noChangeArrowheads="1"/>
          </p:cNvSpPr>
          <p:nvPr/>
        </p:nvSpPr>
        <p:spPr bwMode="auto">
          <a:xfrm>
            <a:off x="4030133" y="990601"/>
            <a:ext cx="8229600" cy="62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500" dirty="0">
                <a:solidFill>
                  <a:srgbClr val="0000FF"/>
                </a:solidFill>
                <a:cs typeface="+mn-cs"/>
              </a:rPr>
              <a:t>Hamburger Plant, p.1</a:t>
            </a:r>
          </a:p>
        </p:txBody>
      </p:sp>
      <p:pic>
        <p:nvPicPr>
          <p:cNvPr id="251906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009900">
                <a:tint val="45000"/>
                <a:satMod val="400000"/>
              </a:srgbClr>
            </a:duotone>
          </a:blip>
          <a:srcRect l="51875" t="54687" r="2500" b="3906"/>
          <a:stretch>
            <a:fillRect/>
          </a:stretch>
        </p:blipFill>
        <p:spPr bwMode="auto">
          <a:xfrm rot="21197098">
            <a:off x="-207362" y="1948593"/>
            <a:ext cx="9172291" cy="4051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23449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19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519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Content Placeholder 5"/>
          <p:cNvSpPr>
            <a:spLocks noGrp="1"/>
          </p:cNvSpPr>
          <p:nvPr>
            <p:ph sz="half" idx="4294967295"/>
          </p:nvPr>
        </p:nvSpPr>
        <p:spPr>
          <a:xfrm>
            <a:off x="762000" y="2514600"/>
            <a:ext cx="3733800" cy="41148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sz="3600" smtClean="0"/>
              <a:t> </a:t>
            </a:r>
          </a:p>
          <a:p>
            <a:pPr eaLnBrk="1" hangingPunct="1">
              <a:buFontTx/>
              <a:buNone/>
            </a:pPr>
            <a:endParaRPr lang="en-US" altLang="en-US" sz="3600" smtClean="0"/>
          </a:p>
        </p:txBody>
      </p:sp>
      <p:pic>
        <p:nvPicPr>
          <p:cNvPr id="23555" name="Picture 8" descr="Seed Science 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62" y="122972"/>
            <a:ext cx="3087237" cy="2315428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9" descr="Seed Science 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31" y="2474513"/>
            <a:ext cx="3084268" cy="2194324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7" name="Picture 11" descr="Seed Science 17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55" y="4767472"/>
            <a:ext cx="3096143" cy="2119310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8" name="Picture 13" descr="Seed Science 13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3026" y="4767472"/>
            <a:ext cx="2940475" cy="214690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559" name="TextBox 14"/>
          <p:cNvSpPr txBox="1">
            <a:spLocks noChangeArrowheads="1"/>
          </p:cNvSpPr>
          <p:nvPr/>
        </p:nvSpPr>
        <p:spPr bwMode="auto">
          <a:xfrm>
            <a:off x="101600" y="244474"/>
            <a:ext cx="79220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har char="•"/>
              <a:defRPr sz="3800">
                <a:solidFill>
                  <a:srgbClr val="33CC33"/>
                </a:solidFill>
                <a:latin typeface="Albertus Medium" pitchFamily="34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rgbClr val="FFFFFF"/>
                </a:solidFill>
                <a:latin typeface="Albertus Medium" pitchFamily="34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rgbClr val="FFFFFF"/>
                </a:solidFill>
                <a:latin typeface="Albertus Medium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rgbClr val="FFFFFF"/>
                </a:solidFill>
                <a:latin typeface="Albertus Medium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rgbClr val="FFFFFF"/>
                </a:solidFill>
                <a:latin typeface="Albertus Medium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lbertus Medium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lbertus Medium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lbertus Medium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lbertus Medium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dirty="0">
                <a:solidFill>
                  <a:schemeClr val="bg1"/>
                </a:solidFill>
                <a:latin typeface="+mj-lt"/>
              </a:rPr>
              <a:t>1. </a:t>
            </a:r>
          </a:p>
        </p:txBody>
      </p:sp>
      <p:sp>
        <p:nvSpPr>
          <p:cNvPr id="23560" name="TextBox 15"/>
          <p:cNvSpPr txBox="1">
            <a:spLocks noChangeArrowheads="1"/>
          </p:cNvSpPr>
          <p:nvPr/>
        </p:nvSpPr>
        <p:spPr bwMode="auto">
          <a:xfrm>
            <a:off x="50562" y="2443925"/>
            <a:ext cx="79220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har char="•"/>
              <a:defRPr sz="3800">
                <a:solidFill>
                  <a:srgbClr val="33CC33"/>
                </a:solidFill>
                <a:latin typeface="Albertus Medium" pitchFamily="34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rgbClr val="FFFFFF"/>
                </a:solidFill>
                <a:latin typeface="Albertus Medium" pitchFamily="34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rgbClr val="FFFFFF"/>
                </a:solidFill>
                <a:latin typeface="Albertus Medium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rgbClr val="FFFFFF"/>
                </a:solidFill>
                <a:latin typeface="Albertus Medium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rgbClr val="FFFFFF"/>
                </a:solidFill>
                <a:latin typeface="Albertus Medium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lbertus Medium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lbertus Medium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lbertus Medium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lbertus Medium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dirty="0">
                <a:solidFill>
                  <a:schemeClr val="bg1"/>
                </a:solidFill>
                <a:latin typeface="+mj-lt"/>
              </a:rPr>
              <a:t>2. </a:t>
            </a:r>
          </a:p>
        </p:txBody>
      </p:sp>
      <p:sp>
        <p:nvSpPr>
          <p:cNvPr id="23561" name="TextBox 16"/>
          <p:cNvSpPr txBox="1">
            <a:spLocks noChangeArrowheads="1"/>
          </p:cNvSpPr>
          <p:nvPr/>
        </p:nvSpPr>
        <p:spPr bwMode="auto">
          <a:xfrm>
            <a:off x="101601" y="4876800"/>
            <a:ext cx="79220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har char="•"/>
              <a:defRPr sz="3800">
                <a:solidFill>
                  <a:srgbClr val="33CC33"/>
                </a:solidFill>
                <a:latin typeface="Albertus Medium" pitchFamily="34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rgbClr val="FFFFFF"/>
                </a:solidFill>
                <a:latin typeface="Albertus Medium" pitchFamily="34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rgbClr val="FFFFFF"/>
                </a:solidFill>
                <a:latin typeface="Albertus Medium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rgbClr val="FFFFFF"/>
                </a:solidFill>
                <a:latin typeface="Albertus Medium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rgbClr val="FFFFFF"/>
                </a:solidFill>
                <a:latin typeface="Albertus Medium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lbertus Medium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lbertus Medium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lbertus Medium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lbertus Medium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dirty="0">
                <a:solidFill>
                  <a:schemeClr val="bg1"/>
                </a:solidFill>
                <a:latin typeface="+mj-lt"/>
              </a:rPr>
              <a:t>3. </a:t>
            </a:r>
          </a:p>
        </p:txBody>
      </p:sp>
      <p:sp>
        <p:nvSpPr>
          <p:cNvPr id="23562" name="TextBox 18"/>
          <p:cNvSpPr txBox="1">
            <a:spLocks noChangeArrowheads="1"/>
          </p:cNvSpPr>
          <p:nvPr/>
        </p:nvSpPr>
        <p:spPr bwMode="auto">
          <a:xfrm>
            <a:off x="3474996" y="4782073"/>
            <a:ext cx="79220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har char="•"/>
              <a:defRPr sz="3800">
                <a:solidFill>
                  <a:srgbClr val="33CC33"/>
                </a:solidFill>
                <a:latin typeface="Albertus Medium" pitchFamily="34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rgbClr val="FFFFFF"/>
                </a:solidFill>
                <a:latin typeface="Albertus Medium" pitchFamily="34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rgbClr val="FFFFFF"/>
                </a:solidFill>
                <a:latin typeface="Albertus Medium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rgbClr val="FFFFFF"/>
                </a:solidFill>
                <a:latin typeface="Albertus Medium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rgbClr val="FFFFFF"/>
                </a:solidFill>
                <a:latin typeface="Albertus Medium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lbertus Medium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lbertus Medium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lbertus Medium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lbertus Medium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dirty="0">
                <a:solidFill>
                  <a:schemeClr val="bg1"/>
                </a:solidFill>
                <a:latin typeface="+mj-lt"/>
              </a:rPr>
              <a:t>5. </a:t>
            </a:r>
          </a:p>
        </p:txBody>
      </p:sp>
      <p:pic>
        <p:nvPicPr>
          <p:cNvPr id="23563" name="Picture 10" descr="Seed Science 11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3026" y="2493537"/>
            <a:ext cx="2940475" cy="2119311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565" name="TextBox 17"/>
          <p:cNvSpPr txBox="1">
            <a:spLocks noChangeArrowheads="1"/>
          </p:cNvSpPr>
          <p:nvPr/>
        </p:nvSpPr>
        <p:spPr bwMode="auto">
          <a:xfrm>
            <a:off x="3474995" y="2493537"/>
            <a:ext cx="79220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har char="•"/>
              <a:defRPr sz="3800">
                <a:solidFill>
                  <a:srgbClr val="33CC33"/>
                </a:solidFill>
                <a:latin typeface="Albertus Medium" pitchFamily="34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rgbClr val="FFFFFF"/>
                </a:solidFill>
                <a:latin typeface="Albertus Medium" pitchFamily="34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rgbClr val="FFFFFF"/>
                </a:solidFill>
                <a:latin typeface="Albertus Medium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rgbClr val="FFFFFF"/>
                </a:solidFill>
                <a:latin typeface="Albertus Medium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rgbClr val="FFFFFF"/>
                </a:solidFill>
                <a:latin typeface="Albertus Medium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lbertus Medium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lbertus Medium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lbertus Medium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lbertus Medium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dirty="0">
                <a:solidFill>
                  <a:schemeClr val="bg1"/>
                </a:solidFill>
                <a:latin typeface="+mj-lt"/>
              </a:rPr>
              <a:t>4. </a:t>
            </a:r>
          </a:p>
        </p:txBody>
      </p:sp>
      <p:sp>
        <p:nvSpPr>
          <p:cNvPr id="23569" name="AutoShape 2"/>
          <p:cNvSpPr>
            <a:spLocks noChangeArrowheads="1"/>
          </p:cNvSpPr>
          <p:nvPr/>
        </p:nvSpPr>
        <p:spPr bwMode="auto">
          <a:xfrm>
            <a:off x="4446058" y="-54799"/>
            <a:ext cx="4249561" cy="838200"/>
          </a:xfrm>
          <a:prstGeom prst="roundRect">
            <a:avLst>
              <a:gd name="adj" fmla="val 21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b"/>
          <a:lstStyle>
            <a:lvl1pPr algn="l">
              <a:spcBef>
                <a:spcPct val="20000"/>
              </a:spcBef>
              <a:buChar char="•"/>
              <a:defRPr sz="3800">
                <a:solidFill>
                  <a:srgbClr val="33CC33"/>
                </a:solidFill>
                <a:latin typeface="Albertus Medium" pitchFamily="34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rgbClr val="FFFFFF"/>
                </a:solidFill>
                <a:latin typeface="Albertus Medium" pitchFamily="34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rgbClr val="FFFFFF"/>
                </a:solidFill>
                <a:latin typeface="Albertus Medium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rgbClr val="FFFFFF"/>
                </a:solidFill>
                <a:latin typeface="Albertus Medium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rgbClr val="FFFFFF"/>
                </a:solidFill>
                <a:latin typeface="Albertus Medium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lbertus Medium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lbertus Medium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lbertus Medium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lbertus Medium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3500" dirty="0">
                <a:solidFill>
                  <a:srgbClr val="0000FF"/>
                </a:solidFill>
                <a:latin typeface="Calibri" pitchFamily="34" charset="0"/>
              </a:rPr>
              <a:t>Seed Science, p.10</a:t>
            </a:r>
          </a:p>
        </p:txBody>
      </p:sp>
      <p:pic>
        <p:nvPicPr>
          <p:cNvPr id="23570" name="Picture 8" descr="parts of seed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599" y="783401"/>
            <a:ext cx="3249423" cy="2183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2753">
            <a:off x="2662387" y="476181"/>
            <a:ext cx="4714019" cy="59491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9741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295400"/>
            <a:ext cx="7288388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TextBox 1"/>
          <p:cNvSpPr txBox="1">
            <a:spLocks noChangeArrowheads="1"/>
          </p:cNvSpPr>
          <p:nvPr/>
        </p:nvSpPr>
        <p:spPr bwMode="auto">
          <a:xfrm>
            <a:off x="4724400" y="301625"/>
            <a:ext cx="3515386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rgbClr val="333300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rgbClr val="333300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rgbClr val="333300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rgbClr val="333300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rgbClr val="333300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333300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333300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333300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333300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000" dirty="0">
                <a:solidFill>
                  <a:srgbClr val="0000CC"/>
                </a:solidFill>
                <a:latin typeface="Calibri" pitchFamily="34" charset="0"/>
              </a:rPr>
              <a:t>Oxygen Factory, p. 17</a:t>
            </a:r>
          </a:p>
        </p:txBody>
      </p:sp>
    </p:spTree>
    <p:extLst>
      <p:ext uri="{BB962C8B-B14F-4D97-AF65-F5344CB8AC3E}">
        <p14:creationId xmlns:p14="http://schemas.microsoft.com/office/powerpoint/2010/main" val="3630655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 bwMode="auto">
          <a:xfrm>
            <a:off x="237067" y="1"/>
            <a:ext cx="75184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514350" indent="-514350" algn="l" eaLnBrk="1" hangingPunct="1">
              <a:lnSpc>
                <a:spcPct val="90000"/>
              </a:lnSpc>
              <a:spcBef>
                <a:spcPct val="20000"/>
              </a:spcBef>
              <a:buClr>
                <a:srgbClr val="003366"/>
              </a:buClr>
              <a:buSzPct val="75000"/>
              <a:defRPr/>
            </a:pPr>
            <a:r>
              <a:rPr lang="en-US" sz="3200" kern="0" dirty="0">
                <a:solidFill>
                  <a:schemeClr val="bg1"/>
                </a:solidFill>
                <a:latin typeface="Calibri" panose="020F0502020204030204" pitchFamily="34" charset="0"/>
              </a:rPr>
              <a:t>Leaf and Seed Sort Information Chart, p.7</a:t>
            </a:r>
          </a:p>
          <a:p>
            <a:pPr marL="514350" indent="-514350" algn="l" eaLnBrk="1" hangingPunct="1">
              <a:lnSpc>
                <a:spcPct val="90000"/>
              </a:lnSpc>
              <a:spcBef>
                <a:spcPct val="20000"/>
              </a:spcBef>
              <a:buClr>
                <a:srgbClr val="003366"/>
              </a:buClr>
              <a:buSzPct val="75000"/>
              <a:defRPr/>
            </a:pPr>
            <a:endParaRPr lang="en-US" sz="3200" kern="0" dirty="0">
              <a:solidFill>
                <a:srgbClr val="003366"/>
              </a:solidFill>
              <a:latin typeface="Arial"/>
            </a:endParaRPr>
          </a:p>
        </p:txBody>
      </p:sp>
      <p:pic>
        <p:nvPicPr>
          <p:cNvPr id="26628" name="Picture 7" descr="Chart 13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73369">
            <a:off x="-59310" y="3013510"/>
            <a:ext cx="3753297" cy="52633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2"/>
          <p:cNvSpPr>
            <a:spLocks noChangeArrowheads="1"/>
          </p:cNvSpPr>
          <p:nvPr/>
        </p:nvSpPr>
        <p:spPr bwMode="auto">
          <a:xfrm>
            <a:off x="3068314" y="-54799"/>
            <a:ext cx="5627305" cy="838200"/>
          </a:xfrm>
          <a:prstGeom prst="roundRect">
            <a:avLst>
              <a:gd name="adj" fmla="val 21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b"/>
          <a:lstStyle>
            <a:lvl1pPr algn="l">
              <a:spcBef>
                <a:spcPct val="20000"/>
              </a:spcBef>
              <a:buChar char="•"/>
              <a:defRPr sz="3800">
                <a:solidFill>
                  <a:srgbClr val="33CC33"/>
                </a:solidFill>
                <a:latin typeface="Albertus Medium" pitchFamily="34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rgbClr val="FFFFFF"/>
                </a:solidFill>
                <a:latin typeface="Albertus Medium" pitchFamily="34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rgbClr val="FFFFFF"/>
                </a:solidFill>
                <a:latin typeface="Albertus Medium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rgbClr val="FFFFFF"/>
                </a:solidFill>
                <a:latin typeface="Albertus Medium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rgbClr val="FFFFFF"/>
                </a:solidFill>
                <a:latin typeface="Albertus Medium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lbertus Medium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lbertus Medium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lbertus Medium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lbertus Medium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3500" dirty="0" smtClean="0">
                <a:solidFill>
                  <a:srgbClr val="0000FF"/>
                </a:solidFill>
                <a:latin typeface="Calibri" pitchFamily="34" charset="0"/>
              </a:rPr>
              <a:t>Leaf &amp; Seed Sort Chart, </a:t>
            </a:r>
            <a:r>
              <a:rPr lang="en-US" altLang="en-US" sz="3500" dirty="0">
                <a:solidFill>
                  <a:srgbClr val="0000FF"/>
                </a:solidFill>
                <a:latin typeface="Calibri" pitchFamily="34" charset="0"/>
              </a:rPr>
              <a:t>p.10</a:t>
            </a:r>
          </a:p>
        </p:txBody>
      </p:sp>
      <p:pic>
        <p:nvPicPr>
          <p:cNvPr id="9218" name="Picture 2" descr="Image result for monocot dicot chart junior master garden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276" y="3200400"/>
            <a:ext cx="4572493" cy="3434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://jmgkids.us/wp-content/uploads/2014/03/JMG-TL-Guide-sm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6" y="0"/>
            <a:ext cx="2812474" cy="3526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6" descr="http://jmgkids.us/wp-content/uploads/2014/03/youth-handbook-sm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759344"/>
            <a:ext cx="2169887" cy="2767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9996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6"/>
          <p:cNvSpPr txBox="1">
            <a:spLocks noChangeArrowheads="1"/>
          </p:cNvSpPr>
          <p:nvPr/>
        </p:nvSpPr>
        <p:spPr bwMode="auto">
          <a:xfrm>
            <a:off x="838200" y="2514601"/>
            <a:ext cx="5638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har char="•"/>
              <a:defRPr sz="3800">
                <a:solidFill>
                  <a:srgbClr val="33CC33"/>
                </a:solidFill>
                <a:latin typeface="Albertus Medium" pitchFamily="34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rgbClr val="FFFFFF"/>
                </a:solidFill>
                <a:latin typeface="Albertus Medium" pitchFamily="34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rgbClr val="FFFFFF"/>
                </a:solidFill>
                <a:latin typeface="Albertus Medium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rgbClr val="FFFFFF"/>
                </a:solidFill>
                <a:latin typeface="Albertus Medium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rgbClr val="FFFFFF"/>
                </a:solidFill>
                <a:latin typeface="Albertus Medium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lbertus Medium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lbertus Medium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lbertus Medium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lbertus Medium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endParaRPr lang="en-US" altLang="en-US" sz="1800">
              <a:solidFill>
                <a:srgbClr val="333300"/>
              </a:solidFill>
              <a:latin typeface="Arial" charset="0"/>
            </a:endParaRPr>
          </a:p>
        </p:txBody>
      </p:sp>
      <p:pic>
        <p:nvPicPr>
          <p:cNvPr id="27651" name="Picture 8" descr="cylinder garden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26842"/>
            <a:ext cx="2819400" cy="3407357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2"/>
          <p:cNvSpPr txBox="1">
            <a:spLocks noChangeArrowheads="1"/>
          </p:cNvSpPr>
          <p:nvPr/>
        </p:nvSpPr>
        <p:spPr bwMode="auto">
          <a:xfrm>
            <a:off x="3603171" y="266700"/>
            <a:ext cx="5274733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l" eaLnBrk="1" hangingPunct="1">
              <a:defRPr/>
            </a:pPr>
            <a:r>
              <a:rPr kumimoji="1" lang="en-US" sz="3200" kern="0" dirty="0">
                <a:solidFill>
                  <a:srgbClr val="0000CC"/>
                </a:solidFill>
                <a:latin typeface="Calibri" panose="020F0502020204030204" pitchFamily="34" charset="0"/>
                <a:ea typeface="+mj-ea"/>
                <a:cs typeface="Times New Roman" pitchFamily="18" charset="0"/>
              </a:rPr>
              <a:t>Cylinder Gardening (p. 164</a:t>
            </a:r>
            <a:r>
              <a:rPr kumimoji="1" lang="en-US" sz="3200" kern="0" dirty="0" smtClean="0">
                <a:solidFill>
                  <a:srgbClr val="0000CC"/>
                </a:solidFill>
                <a:latin typeface="Calibri" panose="020F0502020204030204" pitchFamily="34" charset="0"/>
                <a:ea typeface="+mj-ea"/>
                <a:cs typeface="Times New Roman" pitchFamily="18" charset="0"/>
              </a:rPr>
              <a:t>)</a:t>
            </a:r>
            <a:r>
              <a:rPr kumimoji="1" lang="en-US" sz="3200" kern="0" dirty="0">
                <a:solidFill>
                  <a:srgbClr val="0000CC"/>
                </a:solidFill>
                <a:latin typeface="Calibri" panose="020F0502020204030204" pitchFamily="34" charset="0"/>
                <a:ea typeface="+mj-ea"/>
                <a:cs typeface="+mj-cs"/>
              </a:rPr>
              <a:t/>
            </a:r>
            <a:br>
              <a:rPr kumimoji="1" lang="en-US" sz="3200" kern="0" dirty="0">
                <a:solidFill>
                  <a:srgbClr val="0000CC"/>
                </a:solidFill>
                <a:latin typeface="Calibri" panose="020F0502020204030204" pitchFamily="34" charset="0"/>
                <a:ea typeface="+mj-ea"/>
                <a:cs typeface="+mj-cs"/>
              </a:rPr>
            </a:br>
            <a:endParaRPr kumimoji="1" lang="en-US" sz="3200" kern="0" dirty="0">
              <a:solidFill>
                <a:srgbClr val="0000CC"/>
              </a:solidFill>
              <a:latin typeface="Calibri" panose="020F0502020204030204" pitchFamily="34" charset="0"/>
              <a:ea typeface="+mj-ea"/>
              <a:cs typeface="+mj-cs"/>
            </a:endParaRPr>
          </a:p>
        </p:txBody>
      </p:sp>
      <p:pic>
        <p:nvPicPr>
          <p:cNvPr id="27653" name="Picture 2" descr="I:\External Drive Archive 2\share drive file\RANDY5\gardenresourcephotos\cylinderbi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838200"/>
            <a:ext cx="5619577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10" descr="dragonfly carrot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1323" y="3557552"/>
            <a:ext cx="3448756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http://jmgkids.us/wp-content/uploads/2014/03/JMG-TL-Guide-sm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6" y="0"/>
            <a:ext cx="2812474" cy="3526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091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2017 National JMG</a:t>
            </a:r>
            <a:r>
              <a:rPr lang="en-US" sz="800" dirty="0"/>
              <a:t>®</a:t>
            </a:r>
            <a:r>
              <a:rPr lang="en-US" sz="1000" dirty="0"/>
              <a:t> </a:t>
            </a:r>
            <a:r>
              <a:rPr lang="en-US" dirty="0"/>
              <a:t>Leader Training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7000" dirty="0" smtClean="0"/>
              <a:t> Research &amp; Evaluation</a:t>
            </a:r>
            <a:endParaRPr lang="en-US" sz="7000" dirty="0"/>
          </a:p>
        </p:txBody>
      </p:sp>
      <p:pic>
        <p:nvPicPr>
          <p:cNvPr id="80900" name="Picture 4" descr="C:\Users\Randy.Seagraves\Desktop\ArchiveConvertedPDF\Sent Items_attach\JMG growing logo_2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524000"/>
            <a:ext cx="6699415" cy="2521483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4481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685800"/>
            <a:ext cx="8229600" cy="1143000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sz="4800" b="1" dirty="0" smtClean="0">
                <a:solidFill>
                  <a:srgbClr val="0000CC"/>
                </a:solidFill>
              </a:rPr>
              <a:t>School Gardening and </a:t>
            </a:r>
            <a:br>
              <a:rPr lang="en-US" altLang="en-US" sz="4800" b="1" dirty="0" smtClean="0">
                <a:solidFill>
                  <a:srgbClr val="0000CC"/>
                </a:solidFill>
              </a:rPr>
            </a:br>
            <a:r>
              <a:rPr lang="en-US" altLang="en-US" sz="4800" b="1" dirty="0" smtClean="0">
                <a:solidFill>
                  <a:srgbClr val="0000CC"/>
                </a:solidFill>
              </a:rPr>
              <a:t>Plant-based Education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2286000"/>
            <a:ext cx="4343400" cy="3916363"/>
          </a:xfrm>
        </p:spPr>
        <p:txBody>
          <a:bodyPr/>
          <a:lstStyle/>
          <a:p>
            <a:pPr eaLnBrk="1" hangingPunct="1"/>
            <a:r>
              <a:rPr lang="en-US" altLang="en-US" sz="2800" dirty="0" smtClean="0">
                <a:solidFill>
                  <a:srgbClr val="009900"/>
                </a:solidFill>
                <a:latin typeface="Calibri" panose="020F0502020204030204" pitchFamily="34" charset="0"/>
              </a:rPr>
              <a:t>Uses plants, gardens and the environment  as a </a:t>
            </a:r>
            <a:r>
              <a:rPr lang="en-US" altLang="en-US" sz="2800" i="1" dirty="0" smtClean="0">
                <a:solidFill>
                  <a:srgbClr val="009900"/>
                </a:solidFill>
                <a:latin typeface="Calibri" panose="020F0502020204030204" pitchFamily="34" charset="0"/>
              </a:rPr>
              <a:t>context</a:t>
            </a:r>
            <a:r>
              <a:rPr lang="en-US" altLang="en-US" sz="2800" dirty="0" smtClean="0">
                <a:solidFill>
                  <a:srgbClr val="009900"/>
                </a:solidFill>
                <a:latin typeface="Calibri" panose="020F0502020204030204" pitchFamily="34" charset="0"/>
              </a:rPr>
              <a:t>  for engaging students in the learning experience.</a:t>
            </a:r>
          </a:p>
          <a:p>
            <a:pPr lvl="1" eaLnBrk="1" hangingPunct="1"/>
            <a:r>
              <a:rPr lang="en-US" altLang="en-US" sz="2400" dirty="0" smtClean="0">
                <a:solidFill>
                  <a:srgbClr val="009900"/>
                </a:solidFill>
                <a:latin typeface="Calibri" panose="020F0502020204030204" pitchFamily="34" charset="0"/>
              </a:rPr>
              <a:t>Gardens of every conceivable variety</a:t>
            </a:r>
          </a:p>
          <a:p>
            <a:pPr lvl="1" eaLnBrk="1" hangingPunct="1"/>
            <a:r>
              <a:rPr lang="en-US" altLang="en-US" sz="2400" dirty="0" smtClean="0">
                <a:solidFill>
                  <a:srgbClr val="009900"/>
                </a:solidFill>
                <a:latin typeface="Calibri" panose="020F0502020204030204" pitchFamily="34" charset="0"/>
              </a:rPr>
              <a:t>Non-gardening experiences with plants</a:t>
            </a:r>
          </a:p>
          <a:p>
            <a:pPr eaLnBrk="1" hangingPunct="1">
              <a:buFontTx/>
              <a:buNone/>
            </a:pPr>
            <a:endParaRPr lang="en-US" altLang="en-US" sz="2800" dirty="0" smtClean="0">
              <a:solidFill>
                <a:srgbClr val="009900"/>
              </a:solidFill>
              <a:latin typeface="Calibri" panose="020F0502020204030204" pitchFamily="34" charset="0"/>
            </a:endParaRPr>
          </a:p>
        </p:txBody>
      </p:sp>
      <p:pic>
        <p:nvPicPr>
          <p:cNvPr id="24580" name="Picture 4" descr="BugSkr_rearends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43402" y="2438400"/>
            <a:ext cx="4092422" cy="4191000"/>
          </a:xfrm>
          <a:noFill/>
          <a:ln w="19050">
            <a:solidFill>
              <a:srgbClr val="0000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86081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25602" name="Rectangle 2"/>
          <p:cNvSpPr>
            <a:spLocks noGrp="1" noChangeArrowheads="1"/>
          </p:cNvSpPr>
          <p:nvPr>
            <p:ph type="body" sz="quarter" idx="4294967295"/>
          </p:nvPr>
        </p:nvSpPr>
        <p:spPr>
          <a:xfrm>
            <a:off x="5943600" y="228600"/>
            <a:ext cx="3200400" cy="3810000"/>
          </a:xfrm>
        </p:spPr>
        <p:txBody>
          <a:bodyPr/>
          <a:lstStyle/>
          <a:p>
            <a:pPr eaLnBrk="1" hangingPunct="1">
              <a:buClr>
                <a:srgbClr val="000099"/>
              </a:buClr>
              <a:buFont typeface="Monotype Sorts" pitchFamily="2" charset="2"/>
              <a:buNone/>
            </a:pPr>
            <a:r>
              <a:rPr lang="en-US" altLang="en-US" sz="2800" smtClean="0"/>
              <a:t> </a:t>
            </a:r>
            <a:endParaRPr lang="en-US" altLang="en-US" sz="2800" smtClean="0">
              <a:solidFill>
                <a:schemeClr val="bg1"/>
              </a:solidFill>
            </a:endParaRPr>
          </a:p>
        </p:txBody>
      </p:sp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-838200" y="-609600"/>
            <a:ext cx="7848600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endParaRPr lang="en-US" altLang="en-US" sz="3600" dirty="0">
              <a:solidFill>
                <a:srgbClr val="000099"/>
              </a:solidFill>
              <a:latin typeface="+mj-lt"/>
            </a:endParaRPr>
          </a:p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6000" b="1" dirty="0">
                <a:solidFill>
                  <a:srgbClr val="000099"/>
                </a:solidFill>
                <a:latin typeface="+mj-lt"/>
              </a:rPr>
              <a:t>Research Projects</a:t>
            </a:r>
          </a:p>
        </p:txBody>
      </p:sp>
      <p:sp>
        <p:nvSpPr>
          <p:cNvPr id="955397" name="Text Box 5"/>
          <p:cNvSpPr txBox="1">
            <a:spLocks noChangeArrowheads="1"/>
          </p:cNvSpPr>
          <p:nvPr/>
        </p:nvSpPr>
        <p:spPr bwMode="auto">
          <a:xfrm>
            <a:off x="1659467" y="457200"/>
            <a:ext cx="7044267" cy="526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endParaRPr lang="en-US" altLang="en-US" sz="3600" dirty="0">
              <a:solidFill>
                <a:srgbClr val="000099"/>
              </a:solidFill>
              <a:latin typeface="+mj-lt"/>
            </a:endParaRPr>
          </a:p>
          <a:p>
            <a:pPr>
              <a:spcBef>
                <a:spcPct val="50000"/>
              </a:spcBef>
            </a:pPr>
            <a:r>
              <a:rPr lang="en-US" altLang="en-US" sz="4000" dirty="0">
                <a:solidFill>
                  <a:srgbClr val="009900"/>
                </a:solidFill>
                <a:latin typeface="+mj-lt"/>
              </a:rPr>
              <a:t>Texas A&amp;M </a:t>
            </a:r>
            <a:r>
              <a:rPr lang="en-US" altLang="en-US" sz="4000" dirty="0" smtClean="0">
                <a:solidFill>
                  <a:srgbClr val="009900"/>
                </a:solidFill>
                <a:latin typeface="+mj-lt"/>
              </a:rPr>
              <a:t>University</a:t>
            </a:r>
          </a:p>
          <a:p>
            <a:pPr>
              <a:spcBef>
                <a:spcPct val="50000"/>
              </a:spcBef>
            </a:pPr>
            <a:r>
              <a:rPr lang="en-US" altLang="en-US" sz="4000" dirty="0" smtClean="0">
                <a:solidFill>
                  <a:srgbClr val="009900"/>
                </a:solidFill>
                <a:latin typeface="+mj-lt"/>
              </a:rPr>
              <a:t>University of Texas</a:t>
            </a:r>
            <a:endParaRPr lang="en-US" altLang="en-US" sz="4000" dirty="0">
              <a:solidFill>
                <a:srgbClr val="009900"/>
              </a:solidFill>
              <a:latin typeface="+mj-lt"/>
            </a:endParaRPr>
          </a:p>
          <a:p>
            <a:pPr>
              <a:spcBef>
                <a:spcPct val="50000"/>
              </a:spcBef>
            </a:pPr>
            <a:r>
              <a:rPr lang="en-US" altLang="en-US" sz="4000" dirty="0">
                <a:solidFill>
                  <a:srgbClr val="009900"/>
                </a:solidFill>
                <a:latin typeface="+mj-lt"/>
              </a:rPr>
              <a:t>Purdue University</a:t>
            </a:r>
          </a:p>
          <a:p>
            <a:pPr>
              <a:spcBef>
                <a:spcPct val="50000"/>
              </a:spcBef>
            </a:pPr>
            <a:r>
              <a:rPr lang="en-US" altLang="en-US" sz="4000" dirty="0">
                <a:solidFill>
                  <a:srgbClr val="009900"/>
                </a:solidFill>
                <a:latin typeface="+mj-lt"/>
              </a:rPr>
              <a:t>Louisiana State University</a:t>
            </a:r>
          </a:p>
          <a:p>
            <a:pPr>
              <a:spcBef>
                <a:spcPct val="50000"/>
              </a:spcBef>
            </a:pPr>
            <a:r>
              <a:rPr lang="en-US" altLang="en-US" sz="4000" dirty="0">
                <a:solidFill>
                  <a:srgbClr val="009900"/>
                </a:solidFill>
                <a:latin typeface="+mj-lt"/>
              </a:rPr>
              <a:t>Kansas State </a:t>
            </a:r>
            <a:r>
              <a:rPr lang="en-US" altLang="en-US" sz="4000" dirty="0" smtClean="0">
                <a:solidFill>
                  <a:srgbClr val="009900"/>
                </a:solidFill>
                <a:latin typeface="+mj-lt"/>
              </a:rPr>
              <a:t>University</a:t>
            </a:r>
            <a:endParaRPr lang="en-US" altLang="en-US" sz="4000" dirty="0">
              <a:solidFill>
                <a:srgbClr val="0099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85385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76200" y="1030206"/>
            <a:ext cx="8686800" cy="4754563"/>
          </a:xfrm>
        </p:spPr>
        <p:txBody>
          <a:bodyPr/>
          <a:lstStyle/>
          <a:p>
            <a:pPr eaLnBrk="1" hangingPunct="1">
              <a:buClr>
                <a:srgbClr val="FF9900"/>
              </a:buClr>
              <a:buFontTx/>
              <a:buNone/>
            </a:pPr>
            <a:r>
              <a:rPr lang="en-US" altLang="en-US" sz="2500" b="1" dirty="0" smtClean="0">
                <a:solidFill>
                  <a:srgbClr val="F47E1C"/>
                </a:solidFill>
              </a:rPr>
              <a:t>Examples of networks that support JMG programs in the </a:t>
            </a:r>
            <a:br>
              <a:rPr lang="en-US" altLang="en-US" sz="2500" b="1" dirty="0" smtClean="0">
                <a:solidFill>
                  <a:srgbClr val="F47E1C"/>
                </a:solidFill>
              </a:rPr>
            </a:br>
            <a:r>
              <a:rPr lang="en-US" altLang="en-US" sz="2500" b="1" dirty="0" smtClean="0">
                <a:solidFill>
                  <a:srgbClr val="F47E1C"/>
                </a:solidFill>
              </a:rPr>
              <a:t>United States:</a:t>
            </a:r>
          </a:p>
          <a:p>
            <a:pPr marL="511175" indent="-333375">
              <a:buClr>
                <a:srgbClr val="FF9900"/>
              </a:buClr>
            </a:pPr>
            <a:r>
              <a:rPr lang="en-US" altLang="en-US" sz="2500" dirty="0" smtClean="0">
                <a:solidFill>
                  <a:srgbClr val="009900"/>
                </a:solidFill>
              </a:rPr>
              <a:t>Network of educators/volunteers in place – EFNEP, SNAP-Ed, and adult Master Gardener volunteer programs </a:t>
            </a:r>
          </a:p>
          <a:p>
            <a:pPr marL="511175" indent="-333375">
              <a:buClr>
                <a:srgbClr val="FF9900"/>
              </a:buClr>
            </a:pPr>
            <a:r>
              <a:rPr lang="en-US" altLang="en-US" sz="2500" b="1" dirty="0" smtClean="0">
                <a:solidFill>
                  <a:srgbClr val="009900"/>
                </a:solidFill>
              </a:rPr>
              <a:t>Local farmers market and farm to school programs</a:t>
            </a:r>
          </a:p>
          <a:p>
            <a:pPr marL="511175" indent="-333375">
              <a:buClr>
                <a:srgbClr val="FF9900"/>
              </a:buClr>
            </a:pPr>
            <a:r>
              <a:rPr lang="en-US" altLang="en-US" sz="2500" dirty="0" smtClean="0">
                <a:solidFill>
                  <a:srgbClr val="009900"/>
                </a:solidFill>
              </a:rPr>
              <a:t>State and local health organizations and agencies</a:t>
            </a:r>
          </a:p>
          <a:p>
            <a:pPr marL="511175" indent="-333375">
              <a:buClr>
                <a:srgbClr val="FF9900"/>
              </a:buClr>
            </a:pPr>
            <a:r>
              <a:rPr lang="en-US" altLang="en-US" sz="2500" b="1" dirty="0" smtClean="0">
                <a:solidFill>
                  <a:srgbClr val="009900"/>
                </a:solidFill>
              </a:rPr>
              <a:t>State and local education organizations</a:t>
            </a:r>
          </a:p>
          <a:p>
            <a:pPr marL="511175" indent="-333375">
              <a:buClr>
                <a:srgbClr val="FF9900"/>
              </a:buClr>
            </a:pPr>
            <a:r>
              <a:rPr lang="en-US" altLang="en-US" sz="2500" dirty="0" smtClean="0">
                <a:solidFill>
                  <a:srgbClr val="009900"/>
                </a:solidFill>
              </a:rPr>
              <a:t>Chef Associations</a:t>
            </a:r>
          </a:p>
          <a:p>
            <a:pPr marL="511175" indent="-333375">
              <a:buClr>
                <a:srgbClr val="FF9900"/>
              </a:buClr>
            </a:pPr>
            <a:r>
              <a:rPr lang="en-US" altLang="en-US" sz="2500" b="1" dirty="0" smtClean="0">
                <a:solidFill>
                  <a:srgbClr val="009900"/>
                </a:solidFill>
              </a:rPr>
              <a:t>Community volunteer organizations </a:t>
            </a:r>
          </a:p>
        </p:txBody>
      </p:sp>
      <p:sp>
        <p:nvSpPr>
          <p:cNvPr id="26627" name="Text Box 5"/>
          <p:cNvSpPr txBox="1">
            <a:spLocks noChangeArrowheads="1"/>
          </p:cNvSpPr>
          <p:nvPr/>
        </p:nvSpPr>
        <p:spPr bwMode="auto">
          <a:xfrm>
            <a:off x="-6927" y="228600"/>
            <a:ext cx="827722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0000CC"/>
                </a:solidFill>
                <a:cs typeface="Arial" pitchFamily="34" charset="0"/>
              </a:rPr>
              <a:t>Is there a network to support?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89877"/>
            <a:ext cx="8573984" cy="1776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4750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6" descr="vegbarrel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962400"/>
            <a:ext cx="4267200" cy="2790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285750" y="1143000"/>
            <a:ext cx="7239000" cy="4754563"/>
          </a:xfrm>
        </p:spPr>
        <p:txBody>
          <a:bodyPr/>
          <a:lstStyle/>
          <a:p>
            <a:pPr eaLnBrk="1" hangingPunct="1">
              <a:buClr>
                <a:srgbClr val="FF9900"/>
              </a:buClr>
            </a:pPr>
            <a:r>
              <a:rPr lang="en-US" altLang="en-US" dirty="0" smtClean="0">
                <a:solidFill>
                  <a:srgbClr val="009900"/>
                </a:solidFill>
              </a:rPr>
              <a:t>USDA – People’s Garden Project</a:t>
            </a:r>
          </a:p>
          <a:p>
            <a:pPr eaLnBrk="1" hangingPunct="1">
              <a:buClr>
                <a:srgbClr val="FF9900"/>
              </a:buClr>
            </a:pPr>
            <a:r>
              <a:rPr lang="en-US" altLang="en-US" dirty="0" smtClean="0">
                <a:solidFill>
                  <a:srgbClr val="009900"/>
                </a:solidFill>
              </a:rPr>
              <a:t>USDA – Farm to Cafeteria</a:t>
            </a:r>
          </a:p>
          <a:p>
            <a:pPr eaLnBrk="1" hangingPunct="1">
              <a:buClr>
                <a:srgbClr val="FF9900"/>
              </a:buClr>
            </a:pPr>
            <a:r>
              <a:rPr lang="en-US" altLang="en-US" dirty="0" smtClean="0">
                <a:solidFill>
                  <a:srgbClr val="009900"/>
                </a:solidFill>
              </a:rPr>
              <a:t>White House Kitchen Garden </a:t>
            </a:r>
          </a:p>
          <a:p>
            <a:pPr eaLnBrk="1" hangingPunct="1">
              <a:buClr>
                <a:srgbClr val="FF9900"/>
              </a:buClr>
            </a:pPr>
            <a:r>
              <a:rPr lang="en-US" altLang="en-US" dirty="0" smtClean="0">
                <a:solidFill>
                  <a:srgbClr val="009900"/>
                </a:solidFill>
              </a:rPr>
              <a:t>Increase in sales of vegetable transplants through nurseries</a:t>
            </a:r>
          </a:p>
          <a:p>
            <a:pPr eaLnBrk="1" hangingPunct="1">
              <a:buClr>
                <a:srgbClr val="FF9900"/>
              </a:buClr>
            </a:pPr>
            <a:r>
              <a:rPr lang="en-US" altLang="en-US" dirty="0" smtClean="0">
                <a:solidFill>
                  <a:srgbClr val="009900"/>
                </a:solidFill>
              </a:rPr>
              <a:t>Concept of “local-</a:t>
            </a:r>
            <a:r>
              <a:rPr lang="en-US" altLang="en-US" dirty="0" err="1" smtClean="0">
                <a:solidFill>
                  <a:srgbClr val="009900"/>
                </a:solidFill>
              </a:rPr>
              <a:t>vores</a:t>
            </a:r>
            <a:r>
              <a:rPr lang="en-US" altLang="en-US" dirty="0" smtClean="0">
                <a:solidFill>
                  <a:srgbClr val="009900"/>
                </a:solidFill>
              </a:rPr>
              <a:t>”</a:t>
            </a:r>
          </a:p>
          <a:p>
            <a:pPr eaLnBrk="1" hangingPunct="1">
              <a:buClr>
                <a:srgbClr val="FF9900"/>
              </a:buClr>
            </a:pPr>
            <a:r>
              <a:rPr lang="en-US" altLang="en-US" dirty="0" smtClean="0">
                <a:solidFill>
                  <a:srgbClr val="009900"/>
                </a:solidFill>
              </a:rPr>
              <a:t>Organically grown</a:t>
            </a:r>
          </a:p>
          <a:p>
            <a:pPr eaLnBrk="1" hangingPunct="1">
              <a:buClr>
                <a:srgbClr val="FF9900"/>
              </a:buClr>
            </a:pPr>
            <a:r>
              <a:rPr lang="en-US" altLang="en-US" dirty="0" smtClean="0">
                <a:solidFill>
                  <a:srgbClr val="009900"/>
                </a:solidFill>
              </a:rPr>
              <a:t>Food labeling</a:t>
            </a:r>
          </a:p>
        </p:txBody>
      </p:sp>
      <p:sp>
        <p:nvSpPr>
          <p:cNvPr id="28676" name="Text Box 5"/>
          <p:cNvSpPr txBox="1">
            <a:spLocks noChangeArrowheads="1"/>
          </p:cNvSpPr>
          <p:nvPr/>
        </p:nvSpPr>
        <p:spPr bwMode="auto">
          <a:xfrm>
            <a:off x="276225" y="152400"/>
            <a:ext cx="501451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800" b="1" dirty="0">
                <a:solidFill>
                  <a:srgbClr val="0000CC"/>
                </a:solidFill>
              </a:rPr>
              <a:t>National Interest</a:t>
            </a:r>
          </a:p>
        </p:txBody>
      </p:sp>
    </p:spTree>
    <p:extLst>
      <p:ext uri="{BB962C8B-B14F-4D97-AF65-F5344CB8AC3E}">
        <p14:creationId xmlns:p14="http://schemas.microsoft.com/office/powerpoint/2010/main" val="3576436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4" descr="wyg girl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8419" name="Text Box 3"/>
          <p:cNvSpPr txBox="1">
            <a:spLocks noChangeArrowheads="1"/>
          </p:cNvSpPr>
          <p:nvPr/>
        </p:nvSpPr>
        <p:spPr bwMode="auto">
          <a:xfrm>
            <a:off x="0" y="0"/>
            <a:ext cx="9220200" cy="125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800" b="1" i="1" dirty="0">
                <a:solidFill>
                  <a:schemeClr val="bg1"/>
                </a:solidFill>
              </a:rPr>
              <a:t>Does gardening</a:t>
            </a:r>
            <a:br>
              <a:rPr lang="en-US" altLang="en-US" sz="3800" b="1" i="1" dirty="0">
                <a:solidFill>
                  <a:schemeClr val="bg1"/>
                </a:solidFill>
              </a:rPr>
            </a:br>
            <a:r>
              <a:rPr lang="en-US" altLang="en-US" sz="3800" b="1" i="1" dirty="0">
                <a:solidFill>
                  <a:schemeClr val="bg1"/>
                </a:solidFill>
              </a:rPr>
              <a:t>work? </a:t>
            </a:r>
          </a:p>
        </p:txBody>
      </p:sp>
      <p:sp>
        <p:nvSpPr>
          <p:cNvPr id="188421" name="Rectangle 5"/>
          <p:cNvSpPr>
            <a:spLocks noChangeArrowheads="1"/>
          </p:cNvSpPr>
          <p:nvPr/>
        </p:nvSpPr>
        <p:spPr bwMode="auto">
          <a:xfrm>
            <a:off x="4419600" y="76200"/>
            <a:ext cx="4708525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3700" b="1" i="1">
                <a:solidFill>
                  <a:schemeClr val="bg1"/>
                </a:solidFill>
              </a:rPr>
              <a:t>What does the research say?</a:t>
            </a:r>
          </a:p>
        </p:txBody>
      </p:sp>
    </p:spTree>
    <p:extLst>
      <p:ext uri="{BB962C8B-B14F-4D97-AF65-F5344CB8AC3E}">
        <p14:creationId xmlns:p14="http://schemas.microsoft.com/office/powerpoint/2010/main" val="2539057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228600"/>
            <a:ext cx="8229600" cy="1143000"/>
          </a:xfrm>
        </p:spPr>
        <p:txBody>
          <a:bodyPr/>
          <a:lstStyle/>
          <a:p>
            <a:pPr algn="l" eaLnBrk="1" hangingPunct="1"/>
            <a:r>
              <a:rPr lang="en-US" altLang="en-US" sz="4000" b="1" dirty="0" smtClean="0">
                <a:solidFill>
                  <a:srgbClr val="0000CC"/>
                </a:solidFill>
                <a:cs typeface="Arial" pitchFamily="34" charset="0"/>
              </a:rPr>
              <a:t>Why Garden-based Learning?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838200"/>
            <a:ext cx="8610600" cy="4221163"/>
          </a:xfrm>
        </p:spPr>
        <p:txBody>
          <a:bodyPr/>
          <a:lstStyle/>
          <a:p>
            <a:pPr eaLnBrk="1" hangingPunct="1"/>
            <a:endParaRPr lang="en-US" altLang="en-US" sz="2400" dirty="0" smtClean="0">
              <a:solidFill>
                <a:srgbClr val="009900"/>
              </a:solidFill>
            </a:endParaRPr>
          </a:p>
          <a:p>
            <a:pPr eaLnBrk="1" hangingPunct="1"/>
            <a:r>
              <a:rPr lang="en-US" altLang="en-US" sz="2400" b="1" u="sng" dirty="0" smtClean="0">
                <a:solidFill>
                  <a:srgbClr val="009900"/>
                </a:solidFill>
              </a:rPr>
              <a:t>High retention rate</a:t>
            </a:r>
            <a:r>
              <a:rPr lang="en-US" altLang="en-US" sz="2400" b="1" dirty="0" smtClean="0">
                <a:solidFill>
                  <a:srgbClr val="009900"/>
                </a:solidFill>
              </a:rPr>
              <a:t>: researchers document that there is a 75% retention rate for learning by doing and a 90% retention rate when students teach other students</a:t>
            </a:r>
          </a:p>
          <a:p>
            <a:pPr eaLnBrk="1" hangingPunct="1"/>
            <a:r>
              <a:rPr lang="en-US" altLang="en-US" sz="2400" b="1" u="sng" dirty="0" smtClean="0">
                <a:solidFill>
                  <a:srgbClr val="009900"/>
                </a:solidFill>
              </a:rPr>
              <a:t>Empowerment</a:t>
            </a:r>
            <a:r>
              <a:rPr lang="en-US" altLang="en-US" sz="2400" b="1" dirty="0" smtClean="0">
                <a:solidFill>
                  <a:srgbClr val="009900"/>
                </a:solidFill>
              </a:rPr>
              <a:t>: connection to Earth gives sense of achievement, increases motivation and self-confidence</a:t>
            </a:r>
          </a:p>
          <a:p>
            <a:pPr eaLnBrk="1" hangingPunct="1"/>
            <a:r>
              <a:rPr lang="en-US" altLang="en-US" sz="2400" b="1" u="sng" dirty="0" smtClean="0">
                <a:solidFill>
                  <a:srgbClr val="009900"/>
                </a:solidFill>
              </a:rPr>
              <a:t>Academic enhancement</a:t>
            </a:r>
            <a:r>
              <a:rPr lang="en-US" altLang="en-US" sz="2400" b="1" dirty="0" smtClean="0">
                <a:solidFill>
                  <a:srgbClr val="009900"/>
                </a:solidFill>
              </a:rPr>
              <a:t>: more relevant, and therefore meaningful, learning experience</a:t>
            </a:r>
          </a:p>
          <a:p>
            <a:pPr eaLnBrk="1" hangingPunct="1"/>
            <a:r>
              <a:rPr lang="en-US" altLang="en-US" sz="2400" b="1" u="sng" dirty="0" smtClean="0">
                <a:solidFill>
                  <a:srgbClr val="009900"/>
                </a:solidFill>
              </a:rPr>
              <a:t>Teamwork</a:t>
            </a:r>
            <a:r>
              <a:rPr lang="en-US" altLang="en-US" sz="2400" b="1" dirty="0" smtClean="0">
                <a:solidFill>
                  <a:srgbClr val="009900"/>
                </a:solidFill>
              </a:rPr>
              <a:t>: facilitates cooperation and communication</a:t>
            </a:r>
          </a:p>
        </p:txBody>
      </p:sp>
      <p:sp>
        <p:nvSpPr>
          <p:cNvPr id="32772" name="Text Box 4"/>
          <p:cNvSpPr txBox="1">
            <a:spLocks noChangeArrowheads="1"/>
          </p:cNvSpPr>
          <p:nvPr/>
        </p:nvSpPr>
        <p:spPr bwMode="auto">
          <a:xfrm>
            <a:off x="3429000" y="5638800"/>
            <a:ext cx="38100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500" i="1" dirty="0">
                <a:solidFill>
                  <a:srgbClr val="0000CC"/>
                </a:solidFill>
                <a:latin typeface="Arial Narrow" pitchFamily="34" charset="0"/>
              </a:rPr>
              <a:t>Priscilla Logan, educational consultant, Santa Fe, NM as quoted by Sealy, 2001.</a:t>
            </a:r>
          </a:p>
        </p:txBody>
      </p:sp>
      <p:pic>
        <p:nvPicPr>
          <p:cNvPr id="32773" name="Picture 5" descr="dragonnflywrite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77000" y="4648200"/>
            <a:ext cx="1905000" cy="1768475"/>
          </a:xfrm>
          <a:noFill/>
        </p:spPr>
      </p:pic>
    </p:spTree>
    <p:extLst>
      <p:ext uri="{BB962C8B-B14F-4D97-AF65-F5344CB8AC3E}">
        <p14:creationId xmlns:p14="http://schemas.microsoft.com/office/powerpoint/2010/main" val="3108190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178" name="Picture 2" descr="MVC-015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609600"/>
            <a:ext cx="3563938" cy="299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06179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01113147"/>
              </p:ext>
            </p:extLst>
          </p:nvPr>
        </p:nvGraphicFramePr>
        <p:xfrm>
          <a:off x="5314808" y="914400"/>
          <a:ext cx="3295792" cy="281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1" name="Document" r:id="rId5" imgW="2404872" imgH="1828800" progId="Word.Document.8">
                  <p:embed/>
                </p:oleObj>
              </mc:Choice>
              <mc:Fallback>
                <p:oleObj name="Document" r:id="rId5" imgW="2404872" imgH="182880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14808" y="914400"/>
                        <a:ext cx="3295792" cy="281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4820" name="Picture 4" descr="boyref"/>
          <p:cNvPicPr>
            <a:picLocks noGrp="1" noChangeAspect="1" noChangeArrowheads="1"/>
          </p:cNvPicPr>
          <p:nvPr>
            <p:ph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60235" y="188118"/>
            <a:ext cx="2630487" cy="3840163"/>
          </a:xfrm>
          <a:noFill/>
        </p:spPr>
      </p:pic>
      <p:pic>
        <p:nvPicPr>
          <p:cNvPr id="34821" name="Picture 5" descr="DRAGONFly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86962">
            <a:off x="706331" y="4116718"/>
            <a:ext cx="1817687" cy="2097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2" name="Text Box 6"/>
          <p:cNvSpPr txBox="1">
            <a:spLocks noChangeArrowheads="1"/>
          </p:cNvSpPr>
          <p:nvPr/>
        </p:nvSpPr>
        <p:spPr bwMode="auto">
          <a:xfrm>
            <a:off x="2232025" y="4221163"/>
            <a:ext cx="6378575" cy="266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300" dirty="0">
                <a:solidFill>
                  <a:srgbClr val="009900"/>
                </a:solidFill>
                <a:latin typeface="+mj-lt"/>
              </a:rPr>
              <a:t>“</a:t>
            </a:r>
            <a:r>
              <a:rPr lang="en-US" altLang="en-US" sz="2600" dirty="0">
                <a:solidFill>
                  <a:srgbClr val="009900"/>
                </a:solidFill>
                <a:latin typeface="+mj-lt"/>
              </a:rPr>
              <a:t>JMG is a hands-on program aligned to academic standards… It is </a:t>
            </a:r>
            <a:r>
              <a:rPr lang="en-US" altLang="en-US" sz="2600" i="1" dirty="0">
                <a:solidFill>
                  <a:srgbClr val="009900"/>
                </a:solidFill>
                <a:latin typeface="+mj-lt"/>
              </a:rPr>
              <a:t>so refreshing for our students to be able to cover the TEKS in other than a test format</a:t>
            </a:r>
            <a:r>
              <a:rPr lang="en-US" altLang="en-US" sz="2600" dirty="0">
                <a:solidFill>
                  <a:srgbClr val="009900"/>
                </a:solidFill>
                <a:latin typeface="+mj-lt"/>
              </a:rPr>
              <a:t>.  The children enjoy the activities.”	        </a:t>
            </a:r>
            <a:r>
              <a:rPr lang="en-US" altLang="en-US" sz="2600" dirty="0" smtClean="0">
                <a:solidFill>
                  <a:srgbClr val="009900"/>
                </a:solidFill>
                <a:latin typeface="+mj-lt"/>
              </a:rPr>
              <a:t/>
            </a:r>
            <a:br>
              <a:rPr lang="en-US" altLang="en-US" sz="2600" dirty="0" smtClean="0">
                <a:solidFill>
                  <a:srgbClr val="009900"/>
                </a:solidFill>
                <a:latin typeface="+mj-lt"/>
              </a:rPr>
            </a:br>
            <a:r>
              <a:rPr lang="en-US" altLang="en-US" sz="1500" i="1" dirty="0" smtClean="0">
                <a:solidFill>
                  <a:srgbClr val="009900"/>
                </a:solidFill>
                <a:latin typeface="+mj-lt"/>
              </a:rPr>
              <a:t>Kathleen </a:t>
            </a:r>
            <a:r>
              <a:rPr lang="en-US" altLang="en-US" sz="1500" i="1" dirty="0">
                <a:solidFill>
                  <a:srgbClr val="009900"/>
                </a:solidFill>
                <a:latin typeface="+mj-lt"/>
              </a:rPr>
              <a:t>Coburn, </a:t>
            </a:r>
            <a:r>
              <a:rPr lang="en-US" altLang="en-US" sz="1500" i="1" dirty="0" smtClean="0">
                <a:solidFill>
                  <a:srgbClr val="009900"/>
                </a:solidFill>
                <a:latin typeface="+mj-lt"/>
              </a:rPr>
              <a:t>Ph.D., Director </a:t>
            </a:r>
            <a:r>
              <a:rPr lang="en-US" altLang="en-US" sz="1500" i="1" dirty="0">
                <a:solidFill>
                  <a:srgbClr val="009900"/>
                </a:solidFill>
                <a:latin typeface="+mj-lt"/>
              </a:rPr>
              <a:t>of Math, Science, Gifted </a:t>
            </a:r>
            <a:r>
              <a:rPr lang="en-US" altLang="en-US" sz="1500" i="1" dirty="0" smtClean="0">
                <a:solidFill>
                  <a:srgbClr val="009900"/>
                </a:solidFill>
                <a:latin typeface="+mj-lt"/>
              </a:rPr>
              <a:t>Education, </a:t>
            </a:r>
            <a:r>
              <a:rPr lang="en-US" altLang="en-US" sz="1500" i="1" dirty="0">
                <a:solidFill>
                  <a:srgbClr val="009900"/>
                </a:solidFill>
                <a:latin typeface="+mj-lt"/>
              </a:rPr>
              <a:t>Temple ISD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500" dirty="0">
              <a:solidFill>
                <a:srgbClr val="0099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42277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1752600"/>
            <a:ext cx="8497887" cy="4575175"/>
          </a:xfrm>
          <a:noFill/>
        </p:spPr>
        <p:txBody>
          <a:bodyPr/>
          <a:lstStyle/>
          <a:p>
            <a:pPr eaLnBrk="1" hangingPunct="1">
              <a:buFont typeface="Webdings" pitchFamily="18" charset="2"/>
              <a:buNone/>
            </a:pPr>
            <a:r>
              <a:rPr lang="en-US" altLang="en-US" sz="3600" b="1" dirty="0" smtClean="0">
                <a:solidFill>
                  <a:srgbClr val="F47E1C"/>
                </a:solidFill>
              </a:rPr>
              <a:t>National Online Survey for Leaders</a:t>
            </a:r>
            <a:endParaRPr lang="en-US" altLang="en-US" sz="1800" b="1" dirty="0" smtClean="0">
              <a:solidFill>
                <a:srgbClr val="F47E1C"/>
              </a:solidFill>
            </a:endParaRPr>
          </a:p>
          <a:p>
            <a:pPr eaLnBrk="1" hangingPunct="1"/>
            <a:r>
              <a:rPr lang="en-US" altLang="en-US" dirty="0" smtClean="0">
                <a:solidFill>
                  <a:srgbClr val="009900"/>
                </a:solidFill>
              </a:rPr>
              <a:t>Over 85% of respondents stated that</a:t>
            </a:r>
          </a:p>
          <a:p>
            <a:pPr eaLnBrk="1" hangingPunct="1">
              <a:buFontTx/>
              <a:buNone/>
            </a:pPr>
            <a:r>
              <a:rPr lang="en-US" altLang="en-US" i="1" dirty="0" smtClean="0">
                <a:solidFill>
                  <a:srgbClr val="009900"/>
                </a:solidFill>
              </a:rPr>
              <a:t>        </a:t>
            </a:r>
            <a:r>
              <a:rPr lang="en-US" altLang="en-US" b="1" i="1" dirty="0" smtClean="0">
                <a:solidFill>
                  <a:srgbClr val="33CC33"/>
                </a:solidFill>
              </a:rPr>
              <a:t>JMG has increased youth interest in science</a:t>
            </a:r>
          </a:p>
          <a:p>
            <a:pPr eaLnBrk="1" hangingPunct="1"/>
            <a:r>
              <a:rPr lang="en-US" altLang="en-US" dirty="0" smtClean="0">
                <a:solidFill>
                  <a:srgbClr val="009900"/>
                </a:solidFill>
              </a:rPr>
              <a:t>Over 83% of respondents stated JMG has     </a:t>
            </a:r>
          </a:p>
          <a:p>
            <a:pPr eaLnBrk="1" hangingPunct="1">
              <a:buFontTx/>
              <a:buNone/>
            </a:pPr>
            <a:r>
              <a:rPr lang="en-US" altLang="en-US" i="1" dirty="0" smtClean="0">
                <a:solidFill>
                  <a:srgbClr val="009900"/>
                </a:solidFill>
              </a:rPr>
              <a:t>        </a:t>
            </a:r>
            <a:r>
              <a:rPr lang="en-US" altLang="en-US" b="1" i="1" dirty="0" smtClean="0">
                <a:solidFill>
                  <a:srgbClr val="33CC33"/>
                </a:solidFill>
              </a:rPr>
              <a:t>contributed to higher academic standards</a:t>
            </a:r>
          </a:p>
          <a:p>
            <a:pPr eaLnBrk="1" hangingPunct="1"/>
            <a:r>
              <a:rPr lang="en-US" altLang="en-US" dirty="0" smtClean="0">
                <a:solidFill>
                  <a:srgbClr val="009900"/>
                </a:solidFill>
              </a:rPr>
              <a:t>Over 85% of respondents said JMG youths were</a:t>
            </a:r>
          </a:p>
          <a:p>
            <a:pPr eaLnBrk="1" hangingPunct="1">
              <a:buFontTx/>
              <a:buNone/>
            </a:pPr>
            <a:r>
              <a:rPr lang="en-US" altLang="en-US" dirty="0" smtClean="0">
                <a:solidFill>
                  <a:srgbClr val="009900"/>
                </a:solidFill>
              </a:rPr>
              <a:t>		</a:t>
            </a:r>
            <a:r>
              <a:rPr lang="en-US" altLang="en-US" b="1" i="1" dirty="0" smtClean="0">
                <a:solidFill>
                  <a:srgbClr val="33CC33"/>
                </a:solidFill>
              </a:rPr>
              <a:t>more enthusiastic about learning</a:t>
            </a:r>
          </a:p>
          <a:p>
            <a:pPr eaLnBrk="1" hangingPunct="1"/>
            <a:endParaRPr lang="en-US" altLang="en-US" sz="2400" b="1" i="1" dirty="0" smtClean="0">
              <a:solidFill>
                <a:srgbClr val="009900"/>
              </a:solidFill>
            </a:endParaRPr>
          </a:p>
        </p:txBody>
      </p:sp>
      <p:pic>
        <p:nvPicPr>
          <p:cNvPr id="36867" name="Picture 3" descr="bookswithapple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8775" y="441325"/>
            <a:ext cx="1847850" cy="1346200"/>
          </a:xfrm>
          <a:noFill/>
        </p:spPr>
      </p:pic>
      <p:sp>
        <p:nvSpPr>
          <p:cNvPr id="36868" name="Rectangle 4"/>
          <p:cNvSpPr>
            <a:spLocks noGrp="1" noChangeArrowheads="1"/>
          </p:cNvSpPr>
          <p:nvPr>
            <p:ph type="title"/>
          </p:nvPr>
        </p:nvSpPr>
        <p:spPr>
          <a:xfrm>
            <a:off x="304800" y="381000"/>
            <a:ext cx="8001000" cy="838200"/>
          </a:xfrm>
        </p:spPr>
        <p:txBody>
          <a:bodyPr>
            <a:noAutofit/>
          </a:bodyPr>
          <a:lstStyle/>
          <a:p>
            <a:pPr algn="l" eaLnBrk="1" hangingPunct="1"/>
            <a:r>
              <a:rPr lang="en-US" altLang="en-US" sz="6600" b="1" dirty="0" smtClean="0">
                <a:solidFill>
                  <a:srgbClr val="0000CC"/>
                </a:solidFill>
              </a:rPr>
              <a:t>         </a:t>
            </a:r>
            <a:r>
              <a:rPr lang="en-US" altLang="en-US" sz="4800" b="1" dirty="0" smtClean="0">
                <a:solidFill>
                  <a:srgbClr val="0000CC"/>
                </a:solidFill>
                <a:cs typeface="Arial" pitchFamily="34" charset="0"/>
              </a:rPr>
              <a:t>Program Evaluation</a:t>
            </a:r>
          </a:p>
        </p:txBody>
      </p:sp>
    </p:spTree>
    <p:extLst>
      <p:ext uri="{BB962C8B-B14F-4D97-AF65-F5344CB8AC3E}">
        <p14:creationId xmlns:p14="http://schemas.microsoft.com/office/powerpoint/2010/main" val="413206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228600"/>
            <a:ext cx="8229600" cy="6172200"/>
          </a:xfrm>
          <a:noFill/>
        </p:spPr>
        <p:txBody>
          <a:bodyPr>
            <a:normAutofit lnSpcReduction="10000"/>
          </a:bodyPr>
          <a:lstStyle/>
          <a:p>
            <a:pPr eaLnBrk="1" hangingPunct="1">
              <a:lnSpc>
                <a:spcPct val="80000"/>
              </a:lnSpc>
              <a:buFont typeface="Webdings" pitchFamily="18" charset="2"/>
              <a:buNone/>
            </a:pPr>
            <a:r>
              <a:rPr lang="en-US" altLang="en-US" b="1" u="sng" dirty="0" smtClean="0">
                <a:solidFill>
                  <a:srgbClr val="F47E1C"/>
                </a:solidFill>
              </a:rPr>
              <a:t>2007 issue of </a:t>
            </a:r>
            <a:r>
              <a:rPr lang="en-US" altLang="en-US" b="1" u="sng" dirty="0" err="1" smtClean="0">
                <a:solidFill>
                  <a:srgbClr val="F47E1C"/>
                </a:solidFill>
              </a:rPr>
              <a:t>Hort</a:t>
            </a:r>
            <a:r>
              <a:rPr lang="en-US" altLang="en-US" b="1" u="sng" dirty="0" smtClean="0">
                <a:solidFill>
                  <a:srgbClr val="F47E1C"/>
                </a:solidFill>
              </a:rPr>
              <a:t> Technology</a:t>
            </a:r>
            <a:r>
              <a:rPr lang="en-US" altLang="en-US" dirty="0" smtClean="0">
                <a:solidFill>
                  <a:srgbClr val="F47E1C"/>
                </a:solidFill>
              </a:rPr>
              <a:t> </a:t>
            </a:r>
            <a:r>
              <a:rPr lang="en-US" altLang="en-US" sz="2400" dirty="0" smtClean="0">
                <a:solidFill>
                  <a:srgbClr val="009900"/>
                </a:solidFill>
              </a:rPr>
              <a:t/>
            </a:r>
            <a:br>
              <a:rPr lang="en-US" altLang="en-US" sz="2400" dirty="0" smtClean="0">
                <a:solidFill>
                  <a:srgbClr val="009900"/>
                </a:solidFill>
              </a:rPr>
            </a:br>
            <a:r>
              <a:rPr lang="en-US" altLang="en-US" sz="1700" dirty="0" smtClean="0">
                <a:solidFill>
                  <a:srgbClr val="009900"/>
                </a:solidFill>
              </a:rPr>
              <a:t/>
            </a:r>
            <a:br>
              <a:rPr lang="en-US" altLang="en-US" sz="1700" dirty="0" smtClean="0">
                <a:solidFill>
                  <a:srgbClr val="009900"/>
                </a:solidFill>
              </a:rPr>
            </a:br>
            <a:r>
              <a:rPr lang="en-US" altLang="en-US" sz="2900" dirty="0" smtClean="0">
                <a:solidFill>
                  <a:srgbClr val="0000CC"/>
                </a:solidFill>
              </a:rPr>
              <a:t>Studies specifically examining the benefits of students participating in JMG Curricula :</a:t>
            </a:r>
            <a:r>
              <a:rPr lang="en-US" altLang="en-US" sz="2900" b="1" dirty="0" smtClean="0">
                <a:solidFill>
                  <a:srgbClr val="009900"/>
                </a:solidFill>
              </a:rPr>
              <a:t/>
            </a:r>
            <a:br>
              <a:rPr lang="en-US" altLang="en-US" sz="2900" b="1" dirty="0" smtClean="0">
                <a:solidFill>
                  <a:srgbClr val="009900"/>
                </a:solidFill>
              </a:rPr>
            </a:br>
            <a:endParaRPr lang="en-US" altLang="en-US" sz="2900" b="1" dirty="0" smtClean="0">
              <a:solidFill>
                <a:srgbClr val="009900"/>
              </a:solidFill>
            </a:endParaRPr>
          </a:p>
          <a:p>
            <a:pPr eaLnBrk="1" hangingPunct="1">
              <a:lnSpc>
                <a:spcPct val="80000"/>
              </a:lnSpc>
              <a:buFont typeface="Webdings" pitchFamily="18" charset="2"/>
              <a:buNone/>
            </a:pPr>
            <a:r>
              <a:rPr lang="en-US" altLang="en-US" sz="1700" b="1" dirty="0" smtClean="0">
                <a:solidFill>
                  <a:srgbClr val="009900"/>
                </a:solidFill>
              </a:rPr>
              <a:t/>
            </a:r>
            <a:br>
              <a:rPr lang="en-US" altLang="en-US" sz="1700" b="1" dirty="0" smtClean="0">
                <a:solidFill>
                  <a:srgbClr val="009900"/>
                </a:solidFill>
              </a:rPr>
            </a:br>
            <a:r>
              <a:rPr lang="en-US" altLang="en-US" sz="2800" b="1" dirty="0" smtClean="0">
                <a:solidFill>
                  <a:srgbClr val="009900"/>
                </a:solidFill>
              </a:rPr>
              <a:t>“…</a:t>
            </a:r>
            <a:r>
              <a:rPr lang="en-US" altLang="en-US" sz="2800" dirty="0" smtClean="0">
                <a:solidFill>
                  <a:srgbClr val="009900"/>
                </a:solidFill>
              </a:rPr>
              <a:t>results show once weekly use of gardening activities and hands-on classroom activities </a:t>
            </a:r>
            <a:r>
              <a:rPr lang="en-US" altLang="en-US" sz="2800" b="1" i="1" dirty="0" smtClean="0">
                <a:solidFill>
                  <a:srgbClr val="0000CC"/>
                </a:solidFill>
              </a:rPr>
              <a:t>help improve science achievement</a:t>
            </a:r>
            <a:r>
              <a:rPr lang="en-US" altLang="en-US" sz="2800" dirty="0" smtClean="0">
                <a:solidFill>
                  <a:srgbClr val="0000CC"/>
                </a:solidFill>
              </a:rPr>
              <a:t> </a:t>
            </a:r>
            <a:r>
              <a:rPr lang="en-US" altLang="en-US" sz="2800" dirty="0" smtClean="0">
                <a:solidFill>
                  <a:srgbClr val="009900"/>
                </a:solidFill>
              </a:rPr>
              <a:t>test scores.”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1600" b="1" i="1" dirty="0" smtClean="0">
                <a:solidFill>
                  <a:srgbClr val="009900"/>
                </a:solidFill>
              </a:rPr>
              <a:t>        Impact of Hands-on Science through School</a:t>
            </a:r>
            <a:br>
              <a:rPr lang="en-US" altLang="en-US" sz="1600" b="1" i="1" dirty="0" smtClean="0">
                <a:solidFill>
                  <a:srgbClr val="009900"/>
                </a:solidFill>
              </a:rPr>
            </a:br>
            <a:r>
              <a:rPr lang="en-US" altLang="en-US" sz="1600" b="1" i="1" dirty="0" smtClean="0">
                <a:solidFill>
                  <a:srgbClr val="009900"/>
                </a:solidFill>
              </a:rPr>
              <a:t>Gardening in Louisiana Public Elementary Schools</a:t>
            </a:r>
            <a:br>
              <a:rPr lang="en-US" altLang="en-US" sz="1600" b="1" i="1" dirty="0" smtClean="0">
                <a:solidFill>
                  <a:srgbClr val="009900"/>
                </a:solidFill>
              </a:rPr>
            </a:br>
            <a:endParaRPr lang="en-US" altLang="en-US" sz="1600" b="1" i="1" dirty="0" smtClean="0">
              <a:solidFill>
                <a:srgbClr val="009900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1600" i="1" dirty="0" smtClean="0">
              <a:solidFill>
                <a:srgbClr val="009900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en-US" sz="2800" b="1" dirty="0" smtClean="0">
                <a:solidFill>
                  <a:srgbClr val="009900"/>
                </a:solidFill>
              </a:rPr>
              <a:t>“</a:t>
            </a:r>
            <a:r>
              <a:rPr lang="en-US" altLang="en-US" sz="2800" dirty="0" smtClean="0">
                <a:solidFill>
                  <a:srgbClr val="009900"/>
                </a:solidFill>
              </a:rPr>
              <a:t>Students in the experimental group</a:t>
            </a:r>
            <a:br>
              <a:rPr lang="en-US" altLang="en-US" sz="2800" dirty="0" smtClean="0">
                <a:solidFill>
                  <a:srgbClr val="009900"/>
                </a:solidFill>
              </a:rPr>
            </a:br>
            <a:r>
              <a:rPr lang="en-US" altLang="en-US" sz="2800" dirty="0" smtClean="0">
                <a:solidFill>
                  <a:srgbClr val="009900"/>
                </a:solidFill>
              </a:rPr>
              <a:t>scored significantly </a:t>
            </a:r>
            <a:r>
              <a:rPr lang="en-US" altLang="en-US" sz="2800" b="1" i="1" dirty="0" smtClean="0">
                <a:solidFill>
                  <a:srgbClr val="0000CC"/>
                </a:solidFill>
              </a:rPr>
              <a:t>higher on the</a:t>
            </a:r>
            <a:br>
              <a:rPr lang="en-US" altLang="en-US" sz="2800" b="1" i="1" dirty="0" smtClean="0">
                <a:solidFill>
                  <a:srgbClr val="0000CC"/>
                </a:solidFill>
              </a:rPr>
            </a:br>
            <a:r>
              <a:rPr lang="en-US" altLang="en-US" sz="2800" b="1" i="1" dirty="0" smtClean="0">
                <a:solidFill>
                  <a:srgbClr val="0000CC"/>
                </a:solidFill>
              </a:rPr>
              <a:t>science</a:t>
            </a:r>
            <a:r>
              <a:rPr lang="en-US" altLang="en-US" sz="2800" b="1" i="1" dirty="0">
                <a:solidFill>
                  <a:srgbClr val="0000CC"/>
                </a:solidFill>
              </a:rPr>
              <a:t> </a:t>
            </a:r>
            <a:r>
              <a:rPr lang="en-US" altLang="en-US" sz="2800" b="1" i="1" dirty="0" smtClean="0">
                <a:solidFill>
                  <a:srgbClr val="0000CC"/>
                </a:solidFill>
              </a:rPr>
              <a:t>achievement test</a:t>
            </a:r>
            <a:r>
              <a:rPr lang="en-US" altLang="en-US" sz="2800" dirty="0" smtClean="0">
                <a:solidFill>
                  <a:srgbClr val="0000CC"/>
                </a:solidFill>
              </a:rPr>
              <a:t> </a:t>
            </a:r>
            <a:r>
              <a:rPr lang="en-US" altLang="en-US" sz="2800" dirty="0" smtClean="0">
                <a:solidFill>
                  <a:srgbClr val="009900"/>
                </a:solidFill>
              </a:rPr>
              <a:t>compared to</a:t>
            </a:r>
            <a:br>
              <a:rPr lang="en-US" altLang="en-US" sz="2800" dirty="0" smtClean="0">
                <a:solidFill>
                  <a:srgbClr val="009900"/>
                </a:solidFill>
              </a:rPr>
            </a:br>
            <a:r>
              <a:rPr lang="en-US" altLang="en-US" sz="2800" dirty="0" smtClean="0">
                <a:solidFill>
                  <a:srgbClr val="009900"/>
                </a:solidFill>
              </a:rPr>
              <a:t>the</a:t>
            </a:r>
            <a:r>
              <a:rPr lang="en-US" altLang="en-US" sz="2800" dirty="0">
                <a:solidFill>
                  <a:srgbClr val="009900"/>
                </a:solidFill>
              </a:rPr>
              <a:t> </a:t>
            </a:r>
            <a:r>
              <a:rPr lang="en-US" altLang="en-US" sz="2800" dirty="0" smtClean="0">
                <a:solidFill>
                  <a:srgbClr val="009900"/>
                </a:solidFill>
              </a:rPr>
              <a:t>students in the control group .”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1600" b="1" i="1" dirty="0" smtClean="0">
                <a:solidFill>
                  <a:srgbClr val="009900"/>
                </a:solidFill>
              </a:rPr>
              <a:t>        Growing Minds: The Effect of a School Gardening</a:t>
            </a:r>
            <a:br>
              <a:rPr lang="en-US" altLang="en-US" sz="1600" b="1" i="1" dirty="0" smtClean="0">
                <a:solidFill>
                  <a:srgbClr val="009900"/>
                </a:solidFill>
              </a:rPr>
            </a:br>
            <a:r>
              <a:rPr lang="en-US" altLang="en-US" sz="1600" b="1" i="1" dirty="0" smtClean="0">
                <a:solidFill>
                  <a:srgbClr val="009900"/>
                </a:solidFill>
              </a:rPr>
              <a:t>Program on the Science Achievement of</a:t>
            </a:r>
            <a:br>
              <a:rPr lang="en-US" altLang="en-US" sz="1600" b="1" i="1" dirty="0" smtClean="0">
                <a:solidFill>
                  <a:srgbClr val="009900"/>
                </a:solidFill>
              </a:rPr>
            </a:br>
            <a:r>
              <a:rPr lang="en-US" altLang="en-US" sz="1600" b="1" i="1" dirty="0" smtClean="0">
                <a:solidFill>
                  <a:srgbClr val="009900"/>
                </a:solidFill>
              </a:rPr>
              <a:t>Elementary Students </a:t>
            </a:r>
            <a:br>
              <a:rPr lang="en-US" altLang="en-US" sz="1600" b="1" i="1" dirty="0" smtClean="0">
                <a:solidFill>
                  <a:srgbClr val="009900"/>
                </a:solidFill>
              </a:rPr>
            </a:br>
            <a:r>
              <a:rPr lang="en-US" altLang="en-US" sz="1900" b="1" i="1" dirty="0" smtClean="0">
                <a:solidFill>
                  <a:srgbClr val="009900"/>
                </a:solidFill>
              </a:rPr>
              <a:t/>
            </a:r>
            <a:br>
              <a:rPr lang="en-US" altLang="en-US" sz="1900" b="1" i="1" dirty="0" smtClean="0">
                <a:solidFill>
                  <a:srgbClr val="009900"/>
                </a:solidFill>
              </a:rPr>
            </a:br>
            <a:endParaRPr lang="en-US" altLang="en-US" sz="1900" i="1" dirty="0" smtClean="0">
              <a:solidFill>
                <a:srgbClr val="009900"/>
              </a:solidFill>
            </a:endParaRPr>
          </a:p>
        </p:txBody>
      </p:sp>
      <p:pic>
        <p:nvPicPr>
          <p:cNvPr id="38915" name="Picture 3" descr="jul05HT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48400" y="3429000"/>
            <a:ext cx="2362200" cy="3284748"/>
          </a:xfrm>
          <a:noFill/>
        </p:spPr>
      </p:pic>
    </p:spTree>
    <p:extLst>
      <p:ext uri="{BB962C8B-B14F-4D97-AF65-F5344CB8AC3E}">
        <p14:creationId xmlns:p14="http://schemas.microsoft.com/office/powerpoint/2010/main" val="2977142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533400"/>
            <a:ext cx="8229600" cy="5105400"/>
          </a:xfrm>
          <a:noFill/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80000"/>
              </a:lnSpc>
              <a:buFont typeface="Webdings" pitchFamily="18" charset="2"/>
              <a:buNone/>
            </a:pPr>
            <a:r>
              <a:rPr lang="en-US" altLang="en-US" sz="3600" b="1" u="sng" dirty="0" smtClean="0">
                <a:solidFill>
                  <a:srgbClr val="F47E1C"/>
                </a:solidFill>
              </a:rPr>
              <a:t>2007 issue of </a:t>
            </a:r>
            <a:r>
              <a:rPr lang="en-US" altLang="en-US" sz="3600" b="1" u="sng" dirty="0" err="1" smtClean="0">
                <a:solidFill>
                  <a:srgbClr val="F47E1C"/>
                </a:solidFill>
              </a:rPr>
              <a:t>Hort</a:t>
            </a:r>
            <a:r>
              <a:rPr lang="en-US" altLang="en-US" sz="3600" b="1" u="sng" dirty="0" smtClean="0">
                <a:solidFill>
                  <a:srgbClr val="F47E1C"/>
                </a:solidFill>
              </a:rPr>
              <a:t> Technology</a:t>
            </a:r>
            <a:r>
              <a:rPr lang="en-US" altLang="en-US" sz="3600" dirty="0" smtClean="0">
                <a:solidFill>
                  <a:srgbClr val="F47E1C"/>
                </a:solidFill>
              </a:rPr>
              <a:t> </a:t>
            </a:r>
            <a:r>
              <a:rPr lang="en-US" altLang="en-US" sz="2400" dirty="0" smtClean="0">
                <a:solidFill>
                  <a:srgbClr val="009900"/>
                </a:solidFill>
              </a:rPr>
              <a:t/>
            </a:r>
            <a:br>
              <a:rPr lang="en-US" altLang="en-US" sz="2400" dirty="0" smtClean="0">
                <a:solidFill>
                  <a:srgbClr val="009900"/>
                </a:solidFill>
              </a:rPr>
            </a:br>
            <a:r>
              <a:rPr lang="en-US" altLang="en-US" sz="1700" dirty="0" smtClean="0">
                <a:solidFill>
                  <a:srgbClr val="0000CC"/>
                </a:solidFill>
              </a:rPr>
              <a:t/>
            </a:r>
            <a:br>
              <a:rPr lang="en-US" altLang="en-US" sz="1700" dirty="0" smtClean="0">
                <a:solidFill>
                  <a:srgbClr val="0000CC"/>
                </a:solidFill>
              </a:rPr>
            </a:br>
            <a:r>
              <a:rPr lang="en-US" altLang="en-US" sz="2900" dirty="0" smtClean="0">
                <a:solidFill>
                  <a:srgbClr val="0000CC"/>
                </a:solidFill>
              </a:rPr>
              <a:t>Studies specifically examining the benefits of students participating in JMG Curricula :</a:t>
            </a:r>
            <a:r>
              <a:rPr lang="en-US" altLang="en-US" sz="2900" dirty="0" smtClean="0">
                <a:solidFill>
                  <a:srgbClr val="009900"/>
                </a:solidFill>
              </a:rPr>
              <a:t/>
            </a:r>
            <a:br>
              <a:rPr lang="en-US" altLang="en-US" sz="2900" dirty="0" smtClean="0">
                <a:solidFill>
                  <a:srgbClr val="009900"/>
                </a:solidFill>
              </a:rPr>
            </a:br>
            <a:r>
              <a:rPr lang="en-US" altLang="en-US" sz="2300" b="1" dirty="0" smtClean="0">
                <a:solidFill>
                  <a:srgbClr val="009900"/>
                </a:solidFill>
              </a:rPr>
              <a:t/>
            </a:r>
            <a:br>
              <a:rPr lang="en-US" altLang="en-US" sz="2300" b="1" dirty="0" smtClean="0">
                <a:solidFill>
                  <a:srgbClr val="009900"/>
                </a:solidFill>
              </a:rPr>
            </a:br>
            <a:r>
              <a:rPr lang="en-US" altLang="en-US" sz="3000" b="1" i="1" dirty="0" smtClean="0">
                <a:solidFill>
                  <a:srgbClr val="009900"/>
                </a:solidFill>
              </a:rPr>
              <a:t> </a:t>
            </a:r>
            <a:r>
              <a:rPr lang="en-US" altLang="en-US" sz="3000" b="1" dirty="0" smtClean="0">
                <a:solidFill>
                  <a:srgbClr val="009900"/>
                </a:solidFill>
              </a:rPr>
              <a:t>“</a:t>
            </a:r>
            <a:r>
              <a:rPr lang="en-US" altLang="en-US" sz="3000" dirty="0" smtClean="0">
                <a:solidFill>
                  <a:srgbClr val="009900"/>
                </a:solidFill>
              </a:rPr>
              <a:t>Qualitative data also indicated that the students </a:t>
            </a:r>
            <a:r>
              <a:rPr lang="en-US" altLang="en-US" sz="3000" b="1" i="1" dirty="0" smtClean="0">
                <a:solidFill>
                  <a:srgbClr val="0000CC"/>
                </a:solidFill>
              </a:rPr>
              <a:t>enjoyed the program, shared what they</a:t>
            </a:r>
            <a:br>
              <a:rPr lang="en-US" altLang="en-US" sz="3000" b="1" i="1" dirty="0" smtClean="0">
                <a:solidFill>
                  <a:srgbClr val="0000CC"/>
                </a:solidFill>
              </a:rPr>
            </a:br>
            <a:r>
              <a:rPr lang="en-US" altLang="en-US" sz="3000" b="1" i="1" dirty="0" smtClean="0">
                <a:solidFill>
                  <a:srgbClr val="0000CC"/>
                </a:solidFill>
              </a:rPr>
              <a:t>learned with others, </a:t>
            </a:r>
            <a:r>
              <a:rPr lang="en-US" altLang="en-US" sz="3000" dirty="0" smtClean="0">
                <a:solidFill>
                  <a:srgbClr val="009900"/>
                </a:solidFill>
              </a:rPr>
              <a:t>and wanted to</a:t>
            </a:r>
            <a:br>
              <a:rPr lang="en-US" altLang="en-US" sz="3000" dirty="0" smtClean="0">
                <a:solidFill>
                  <a:srgbClr val="009900"/>
                </a:solidFill>
              </a:rPr>
            </a:br>
            <a:r>
              <a:rPr lang="en-US" altLang="en-US" sz="3000" dirty="0" smtClean="0">
                <a:solidFill>
                  <a:srgbClr val="009900"/>
                </a:solidFill>
              </a:rPr>
              <a:t>participate in more JMG and gardening</a:t>
            </a:r>
            <a:br>
              <a:rPr lang="en-US" altLang="en-US" sz="3000" dirty="0" smtClean="0">
                <a:solidFill>
                  <a:srgbClr val="009900"/>
                </a:solidFill>
              </a:rPr>
            </a:br>
            <a:r>
              <a:rPr lang="en-US" altLang="en-US" sz="3000" dirty="0" smtClean="0">
                <a:solidFill>
                  <a:srgbClr val="009900"/>
                </a:solidFill>
              </a:rPr>
              <a:t>type activities .”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1700" i="1" dirty="0" smtClean="0">
                <a:solidFill>
                  <a:srgbClr val="009900"/>
                </a:solidFill>
              </a:rPr>
              <a:t>        An Evaluation of the Junior Master Gardener</a:t>
            </a:r>
            <a:br>
              <a:rPr lang="en-US" altLang="en-US" sz="1700" i="1" dirty="0" smtClean="0">
                <a:solidFill>
                  <a:srgbClr val="009900"/>
                </a:solidFill>
              </a:rPr>
            </a:br>
            <a:r>
              <a:rPr lang="en-US" altLang="en-US" sz="1700" i="1" dirty="0" smtClean="0">
                <a:solidFill>
                  <a:srgbClr val="009900"/>
                </a:solidFill>
              </a:rPr>
              <a:t>Program in Third Grade Classrooms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1700" i="1" dirty="0" smtClean="0">
              <a:solidFill>
                <a:srgbClr val="009900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en-US" sz="3000" b="1" dirty="0" smtClean="0">
                <a:solidFill>
                  <a:srgbClr val="009900"/>
                </a:solidFill>
              </a:rPr>
              <a:t>“…</a:t>
            </a:r>
            <a:r>
              <a:rPr lang="en-US" altLang="en-US" sz="3000" dirty="0" smtClean="0">
                <a:solidFill>
                  <a:srgbClr val="009900"/>
                </a:solidFill>
              </a:rPr>
              <a:t> students in the experimental group</a:t>
            </a:r>
            <a:br>
              <a:rPr lang="en-US" altLang="en-US" sz="3000" dirty="0" smtClean="0">
                <a:solidFill>
                  <a:srgbClr val="009900"/>
                </a:solidFill>
              </a:rPr>
            </a:br>
            <a:r>
              <a:rPr lang="en-US" altLang="en-US" sz="3000" dirty="0" smtClean="0">
                <a:solidFill>
                  <a:srgbClr val="009900"/>
                </a:solidFill>
              </a:rPr>
              <a:t>did significantly</a:t>
            </a:r>
            <a:r>
              <a:rPr lang="en-US" altLang="en-US" sz="3000" b="1" dirty="0" smtClean="0">
                <a:solidFill>
                  <a:srgbClr val="0000CC"/>
                </a:solidFill>
              </a:rPr>
              <a:t> </a:t>
            </a:r>
            <a:r>
              <a:rPr lang="en-US" altLang="en-US" sz="3000" b="1" i="1" dirty="0" smtClean="0">
                <a:solidFill>
                  <a:srgbClr val="0000CC"/>
                </a:solidFill>
              </a:rPr>
              <a:t>increase their overall</a:t>
            </a:r>
            <a:br>
              <a:rPr lang="en-US" altLang="en-US" sz="3000" b="1" i="1" dirty="0" smtClean="0">
                <a:solidFill>
                  <a:srgbClr val="0000CC"/>
                </a:solidFill>
              </a:rPr>
            </a:br>
            <a:r>
              <a:rPr lang="en-US" altLang="en-US" sz="3000" b="1" i="1" dirty="0" smtClean="0">
                <a:solidFill>
                  <a:srgbClr val="0000CC"/>
                </a:solidFill>
              </a:rPr>
              <a:t>life skills scores</a:t>
            </a:r>
            <a:r>
              <a:rPr lang="en-US" altLang="en-US" sz="3000" b="1" dirty="0" smtClean="0">
                <a:solidFill>
                  <a:srgbClr val="0000CC"/>
                </a:solidFill>
              </a:rPr>
              <a:t> </a:t>
            </a:r>
            <a:r>
              <a:rPr lang="en-US" altLang="en-US" sz="3000" dirty="0" smtClean="0">
                <a:solidFill>
                  <a:srgbClr val="009900"/>
                </a:solidFill>
              </a:rPr>
              <a:t>.”</a:t>
            </a:r>
            <a:r>
              <a:rPr lang="en-US" altLang="en-US" sz="2200" dirty="0" smtClean="0">
                <a:solidFill>
                  <a:srgbClr val="009900"/>
                </a:solidFill>
              </a:rPr>
              <a:t>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1700" dirty="0" smtClean="0">
                <a:solidFill>
                  <a:srgbClr val="009900"/>
                </a:solidFill>
              </a:rPr>
              <a:t>        Growing Minds: The Effects of a One-year School</a:t>
            </a:r>
            <a:br>
              <a:rPr lang="en-US" altLang="en-US" sz="1700" dirty="0" smtClean="0">
                <a:solidFill>
                  <a:srgbClr val="009900"/>
                </a:solidFill>
              </a:rPr>
            </a:br>
            <a:r>
              <a:rPr lang="en-US" altLang="en-US" sz="1700" dirty="0" smtClean="0">
                <a:solidFill>
                  <a:srgbClr val="009900"/>
                </a:solidFill>
              </a:rPr>
              <a:t>Garden Program on Six Constructs of Life Skills</a:t>
            </a:r>
            <a:br>
              <a:rPr lang="en-US" altLang="en-US" sz="1700" dirty="0" smtClean="0">
                <a:solidFill>
                  <a:srgbClr val="009900"/>
                </a:solidFill>
              </a:rPr>
            </a:br>
            <a:r>
              <a:rPr lang="en-US" altLang="en-US" sz="1700" dirty="0" smtClean="0">
                <a:solidFill>
                  <a:srgbClr val="009900"/>
                </a:solidFill>
              </a:rPr>
              <a:t>of Elementary School Children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1900" i="1" dirty="0" smtClean="0">
              <a:solidFill>
                <a:srgbClr val="009900"/>
              </a:solidFill>
            </a:endParaRPr>
          </a:p>
        </p:txBody>
      </p:sp>
      <p:pic>
        <p:nvPicPr>
          <p:cNvPr id="5" name="Picture 3" descr="jul05HT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48400" y="3429000"/>
            <a:ext cx="2362200" cy="3284748"/>
          </a:xfrm>
          <a:noFill/>
        </p:spPr>
      </p:pic>
    </p:spTree>
    <p:extLst>
      <p:ext uri="{BB962C8B-B14F-4D97-AF65-F5344CB8AC3E}">
        <p14:creationId xmlns:p14="http://schemas.microsoft.com/office/powerpoint/2010/main" val="125878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9050"/>
            <a:ext cx="7924800" cy="1143000"/>
          </a:xfrm>
        </p:spPr>
        <p:txBody>
          <a:bodyPr/>
          <a:lstStyle/>
          <a:p>
            <a:pPr algn="l" eaLnBrk="1" hangingPunct="1"/>
            <a:r>
              <a:rPr lang="en-US" altLang="en-US" sz="5500" b="1" dirty="0" smtClean="0">
                <a:solidFill>
                  <a:srgbClr val="0000CC"/>
                </a:solidFill>
                <a:cs typeface="Arial" pitchFamily="34" charset="0"/>
              </a:rPr>
              <a:t>Health &amp; Nutrition:</a:t>
            </a:r>
          </a:p>
        </p:txBody>
      </p:sp>
      <p:sp>
        <p:nvSpPr>
          <p:cNvPr id="43012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-457200" y="1143000"/>
            <a:ext cx="8001000" cy="48768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altLang="en-US" sz="800" dirty="0" smtClean="0">
              <a:solidFill>
                <a:srgbClr val="009900"/>
              </a:solidFill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altLang="en-US" sz="3000" dirty="0" smtClean="0">
                <a:solidFill>
                  <a:srgbClr val="009900"/>
                </a:solidFill>
              </a:rPr>
              <a:t>School gardens used to teach children about nutrition and healthier food choices</a:t>
            </a:r>
            <a:r>
              <a:rPr lang="en-US" altLang="en-US" sz="3000" b="1" dirty="0" smtClean="0">
                <a:solidFill>
                  <a:srgbClr val="009900"/>
                </a:solidFill>
              </a:rPr>
              <a:t>.</a:t>
            </a:r>
            <a:br>
              <a:rPr lang="en-US" altLang="en-US" sz="3000" b="1" dirty="0" smtClean="0">
                <a:solidFill>
                  <a:srgbClr val="009900"/>
                </a:solidFill>
              </a:rPr>
            </a:br>
            <a:r>
              <a:rPr lang="en-US" altLang="en-US" sz="2000" i="1" dirty="0" smtClean="0">
                <a:solidFill>
                  <a:srgbClr val="0000CC"/>
                </a:solidFill>
                <a:latin typeface="Arial Narrow" pitchFamily="34" charset="0"/>
              </a:rPr>
              <a:t>Morris, Briggs, and </a:t>
            </a:r>
            <a:r>
              <a:rPr lang="en-US" altLang="en-US" sz="2000" i="1" dirty="0" err="1" smtClean="0">
                <a:solidFill>
                  <a:srgbClr val="0000CC"/>
                </a:solidFill>
                <a:latin typeface="Arial Narrow" pitchFamily="34" charset="0"/>
              </a:rPr>
              <a:t>Zidenberg-Sherr</a:t>
            </a:r>
            <a:r>
              <a:rPr lang="en-US" altLang="en-US" sz="2000" i="1" dirty="0" smtClean="0">
                <a:solidFill>
                  <a:srgbClr val="0000CC"/>
                </a:solidFill>
                <a:latin typeface="Arial Narrow" pitchFamily="34" charset="0"/>
              </a:rPr>
              <a:t>, 2000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endParaRPr lang="en-US" altLang="en-US" sz="2400" i="1" dirty="0" smtClean="0">
              <a:solidFill>
                <a:srgbClr val="009900"/>
              </a:solidFill>
              <a:latin typeface="Arial Narrow" pitchFamily="34" charset="0"/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altLang="en-US" sz="3000" dirty="0" smtClean="0">
                <a:solidFill>
                  <a:srgbClr val="009900"/>
                </a:solidFill>
              </a:rPr>
              <a:t>Children who plant and harvest their own vegetables are more willing to taste and like them</a:t>
            </a:r>
            <a:r>
              <a:rPr lang="en-US" altLang="en-US" sz="3000" b="1" dirty="0" smtClean="0">
                <a:solidFill>
                  <a:srgbClr val="009900"/>
                </a:solidFill>
              </a:rPr>
              <a:t>. </a:t>
            </a:r>
            <a:r>
              <a:rPr lang="en-US" altLang="en-US" sz="2000" dirty="0" smtClean="0">
                <a:solidFill>
                  <a:srgbClr val="0000CC"/>
                </a:solidFill>
                <a:latin typeface="Arial Narrow" pitchFamily="34" charset="0"/>
              </a:rPr>
              <a:t>Morris, Briggs, and </a:t>
            </a:r>
            <a:r>
              <a:rPr lang="en-US" altLang="en-US" sz="2000" dirty="0" err="1" smtClean="0">
                <a:solidFill>
                  <a:srgbClr val="0000CC"/>
                </a:solidFill>
                <a:latin typeface="Arial Narrow" pitchFamily="34" charset="0"/>
              </a:rPr>
              <a:t>Zidenberg-Sherr</a:t>
            </a:r>
            <a:r>
              <a:rPr lang="en-US" altLang="en-US" sz="2000" dirty="0" smtClean="0">
                <a:solidFill>
                  <a:srgbClr val="0000CC"/>
                </a:solidFill>
                <a:latin typeface="Arial Narrow" pitchFamily="34" charset="0"/>
              </a:rPr>
              <a:t>, 2000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endParaRPr lang="en-US" altLang="en-US" sz="2400" dirty="0" smtClean="0">
              <a:solidFill>
                <a:srgbClr val="009900"/>
              </a:solidFill>
              <a:latin typeface="Arial Narrow" pitchFamily="34" charset="0"/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altLang="en-US" sz="3000" dirty="0" smtClean="0">
                <a:solidFill>
                  <a:srgbClr val="009900"/>
                </a:solidFill>
              </a:rPr>
              <a:t>Children more likely to choose fruits or vegetables as snacks after participating</a:t>
            </a:r>
            <a:br>
              <a:rPr lang="en-US" altLang="en-US" sz="3000" dirty="0" smtClean="0">
                <a:solidFill>
                  <a:srgbClr val="009900"/>
                </a:solidFill>
              </a:rPr>
            </a:br>
            <a:r>
              <a:rPr lang="en-US" altLang="en-US" sz="3000" dirty="0" smtClean="0">
                <a:solidFill>
                  <a:srgbClr val="009900"/>
                </a:solidFill>
              </a:rPr>
              <a:t>in a garden program</a:t>
            </a:r>
            <a:r>
              <a:rPr lang="en-US" altLang="en-US" sz="3000" b="1" dirty="0" smtClean="0">
                <a:solidFill>
                  <a:srgbClr val="009900"/>
                </a:solidFill>
              </a:rPr>
              <a:t>. </a:t>
            </a:r>
            <a:r>
              <a:rPr lang="en-US" altLang="en-US" sz="2000" dirty="0" err="1" smtClean="0">
                <a:solidFill>
                  <a:srgbClr val="0000CC"/>
                </a:solidFill>
                <a:latin typeface="Arial Narrow" pitchFamily="34" charset="0"/>
              </a:rPr>
              <a:t>Lineberger</a:t>
            </a:r>
            <a:r>
              <a:rPr lang="en-US" altLang="en-US" sz="2000" dirty="0" smtClean="0">
                <a:solidFill>
                  <a:srgbClr val="0000CC"/>
                </a:solidFill>
                <a:latin typeface="Arial Narrow" pitchFamily="34" charset="0"/>
              </a:rPr>
              <a:t> and </a:t>
            </a:r>
            <a:r>
              <a:rPr lang="en-US" altLang="en-US" sz="2000" dirty="0" err="1" smtClean="0">
                <a:solidFill>
                  <a:srgbClr val="0000CC"/>
                </a:solidFill>
                <a:latin typeface="Arial Narrow" pitchFamily="34" charset="0"/>
              </a:rPr>
              <a:t>Zajicek</a:t>
            </a:r>
            <a:r>
              <a:rPr lang="en-US" altLang="en-US" sz="2000" dirty="0" smtClean="0">
                <a:solidFill>
                  <a:srgbClr val="0000CC"/>
                </a:solidFill>
                <a:latin typeface="Arial Narrow" pitchFamily="34" charset="0"/>
              </a:rPr>
              <a:t>, 2000</a:t>
            </a:r>
          </a:p>
        </p:txBody>
      </p:sp>
      <p:pic>
        <p:nvPicPr>
          <p:cNvPr id="6" name="Picture 3" descr="C:\Users\Randy.Seagraves\Desktop\LGEG MASTER\flat art\kids measuring prize.jpg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438"/>
          <a:stretch/>
        </p:blipFill>
        <p:spPr bwMode="auto">
          <a:xfrm>
            <a:off x="6096001" y="4191000"/>
            <a:ext cx="2489860" cy="307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6011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ChangeArrowheads="1"/>
          </p:cNvSpPr>
          <p:nvPr/>
        </p:nvSpPr>
        <p:spPr bwMode="auto">
          <a:xfrm>
            <a:off x="247403" y="533400"/>
            <a:ext cx="8229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0000CC"/>
                </a:solidFill>
                <a:cs typeface="Arial" pitchFamily="34" charset="0"/>
              </a:rPr>
              <a:t>Nutritional Knowledge </a:t>
            </a:r>
            <a:br>
              <a:rPr lang="en-US" altLang="en-US" sz="4400" b="1" dirty="0">
                <a:solidFill>
                  <a:srgbClr val="0000CC"/>
                </a:solidFill>
                <a:cs typeface="Arial" pitchFamily="34" charset="0"/>
              </a:rPr>
            </a:br>
            <a:r>
              <a:rPr lang="en-US" altLang="en-US" sz="4400" b="1" dirty="0">
                <a:solidFill>
                  <a:srgbClr val="0000CC"/>
                </a:solidFill>
                <a:cs typeface="Arial" pitchFamily="34" charset="0"/>
              </a:rPr>
              <a:t>&amp; Increased consumption</a:t>
            </a:r>
          </a:p>
        </p:txBody>
      </p:sp>
      <p:sp>
        <p:nvSpPr>
          <p:cNvPr id="45059" name="Text Box 4"/>
          <p:cNvSpPr txBox="1">
            <a:spLocks noChangeArrowheads="1"/>
          </p:cNvSpPr>
          <p:nvPr/>
        </p:nvSpPr>
        <p:spPr bwMode="auto">
          <a:xfrm>
            <a:off x="304800" y="2286000"/>
            <a:ext cx="7620000" cy="600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009900"/>
                </a:solidFill>
                <a:latin typeface="+mj-lt"/>
              </a:rPr>
              <a:t>After completing the JMG</a:t>
            </a:r>
            <a:br>
              <a:rPr lang="en-US" altLang="en-US" sz="2800" b="1" dirty="0">
                <a:solidFill>
                  <a:srgbClr val="009900"/>
                </a:solidFill>
                <a:latin typeface="+mj-lt"/>
              </a:rPr>
            </a:br>
            <a:r>
              <a:rPr lang="en-US" altLang="en-US" sz="2800" b="1" dirty="0">
                <a:solidFill>
                  <a:srgbClr val="009900"/>
                </a:solidFill>
                <a:latin typeface="+mj-lt"/>
              </a:rPr>
              <a:t>curriculum students regardless of</a:t>
            </a:r>
            <a:br>
              <a:rPr lang="en-US" altLang="en-US" sz="2800" b="1" dirty="0">
                <a:solidFill>
                  <a:srgbClr val="009900"/>
                </a:solidFill>
                <a:latin typeface="+mj-lt"/>
              </a:rPr>
            </a:br>
            <a:r>
              <a:rPr lang="en-US" altLang="en-US" sz="2800" b="1" dirty="0">
                <a:solidFill>
                  <a:srgbClr val="009900"/>
                </a:solidFill>
                <a:latin typeface="+mj-lt"/>
              </a:rPr>
              <a:t>age, ethnicity or county of residence,</a:t>
            </a:r>
            <a:br>
              <a:rPr lang="en-US" altLang="en-US" sz="2800" b="1" dirty="0">
                <a:solidFill>
                  <a:srgbClr val="009900"/>
                </a:solidFill>
                <a:latin typeface="+mj-lt"/>
              </a:rPr>
            </a:br>
            <a:r>
              <a:rPr lang="en-US" altLang="en-US" sz="2800" b="1" dirty="0">
                <a:solidFill>
                  <a:srgbClr val="009900"/>
                </a:solidFill>
                <a:latin typeface="+mj-lt"/>
              </a:rPr>
              <a:t>had</a:t>
            </a:r>
            <a:r>
              <a:rPr lang="en-US" altLang="en-US" sz="2800" dirty="0">
                <a:solidFill>
                  <a:srgbClr val="009900"/>
                </a:solidFill>
                <a:latin typeface="+mj-lt"/>
              </a:rPr>
              <a:t> increased knowledge about the</a:t>
            </a:r>
            <a:br>
              <a:rPr lang="en-US" altLang="en-US" sz="2800" dirty="0">
                <a:solidFill>
                  <a:srgbClr val="009900"/>
                </a:solidFill>
                <a:latin typeface="+mj-lt"/>
              </a:rPr>
            </a:br>
            <a:r>
              <a:rPr lang="en-US" altLang="en-US" sz="2800" dirty="0">
                <a:solidFill>
                  <a:srgbClr val="009900"/>
                </a:solidFill>
                <a:latin typeface="+mj-lt"/>
              </a:rPr>
              <a:t>benefits of eating fruits and vegetables</a:t>
            </a:r>
            <a:br>
              <a:rPr lang="en-US" altLang="en-US" sz="2800" dirty="0">
                <a:solidFill>
                  <a:srgbClr val="009900"/>
                </a:solidFill>
                <a:latin typeface="+mj-lt"/>
              </a:rPr>
            </a:br>
            <a:r>
              <a:rPr lang="en-US" altLang="en-US" sz="2800" b="1" dirty="0">
                <a:solidFill>
                  <a:srgbClr val="009900"/>
                </a:solidFill>
                <a:latin typeface="+mj-lt"/>
              </a:rPr>
              <a:t>and</a:t>
            </a:r>
            <a:r>
              <a:rPr lang="en-US" altLang="en-US" sz="2800" dirty="0">
                <a:solidFill>
                  <a:srgbClr val="009900"/>
                </a:solidFill>
                <a:latin typeface="+mj-lt"/>
              </a:rPr>
              <a:t> fruit and vegetable consumption</a:t>
            </a:r>
            <a:br>
              <a:rPr lang="en-US" altLang="en-US" sz="2800" dirty="0">
                <a:solidFill>
                  <a:srgbClr val="009900"/>
                </a:solidFill>
                <a:latin typeface="+mj-lt"/>
              </a:rPr>
            </a:br>
            <a:r>
              <a:rPr lang="en-US" altLang="en-US" sz="2800" dirty="0">
                <a:solidFill>
                  <a:srgbClr val="009900"/>
                </a:solidFill>
                <a:latin typeface="+mj-lt"/>
              </a:rPr>
              <a:t>increased </a:t>
            </a:r>
            <a:r>
              <a:rPr lang="en-US" altLang="en-US" sz="2800" b="1" dirty="0">
                <a:solidFill>
                  <a:srgbClr val="009900"/>
                </a:solidFill>
                <a:latin typeface="+mj-lt"/>
              </a:rPr>
              <a:t>from pre to posttest with</a:t>
            </a:r>
            <a:r>
              <a:rPr lang="en-US" altLang="en-US" sz="2800" dirty="0">
                <a:solidFill>
                  <a:srgbClr val="009900"/>
                </a:solidFill>
                <a:latin typeface="+mj-lt"/>
              </a:rPr>
              <a:t> student reporting eating healthier snacks at the end of the study.</a:t>
            </a:r>
          </a:p>
          <a:p>
            <a:pPr algn="r">
              <a:spcBef>
                <a:spcPct val="50000"/>
              </a:spcBef>
              <a:buFontTx/>
              <a:buNone/>
            </a:pPr>
            <a:r>
              <a:rPr lang="en-US" altLang="en-US" dirty="0">
                <a:solidFill>
                  <a:srgbClr val="009900"/>
                </a:solidFill>
                <a:latin typeface="+mj-lt"/>
              </a:rPr>
              <a:t> </a:t>
            </a:r>
            <a:r>
              <a:rPr lang="en-US" altLang="en-US" sz="2000" i="1" dirty="0">
                <a:solidFill>
                  <a:srgbClr val="009900"/>
                </a:solidFill>
                <a:latin typeface="+mj-lt"/>
              </a:rPr>
              <a:t>Koch, 2001</a:t>
            </a:r>
            <a:r>
              <a:rPr lang="en-US" altLang="en-US" dirty="0">
                <a:solidFill>
                  <a:srgbClr val="009900"/>
                </a:solidFill>
                <a:latin typeface="+mj-lt"/>
              </a:rPr>
              <a:t>    </a:t>
            </a:r>
          </a:p>
          <a:p>
            <a:pPr>
              <a:spcBef>
                <a:spcPct val="50000"/>
              </a:spcBef>
              <a:buFontTx/>
              <a:buNone/>
            </a:pPr>
            <a:endParaRPr lang="en-US" altLang="en-US" sz="2800" dirty="0">
              <a:solidFill>
                <a:srgbClr val="009900"/>
              </a:solidFill>
              <a:latin typeface="+mj-lt"/>
            </a:endParaRPr>
          </a:p>
          <a:p>
            <a:pPr>
              <a:spcBef>
                <a:spcPct val="50000"/>
              </a:spcBef>
              <a:buFontTx/>
              <a:buNone/>
            </a:pPr>
            <a:endParaRPr lang="en-US" altLang="en-US" sz="2800" dirty="0">
              <a:solidFill>
                <a:srgbClr val="009900"/>
              </a:solidFill>
              <a:latin typeface="+mj-lt"/>
            </a:endParaRPr>
          </a:p>
        </p:txBody>
      </p:sp>
      <p:pic>
        <p:nvPicPr>
          <p:cNvPr id="5" name="Picture 2" descr="C:\Users\Randy.Seagraves\Desktop\WEB COVERS\health nutrit cove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4752" y="2057400"/>
            <a:ext cx="2395847" cy="2851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1778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11" descr="JMG growing logo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6" y="838200"/>
            <a:ext cx="8498766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Rectangle 4"/>
          <p:cNvSpPr>
            <a:spLocks noGrp="1" noChangeArrowheads="1"/>
          </p:cNvSpPr>
          <p:nvPr>
            <p:ph sz="half" idx="1"/>
          </p:nvPr>
        </p:nvSpPr>
        <p:spPr>
          <a:xfrm>
            <a:off x="98599" y="3352800"/>
            <a:ext cx="8301567" cy="3657600"/>
          </a:xfrm>
        </p:spPr>
        <p:txBody>
          <a:bodyPr>
            <a:normAutofit fontScale="92500"/>
          </a:bodyPr>
          <a:lstStyle/>
          <a:p>
            <a:pPr algn="ctr" eaLnBrk="1" hangingPunct="1">
              <a:buFontTx/>
              <a:buNone/>
            </a:pPr>
            <a:r>
              <a:rPr lang="en-US" altLang="en-US" sz="4800" b="1" i="1" dirty="0" smtClean="0">
                <a:solidFill>
                  <a:srgbClr val="009900"/>
                </a:solidFill>
              </a:rPr>
              <a:t>Our Mission:</a:t>
            </a:r>
            <a:r>
              <a:rPr lang="en-US" altLang="en-US" sz="4800" b="1" dirty="0" smtClean="0">
                <a:solidFill>
                  <a:srgbClr val="009900"/>
                </a:solidFill>
              </a:rPr>
              <a:t> </a:t>
            </a:r>
            <a:r>
              <a:rPr lang="en-US" altLang="en-US" sz="4800" b="1" dirty="0" smtClean="0">
                <a:solidFill>
                  <a:srgbClr val="0033CC"/>
                </a:solidFill>
              </a:rPr>
              <a:t>Growing good kids by igniting a passion for learning, success, and service through a unique gardening education</a:t>
            </a:r>
            <a:r>
              <a:rPr lang="en-US" altLang="en-US" sz="3200" b="1" dirty="0" smtClean="0">
                <a:solidFill>
                  <a:srgbClr val="0033CC"/>
                </a:solidFill>
              </a:rPr>
              <a:t>.</a:t>
            </a:r>
          </a:p>
          <a:p>
            <a:pPr eaLnBrk="1" hangingPunct="1">
              <a:buFontTx/>
              <a:buNone/>
            </a:pPr>
            <a:r>
              <a:rPr lang="en-US" altLang="en-US" sz="3200" dirty="0" smtClean="0">
                <a:solidFill>
                  <a:srgbClr val="0033CC"/>
                </a:solidFill>
              </a:rPr>
              <a:t> 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077147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3" grpId="0" build="p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6" descr="group_bugskrs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28600"/>
            <a:ext cx="8534400" cy="4648200"/>
          </a:xfr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47107" name="Rectangle 2"/>
          <p:cNvSpPr>
            <a:spLocks noChangeArrowheads="1"/>
          </p:cNvSpPr>
          <p:nvPr/>
        </p:nvSpPr>
        <p:spPr bwMode="auto">
          <a:xfrm>
            <a:off x="457200" y="4114800"/>
            <a:ext cx="6858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800" b="1" dirty="0">
                <a:ln w="3175">
                  <a:solidFill>
                    <a:schemeClr val="tx1"/>
                  </a:solidFill>
                </a:ln>
                <a:solidFill>
                  <a:srgbClr val="F47E1C"/>
                </a:solidFill>
                <a:cs typeface="Arial" pitchFamily="34" charset="0"/>
              </a:rPr>
              <a:t>Parental Involvement</a:t>
            </a:r>
          </a:p>
        </p:txBody>
      </p:sp>
      <p:sp>
        <p:nvSpPr>
          <p:cNvPr id="47108" name="Text Box 4"/>
          <p:cNvSpPr txBox="1">
            <a:spLocks noChangeArrowheads="1"/>
          </p:cNvSpPr>
          <p:nvPr/>
        </p:nvSpPr>
        <p:spPr bwMode="auto">
          <a:xfrm>
            <a:off x="0" y="4846638"/>
            <a:ext cx="8686800" cy="1615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200" dirty="0">
                <a:solidFill>
                  <a:srgbClr val="0000CC"/>
                </a:solidFill>
                <a:latin typeface="+mn-lt"/>
              </a:rPr>
              <a:t>  Study of parental involvement in schools with JMG programs found that school gardening may be an effective tool for involving parents</a:t>
            </a:r>
          </a:p>
          <a:p>
            <a:pPr>
              <a:spcBef>
                <a:spcPct val="50000"/>
              </a:spcBef>
            </a:pPr>
            <a:r>
              <a:rPr lang="en-US" altLang="en-US" sz="2200" dirty="0">
                <a:solidFill>
                  <a:srgbClr val="0000CC"/>
                </a:solidFill>
                <a:latin typeface="+mn-lt"/>
              </a:rPr>
              <a:t>  The greatest increase in parental involvement was seen in white and Hispanic parents with lower income levels.</a:t>
            </a:r>
            <a:r>
              <a:rPr lang="en-US" altLang="en-US" sz="2200" b="1" dirty="0">
                <a:solidFill>
                  <a:srgbClr val="0000CC"/>
                </a:solidFill>
                <a:latin typeface="+mn-lt"/>
              </a:rPr>
              <a:t>         </a:t>
            </a:r>
            <a:r>
              <a:rPr lang="en-US" altLang="en-US" sz="2200" b="1" dirty="0" smtClean="0">
                <a:solidFill>
                  <a:srgbClr val="0000CC"/>
                </a:solidFill>
                <a:latin typeface="+mn-lt"/>
              </a:rPr>
              <a:t>                              </a:t>
            </a:r>
            <a:r>
              <a:rPr lang="en-US" altLang="en-US" sz="1200" i="1" dirty="0" smtClean="0">
                <a:solidFill>
                  <a:srgbClr val="0000CC"/>
                </a:solidFill>
                <a:latin typeface="+mn-lt"/>
              </a:rPr>
              <a:t>Boyer</a:t>
            </a:r>
            <a:r>
              <a:rPr lang="en-US" altLang="en-US" sz="1200" i="1" dirty="0">
                <a:solidFill>
                  <a:srgbClr val="0000CC"/>
                </a:solidFill>
                <a:latin typeface="+mn-lt"/>
              </a:rPr>
              <a:t>, 2002</a:t>
            </a:r>
          </a:p>
        </p:txBody>
      </p:sp>
    </p:spTree>
    <p:extLst>
      <p:ext uri="{BB962C8B-B14F-4D97-AF65-F5344CB8AC3E}">
        <p14:creationId xmlns:p14="http://schemas.microsoft.com/office/powerpoint/2010/main" val="4150975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5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lum bright="52000" contrast="-64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28600" y="-228600"/>
            <a:ext cx="9601200" cy="7200900"/>
          </a:xfrm>
          <a:noFill/>
          <a:ln w="1905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49155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304800"/>
            <a:ext cx="8382000" cy="1143000"/>
          </a:xfrm>
        </p:spPr>
        <p:txBody>
          <a:bodyPr/>
          <a:lstStyle/>
          <a:p>
            <a:pPr algn="l" eaLnBrk="1" hangingPunct="1"/>
            <a:r>
              <a:rPr lang="en-US" altLang="en-US" sz="6000" b="1" dirty="0" smtClean="0">
                <a:solidFill>
                  <a:srgbClr val="0000CC"/>
                </a:solidFill>
                <a:cs typeface="Arial" pitchFamily="34" charset="0"/>
              </a:rPr>
              <a:t>Environmental Literacy</a:t>
            </a:r>
          </a:p>
        </p:txBody>
      </p:sp>
      <p:sp>
        <p:nvSpPr>
          <p:cNvPr id="4915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447800"/>
            <a:ext cx="8229600" cy="4090988"/>
          </a:xfrm>
        </p:spPr>
        <p:txBody>
          <a:bodyPr/>
          <a:lstStyle/>
          <a:p>
            <a:pPr eaLnBrk="1" hangingPunct="1"/>
            <a:endParaRPr lang="en-US" altLang="en-US" sz="2800" dirty="0" smtClean="0"/>
          </a:p>
          <a:p>
            <a:pPr eaLnBrk="1" hangingPunct="1"/>
            <a:r>
              <a:rPr lang="en-US" altLang="en-US" sz="3600" b="1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009900"/>
                </a:solidFill>
              </a:rPr>
              <a:t>Researchers found that “</a:t>
            </a:r>
            <a:r>
              <a:rPr lang="en-US" altLang="en-US" sz="3600" b="1" i="1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009900"/>
                </a:solidFill>
              </a:rPr>
              <a:t>students who engaged in </a:t>
            </a:r>
            <a:r>
              <a:rPr lang="en-US" altLang="en-US" sz="3600" b="1" i="1" dirty="0" smtClean="0">
                <a:solidFill>
                  <a:srgbClr val="0000CC"/>
                </a:solidFill>
              </a:rPr>
              <a:t>more outdoor related activities reported more positive environmental attitudes</a:t>
            </a:r>
            <a:r>
              <a:rPr lang="en-US" altLang="en-US" sz="3600" b="1" dirty="0" smtClean="0">
                <a:solidFill>
                  <a:srgbClr val="0000CC"/>
                </a:solidFill>
              </a:rPr>
              <a:t>.”</a:t>
            </a:r>
          </a:p>
        </p:txBody>
      </p:sp>
      <p:sp>
        <p:nvSpPr>
          <p:cNvPr id="49157" name="Text Box 4"/>
          <p:cNvSpPr txBox="1">
            <a:spLocks noChangeArrowheads="1"/>
          </p:cNvSpPr>
          <p:nvPr/>
        </p:nvSpPr>
        <p:spPr bwMode="auto">
          <a:xfrm>
            <a:off x="1981200" y="4648200"/>
            <a:ext cx="69342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500" i="1" dirty="0">
                <a:solidFill>
                  <a:srgbClr val="0000CC"/>
                </a:solidFill>
                <a:latin typeface="Arial Narrow" pitchFamily="34" charset="0"/>
              </a:rPr>
              <a:t>Skelly, S.M . And </a:t>
            </a:r>
            <a:r>
              <a:rPr lang="en-US" altLang="en-US" sz="1500" i="1" dirty="0" err="1">
                <a:solidFill>
                  <a:srgbClr val="0000CC"/>
                </a:solidFill>
                <a:latin typeface="Arial Narrow" pitchFamily="34" charset="0"/>
              </a:rPr>
              <a:t>Zajicek</a:t>
            </a:r>
            <a:r>
              <a:rPr lang="en-US" altLang="en-US" sz="1500" i="1" dirty="0">
                <a:solidFill>
                  <a:srgbClr val="0000CC"/>
                </a:solidFill>
                <a:latin typeface="Arial Narrow" pitchFamily="34" charset="0"/>
              </a:rPr>
              <a:t>, J.M. (1998). The effect of an interdisciplinary garden program in the environmental attitudes of elementary school students.  </a:t>
            </a:r>
            <a:r>
              <a:rPr lang="en-US" altLang="en-US" sz="1500" i="1" dirty="0" err="1">
                <a:solidFill>
                  <a:srgbClr val="0000CC"/>
                </a:solidFill>
                <a:latin typeface="Arial Narrow" pitchFamily="34" charset="0"/>
              </a:rPr>
              <a:t>Hortechnology</a:t>
            </a:r>
            <a:r>
              <a:rPr lang="en-US" altLang="en-US" sz="1500" i="1" dirty="0">
                <a:solidFill>
                  <a:srgbClr val="0000CC"/>
                </a:solidFill>
                <a:latin typeface="Arial Narrow" pitchFamily="34" charset="0"/>
              </a:rPr>
              <a:t>, 9(4), 579-583.</a:t>
            </a:r>
          </a:p>
        </p:txBody>
      </p:sp>
    </p:spTree>
    <p:extLst>
      <p:ext uri="{BB962C8B-B14F-4D97-AF65-F5344CB8AC3E}">
        <p14:creationId xmlns:p14="http://schemas.microsoft.com/office/powerpoint/2010/main" val="2508154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2362200"/>
            <a:ext cx="8610600" cy="48768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altLang="en-US" sz="900" dirty="0" smtClean="0">
              <a:solidFill>
                <a:srgbClr val="009900"/>
              </a:solidFill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altLang="en-US" b="1" i="1" dirty="0" smtClean="0">
                <a:solidFill>
                  <a:srgbClr val="009900"/>
                </a:solidFill>
              </a:rPr>
              <a:t>Students studying nutrition in classroom while growing vegetables outdoors </a:t>
            </a:r>
            <a:r>
              <a:rPr lang="en-US" altLang="en-US" b="1" i="1" dirty="0" smtClean="0">
                <a:solidFill>
                  <a:srgbClr val="0000CC"/>
                </a:solidFill>
              </a:rPr>
              <a:t>increased nutrition knowledge and preference for vegetables</a:t>
            </a:r>
            <a:r>
              <a:rPr lang="en-US" altLang="en-US" b="1" i="1" dirty="0" smtClean="0">
                <a:solidFill>
                  <a:srgbClr val="009900"/>
                </a:solidFill>
              </a:rPr>
              <a:t>.</a:t>
            </a:r>
            <a:r>
              <a:rPr lang="en-US" altLang="en-US" b="1" dirty="0" smtClean="0">
                <a:solidFill>
                  <a:srgbClr val="009900"/>
                </a:solidFill>
              </a:rPr>
              <a:t> </a:t>
            </a:r>
            <a:br>
              <a:rPr lang="en-US" altLang="en-US" b="1" dirty="0" smtClean="0">
                <a:solidFill>
                  <a:srgbClr val="009900"/>
                </a:solidFill>
              </a:rPr>
            </a:br>
            <a:r>
              <a:rPr lang="en-US" altLang="en-US" b="1" dirty="0" smtClean="0">
                <a:solidFill>
                  <a:srgbClr val="009900"/>
                </a:solidFill>
              </a:rPr>
              <a:t>             </a:t>
            </a:r>
            <a:r>
              <a:rPr lang="en-US" altLang="en-US" sz="1800" dirty="0" smtClean="0">
                <a:solidFill>
                  <a:srgbClr val="F47E1C"/>
                </a:solidFill>
              </a:rPr>
              <a:t>(</a:t>
            </a:r>
            <a:r>
              <a:rPr lang="en-US" altLang="en-US" sz="1800" i="1" dirty="0" smtClean="0">
                <a:solidFill>
                  <a:srgbClr val="F47E1C"/>
                </a:solidFill>
                <a:latin typeface="Arial Narrow" pitchFamily="34" charset="0"/>
              </a:rPr>
              <a:t>Morris, </a:t>
            </a:r>
            <a:r>
              <a:rPr lang="en-US" altLang="en-US" sz="1800" i="1" dirty="0" err="1" smtClean="0">
                <a:solidFill>
                  <a:srgbClr val="F47E1C"/>
                </a:solidFill>
                <a:latin typeface="Arial Narrow" pitchFamily="34" charset="0"/>
              </a:rPr>
              <a:t>Neustadter</a:t>
            </a:r>
            <a:r>
              <a:rPr lang="en-US" altLang="en-US" sz="1800" i="1" dirty="0" smtClean="0">
                <a:solidFill>
                  <a:srgbClr val="F47E1C"/>
                </a:solidFill>
                <a:latin typeface="Arial Narrow" pitchFamily="34" charset="0"/>
              </a:rPr>
              <a:t>, </a:t>
            </a:r>
            <a:r>
              <a:rPr lang="en-US" altLang="en-US" sz="1800" i="1" dirty="0" err="1" smtClean="0">
                <a:solidFill>
                  <a:srgbClr val="F47E1C"/>
                </a:solidFill>
                <a:latin typeface="Arial Narrow" pitchFamily="34" charset="0"/>
              </a:rPr>
              <a:t>Zidenberg-Cherr</a:t>
            </a:r>
            <a:r>
              <a:rPr lang="en-US" altLang="en-US" sz="1800" i="1" dirty="0" smtClean="0">
                <a:solidFill>
                  <a:srgbClr val="F47E1C"/>
                </a:solidFill>
                <a:latin typeface="Arial Narrow" pitchFamily="34" charset="0"/>
              </a:rPr>
              <a:t>; 2001 and Morris, </a:t>
            </a:r>
            <a:r>
              <a:rPr lang="en-US" altLang="en-US" sz="1800" i="1" dirty="0" err="1" smtClean="0">
                <a:solidFill>
                  <a:srgbClr val="F47E1C"/>
                </a:solidFill>
                <a:latin typeface="Arial Narrow" pitchFamily="34" charset="0"/>
              </a:rPr>
              <a:t>Zidenberg-Cherr</a:t>
            </a:r>
            <a:r>
              <a:rPr lang="en-US" altLang="en-US" sz="1800" i="1" dirty="0" smtClean="0">
                <a:solidFill>
                  <a:srgbClr val="F47E1C"/>
                </a:solidFill>
                <a:latin typeface="Arial Narrow" pitchFamily="34" charset="0"/>
              </a:rPr>
              <a:t>, 2002) 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endParaRPr lang="en-US" altLang="en-US" i="1" dirty="0" smtClean="0">
              <a:solidFill>
                <a:srgbClr val="009900"/>
              </a:solidFill>
              <a:latin typeface="Arial Narrow" pitchFamily="34" charset="0"/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altLang="en-US" b="1" i="1" dirty="0" smtClean="0">
                <a:solidFill>
                  <a:srgbClr val="009900"/>
                </a:solidFill>
              </a:rPr>
              <a:t>Children who plant and harvest their own vegetables are more likely to eat them.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en-US" altLang="en-US" dirty="0" smtClean="0">
                <a:solidFill>
                  <a:srgbClr val="009900"/>
                </a:solidFill>
                <a:latin typeface="Arial Narrow" pitchFamily="34" charset="0"/>
              </a:rPr>
              <a:t>  	 </a:t>
            </a:r>
            <a:r>
              <a:rPr lang="en-US" altLang="en-US" sz="1800" dirty="0" smtClean="0">
                <a:solidFill>
                  <a:srgbClr val="F47E1C"/>
                </a:solidFill>
                <a:latin typeface="Arial Narrow" pitchFamily="34" charset="0"/>
              </a:rPr>
              <a:t>(Morris, 2002; </a:t>
            </a:r>
            <a:r>
              <a:rPr lang="en-US" altLang="en-US" sz="1800" dirty="0" err="1" smtClean="0">
                <a:solidFill>
                  <a:srgbClr val="F47E1C"/>
                </a:solidFill>
                <a:latin typeface="Arial Narrow" pitchFamily="34" charset="0"/>
              </a:rPr>
              <a:t>Foerster</a:t>
            </a:r>
            <a:r>
              <a:rPr lang="en-US" altLang="en-US" sz="1800" dirty="0" smtClean="0">
                <a:solidFill>
                  <a:srgbClr val="F47E1C"/>
                </a:solidFill>
                <a:latin typeface="Arial Narrow" pitchFamily="34" charset="0"/>
              </a:rPr>
              <a:t>, et.al, 1998; Morris, et. al, 2001, Morris and </a:t>
            </a:r>
            <a:r>
              <a:rPr lang="en-US" altLang="en-US" sz="1800" dirty="0" err="1" smtClean="0">
                <a:solidFill>
                  <a:srgbClr val="F47E1C"/>
                </a:solidFill>
                <a:latin typeface="Arial Narrow" pitchFamily="34" charset="0"/>
              </a:rPr>
              <a:t>Zidenberg-Sherr</a:t>
            </a:r>
            <a:r>
              <a:rPr lang="en-US" altLang="en-US" sz="1800" dirty="0" smtClean="0">
                <a:solidFill>
                  <a:srgbClr val="F47E1C"/>
                </a:solidFill>
                <a:latin typeface="Arial Narrow" pitchFamily="34" charset="0"/>
              </a:rPr>
              <a:t>, 2002)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endParaRPr lang="en-US" altLang="en-US" sz="2400" dirty="0" smtClean="0">
              <a:solidFill>
                <a:srgbClr val="009900"/>
              </a:solidFill>
              <a:latin typeface="Arial Narrow" pitchFamily="34" charset="0"/>
            </a:endParaRPr>
          </a:p>
        </p:txBody>
      </p:sp>
      <p:sp>
        <p:nvSpPr>
          <p:cNvPr id="5120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990600"/>
            <a:ext cx="8839200" cy="1143000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en-US" altLang="en-US" b="1" dirty="0" smtClean="0">
                <a:solidFill>
                  <a:srgbClr val="0000CC"/>
                </a:solidFill>
                <a:cs typeface="Arial" pitchFamily="34" charset="0"/>
              </a:rPr>
              <a:t>Gardening and Experiential </a:t>
            </a:r>
            <a:br>
              <a:rPr lang="en-US" altLang="en-US" b="1" dirty="0" smtClean="0">
                <a:solidFill>
                  <a:srgbClr val="0000CC"/>
                </a:solidFill>
                <a:cs typeface="Arial" pitchFamily="34" charset="0"/>
              </a:rPr>
            </a:br>
            <a:r>
              <a:rPr lang="en-US" altLang="en-US" b="1" dirty="0" smtClean="0">
                <a:solidFill>
                  <a:srgbClr val="0000CC"/>
                </a:solidFill>
                <a:cs typeface="Arial" pitchFamily="34" charset="0"/>
              </a:rPr>
              <a:t>Nutrition Education in Schools</a:t>
            </a:r>
            <a:r>
              <a:rPr lang="en-US" altLang="en-US" sz="3600" dirty="0" smtClean="0">
                <a:solidFill>
                  <a:srgbClr val="00B050"/>
                </a:solidFill>
                <a:cs typeface="Arial" pitchFamily="34" charset="0"/>
              </a:rPr>
              <a:t/>
            </a:r>
            <a:br>
              <a:rPr lang="en-US" altLang="en-US" sz="3600" dirty="0" smtClean="0">
                <a:solidFill>
                  <a:srgbClr val="00B050"/>
                </a:solidFill>
                <a:cs typeface="Arial" pitchFamily="34" charset="0"/>
              </a:rPr>
            </a:br>
            <a:r>
              <a:rPr lang="en-US" altLang="en-US" sz="3600" dirty="0" smtClean="0">
                <a:solidFill>
                  <a:srgbClr val="00B050"/>
                </a:solidFill>
                <a:cs typeface="Arial" pitchFamily="34" charset="0"/>
              </a:rPr>
              <a:t>                                </a:t>
            </a:r>
            <a:r>
              <a:rPr lang="en-US" altLang="en-US" sz="3600" i="1" dirty="0" smtClean="0">
                <a:solidFill>
                  <a:srgbClr val="F47E1C"/>
                </a:solidFill>
                <a:cs typeface="Arial" pitchFamily="34" charset="0"/>
              </a:rPr>
              <a:t>A  Promising Approach: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43"/>
          <a:stretch>
            <a:fillRect/>
          </a:stretch>
        </p:blipFill>
        <p:spPr bwMode="auto">
          <a:xfrm>
            <a:off x="5562600" y="5459738"/>
            <a:ext cx="2800350" cy="1394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0533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1524000"/>
            <a:ext cx="8610600" cy="487680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80000"/>
              </a:lnSpc>
            </a:pPr>
            <a:endParaRPr lang="en-US" altLang="en-US" sz="900" dirty="0" smtClean="0">
              <a:solidFill>
                <a:srgbClr val="009900"/>
              </a:solidFill>
            </a:endParaRPr>
          </a:p>
          <a:p>
            <a:pPr lvl="1" eaLnBrk="1" hangingPunct="1">
              <a:lnSpc>
                <a:spcPct val="80000"/>
              </a:lnSpc>
              <a:buFontTx/>
              <a:buNone/>
            </a:pPr>
            <a:endParaRPr lang="en-US" altLang="en-US" i="1" dirty="0" smtClean="0">
              <a:solidFill>
                <a:srgbClr val="009900"/>
              </a:solidFill>
            </a:endParaRPr>
          </a:p>
          <a:p>
            <a:pPr lvl="1" eaLnBrk="1" hangingPunct="1">
              <a:lnSpc>
                <a:spcPct val="80000"/>
              </a:lnSpc>
              <a:buFontTx/>
              <a:buChar char="-"/>
            </a:pPr>
            <a:endParaRPr lang="en-US" altLang="en-US" dirty="0" smtClean="0">
              <a:solidFill>
                <a:srgbClr val="009900"/>
              </a:solidFill>
            </a:endParaRPr>
          </a:p>
          <a:p>
            <a:pPr lvl="1" eaLnBrk="1" hangingPunct="1">
              <a:lnSpc>
                <a:spcPct val="80000"/>
              </a:lnSpc>
              <a:buFontTx/>
              <a:buChar char="-"/>
            </a:pPr>
            <a:r>
              <a:rPr lang="en-US" altLang="en-US" dirty="0" smtClean="0">
                <a:solidFill>
                  <a:srgbClr val="009900"/>
                </a:solidFill>
              </a:rPr>
              <a:t>Nutrition Education plus gardening was found as an effective strategy for</a:t>
            </a:r>
            <a:r>
              <a:rPr lang="en-US" altLang="en-US" b="1" dirty="0" smtClean="0">
                <a:solidFill>
                  <a:srgbClr val="009900"/>
                </a:solidFill>
              </a:rPr>
              <a:t> </a:t>
            </a:r>
            <a:r>
              <a:rPr lang="en-US" altLang="en-US" b="1" dirty="0" smtClean="0">
                <a:solidFill>
                  <a:srgbClr val="0000CC"/>
                </a:solidFill>
              </a:rPr>
              <a:t>improving in school consumption of fruit and vegetables</a:t>
            </a:r>
            <a:r>
              <a:rPr lang="en-US" altLang="en-US" dirty="0" smtClean="0">
                <a:solidFill>
                  <a:srgbClr val="0000CC"/>
                </a:solidFill>
              </a:rPr>
              <a:t> </a:t>
            </a:r>
            <a:r>
              <a:rPr lang="en-US" altLang="en-US" dirty="0" smtClean="0">
                <a:solidFill>
                  <a:srgbClr val="009900"/>
                </a:solidFill>
              </a:rPr>
              <a:t>during school lunch times.</a:t>
            </a:r>
            <a:br>
              <a:rPr lang="en-US" altLang="en-US" dirty="0" smtClean="0">
                <a:solidFill>
                  <a:srgbClr val="009900"/>
                </a:solidFill>
              </a:rPr>
            </a:br>
            <a:r>
              <a:rPr lang="en-US" altLang="en-US" dirty="0" smtClean="0">
                <a:solidFill>
                  <a:srgbClr val="009900"/>
                </a:solidFill>
              </a:rPr>
              <a:t> </a:t>
            </a:r>
            <a:r>
              <a:rPr lang="en-US" altLang="en-US" sz="1800" dirty="0" smtClean="0">
                <a:solidFill>
                  <a:srgbClr val="F47E1C"/>
                </a:solidFill>
              </a:rPr>
              <a:t>(Parmer et.al., 2009)</a:t>
            </a:r>
          </a:p>
          <a:p>
            <a:pPr lvl="1" eaLnBrk="1" hangingPunct="1">
              <a:lnSpc>
                <a:spcPct val="80000"/>
              </a:lnSpc>
              <a:buFontTx/>
              <a:buChar char="-"/>
            </a:pPr>
            <a:endParaRPr lang="en-US" altLang="en-US" dirty="0" smtClean="0">
              <a:solidFill>
                <a:srgbClr val="009900"/>
              </a:solidFill>
            </a:endParaRPr>
          </a:p>
          <a:p>
            <a:pPr lvl="1" eaLnBrk="1" hangingPunct="1">
              <a:lnSpc>
                <a:spcPct val="80000"/>
              </a:lnSpc>
              <a:buFontTx/>
              <a:buChar char="-"/>
            </a:pPr>
            <a:r>
              <a:rPr lang="en-US" altLang="en-US" dirty="0" smtClean="0">
                <a:solidFill>
                  <a:srgbClr val="009900"/>
                </a:solidFill>
              </a:rPr>
              <a:t>Evidence of promising gains in fruit and vegetables interest and knowledge, but limited evidence-based, peer-reviewed research evaluating gardening programs on nutritional outcomes.</a:t>
            </a:r>
            <a:br>
              <a:rPr lang="en-US" altLang="en-US" dirty="0" smtClean="0">
                <a:solidFill>
                  <a:srgbClr val="009900"/>
                </a:solidFill>
              </a:rPr>
            </a:br>
            <a:r>
              <a:rPr lang="en-US" altLang="en-US" sz="1800" dirty="0" smtClean="0">
                <a:solidFill>
                  <a:srgbClr val="F47E1C"/>
                </a:solidFill>
              </a:rPr>
              <a:t>(Robinson-O’Brian, 2009)</a:t>
            </a:r>
          </a:p>
          <a:p>
            <a:pPr lvl="1" eaLnBrk="1" hangingPunct="1">
              <a:lnSpc>
                <a:spcPct val="80000"/>
              </a:lnSpc>
              <a:buFontTx/>
              <a:buChar char="-"/>
            </a:pPr>
            <a:endParaRPr lang="en-US" altLang="en-US" sz="2400" dirty="0" smtClean="0">
              <a:solidFill>
                <a:srgbClr val="009900"/>
              </a:solidFill>
            </a:endParaRPr>
          </a:p>
          <a:p>
            <a:pPr lvl="1" eaLnBrk="1" hangingPunct="1">
              <a:lnSpc>
                <a:spcPct val="80000"/>
              </a:lnSpc>
              <a:buFontTx/>
              <a:buNone/>
            </a:pPr>
            <a:endParaRPr lang="en-US" altLang="en-US" sz="2400" dirty="0" smtClean="0">
              <a:solidFill>
                <a:srgbClr val="009900"/>
              </a:solidFill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304800" y="990600"/>
            <a:ext cx="8839200" cy="1143000"/>
          </a:xfrm>
          <a:prstGeom prst="rect">
            <a:avLst/>
          </a:prstGeom>
        </p:spPr>
        <p:txBody>
          <a:bodyPr vert="horz" rtlCol="0" anchor="ctr"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extLst/>
          </a:lstStyle>
          <a:p>
            <a:pPr algn="l"/>
            <a:r>
              <a:rPr lang="en-US" altLang="en-US" sz="4000" b="1" dirty="0" smtClean="0">
                <a:solidFill>
                  <a:srgbClr val="0000CC"/>
                </a:solidFill>
                <a:cs typeface="Arial" pitchFamily="34" charset="0"/>
              </a:rPr>
              <a:t>Gardening and Experiential </a:t>
            </a:r>
            <a:br>
              <a:rPr lang="en-US" altLang="en-US" sz="4000" b="1" dirty="0" smtClean="0">
                <a:solidFill>
                  <a:srgbClr val="0000CC"/>
                </a:solidFill>
                <a:cs typeface="Arial" pitchFamily="34" charset="0"/>
              </a:rPr>
            </a:br>
            <a:r>
              <a:rPr lang="en-US" altLang="en-US" sz="4000" b="1" dirty="0" smtClean="0">
                <a:solidFill>
                  <a:srgbClr val="0000CC"/>
                </a:solidFill>
                <a:cs typeface="Arial" pitchFamily="34" charset="0"/>
              </a:rPr>
              <a:t>Nutrition Education in Schools</a:t>
            </a:r>
            <a:r>
              <a:rPr lang="en-US" altLang="en-US" sz="3600" dirty="0" smtClean="0">
                <a:solidFill>
                  <a:srgbClr val="00B050"/>
                </a:solidFill>
                <a:cs typeface="Arial" pitchFamily="34" charset="0"/>
              </a:rPr>
              <a:t/>
            </a:r>
            <a:br>
              <a:rPr lang="en-US" altLang="en-US" sz="3600" dirty="0" smtClean="0">
                <a:solidFill>
                  <a:srgbClr val="00B050"/>
                </a:solidFill>
                <a:cs typeface="Arial" pitchFamily="34" charset="0"/>
              </a:rPr>
            </a:br>
            <a:r>
              <a:rPr lang="en-US" altLang="en-US" sz="3600" dirty="0" smtClean="0">
                <a:solidFill>
                  <a:srgbClr val="00B050"/>
                </a:solidFill>
                <a:cs typeface="Arial" pitchFamily="34" charset="0"/>
              </a:rPr>
              <a:t>                              </a:t>
            </a:r>
            <a:r>
              <a:rPr lang="en-US" altLang="en-US" sz="3200" i="1" dirty="0" smtClean="0">
                <a:solidFill>
                  <a:srgbClr val="F47E1C"/>
                </a:solidFill>
                <a:cs typeface="Arial" pitchFamily="34" charset="0"/>
              </a:rPr>
              <a:t>A  Promising Approach</a:t>
            </a:r>
            <a:r>
              <a:rPr lang="en-US" altLang="en-US" sz="3600" i="1" dirty="0" smtClean="0">
                <a:solidFill>
                  <a:srgbClr val="F47E1C"/>
                </a:solidFill>
                <a:cs typeface="Arial" pitchFamily="34" charset="0"/>
              </a:rPr>
              <a:t>: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43"/>
          <a:stretch>
            <a:fillRect/>
          </a:stretch>
        </p:blipFill>
        <p:spPr bwMode="auto">
          <a:xfrm>
            <a:off x="5562600" y="5459738"/>
            <a:ext cx="2800350" cy="1394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8640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5" descr="CFS-Eat Your Way_Page_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>
            <a:fillRect/>
          </a:stretch>
        </p:blipFill>
        <p:spPr bwMode="auto">
          <a:xfrm>
            <a:off x="12863" y="381000"/>
            <a:ext cx="2302824" cy="285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362200" y="152400"/>
            <a:ext cx="6096000" cy="5878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3200" dirty="0">
                <a:solidFill>
                  <a:srgbClr val="0000CC"/>
                </a:solidFill>
                <a:latin typeface="+mj-lt"/>
              </a:rPr>
              <a:t>Components of  Indiana State-wide</a:t>
            </a:r>
            <a:r>
              <a:rPr lang="en-US" sz="3200" i="1" dirty="0">
                <a:solidFill>
                  <a:srgbClr val="0000CC"/>
                </a:solidFill>
                <a:latin typeface="+mj-lt"/>
              </a:rPr>
              <a:t> </a:t>
            </a:r>
            <a:r>
              <a:rPr lang="en-US" sz="3200" b="1" i="1" dirty="0">
                <a:solidFill>
                  <a:srgbClr val="0000CC"/>
                </a:solidFill>
                <a:latin typeface="+mj-lt"/>
              </a:rPr>
              <a:t>Eat Your Way to Better Health </a:t>
            </a:r>
            <a:r>
              <a:rPr lang="en-US" sz="3200" dirty="0">
                <a:solidFill>
                  <a:srgbClr val="0000CC"/>
                </a:solidFill>
                <a:latin typeface="+mj-lt"/>
              </a:rPr>
              <a:t>program</a:t>
            </a:r>
          </a:p>
          <a:p>
            <a:pPr eaLnBrk="1" hangingPunct="1">
              <a:defRPr/>
            </a:pPr>
            <a:endParaRPr lang="en-US" sz="2800" dirty="0">
              <a:solidFill>
                <a:srgbClr val="009900"/>
              </a:solidFill>
              <a:latin typeface="+mj-lt"/>
            </a:endParaRPr>
          </a:p>
          <a:p>
            <a:pPr marL="342900" indent="-342900" eaLnBrk="1" hangingPunct="1">
              <a:buFontTx/>
              <a:buAutoNum type="arabicPeriod"/>
              <a:defRPr/>
            </a:pPr>
            <a:r>
              <a:rPr lang="en-US" sz="2800" dirty="0">
                <a:solidFill>
                  <a:srgbClr val="009900"/>
                </a:solidFill>
                <a:latin typeface="+mj-lt"/>
              </a:rPr>
              <a:t>Nutritional educational materials targeting famers market consumers</a:t>
            </a:r>
          </a:p>
          <a:p>
            <a:pPr marL="342900" indent="-342900" eaLnBrk="1" hangingPunct="1">
              <a:buFontTx/>
              <a:buAutoNum type="arabicPeriod"/>
              <a:defRPr/>
            </a:pPr>
            <a:r>
              <a:rPr lang="en-US" sz="2800" b="1" dirty="0">
                <a:solidFill>
                  <a:srgbClr val="009900"/>
                </a:solidFill>
                <a:latin typeface="+mj-lt"/>
              </a:rPr>
              <a:t>School salad bars – funds supported equipment in 3 elementary schools</a:t>
            </a:r>
          </a:p>
          <a:p>
            <a:pPr marL="342900" indent="-342900" eaLnBrk="1" hangingPunct="1">
              <a:buFontTx/>
              <a:buAutoNum type="arabicPeriod"/>
              <a:defRPr/>
            </a:pPr>
            <a:r>
              <a:rPr lang="en-US" sz="2800" dirty="0">
                <a:solidFill>
                  <a:srgbClr val="009900"/>
                </a:solidFill>
                <a:latin typeface="+mj-lt"/>
              </a:rPr>
              <a:t>School Gardening with the Junior Master Gardener – Health and Nutrition from the </a:t>
            </a:r>
            <a:r>
              <a:rPr lang="en-US" sz="2800" dirty="0" smtClean="0">
                <a:solidFill>
                  <a:srgbClr val="009900"/>
                </a:solidFill>
                <a:latin typeface="+mj-lt"/>
              </a:rPr>
              <a:t>Garden</a:t>
            </a:r>
          </a:p>
          <a:p>
            <a:pPr marL="342900" indent="-342900" eaLnBrk="1" hangingPunct="1">
              <a:buFontTx/>
              <a:buAutoNum type="arabicPeriod"/>
              <a:defRPr/>
            </a:pPr>
            <a:r>
              <a:rPr lang="en-US" sz="2800" b="1" dirty="0" smtClean="0">
                <a:solidFill>
                  <a:srgbClr val="009900"/>
                </a:solidFill>
                <a:latin typeface="+mj-lt"/>
              </a:rPr>
              <a:t>Recipes </a:t>
            </a:r>
            <a:r>
              <a:rPr lang="en-US" sz="2800" b="1" dirty="0">
                <a:solidFill>
                  <a:srgbClr val="009900"/>
                </a:solidFill>
                <a:latin typeface="+mj-lt"/>
              </a:rPr>
              <a:t>for kids/parents on how to use produce</a:t>
            </a:r>
          </a:p>
        </p:txBody>
      </p:sp>
      <p:sp>
        <p:nvSpPr>
          <p:cNvPr id="55300" name="Rectangle 6"/>
          <p:cNvSpPr>
            <a:spLocks noChangeArrowheads="1"/>
          </p:cNvSpPr>
          <p:nvPr/>
        </p:nvSpPr>
        <p:spPr bwMode="auto">
          <a:xfrm>
            <a:off x="1905000" y="6554688"/>
            <a:ext cx="70104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i="1" dirty="0">
                <a:solidFill>
                  <a:srgbClr val="F47E1C"/>
                </a:solidFill>
              </a:rPr>
              <a:t>http://www.cfs.purdue.edu/extension/food_health/nutrition/better_health.html</a:t>
            </a:r>
          </a:p>
        </p:txBody>
      </p:sp>
      <p:pic>
        <p:nvPicPr>
          <p:cNvPr id="7" name="Picture 2" descr="C:\Users\Randy.Seagraves\Desktop\WEB COVERS\health nutrit cove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648" y="3399442"/>
            <a:ext cx="2395847" cy="2851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2862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5" descr="CFS-Eat Your Way_Page_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>
            <a:fillRect/>
          </a:stretch>
        </p:blipFill>
        <p:spPr bwMode="auto">
          <a:xfrm>
            <a:off x="152400" y="457200"/>
            <a:ext cx="2414588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TextBox 5"/>
          <p:cNvSpPr txBox="1">
            <a:spLocks noChangeArrowheads="1"/>
          </p:cNvSpPr>
          <p:nvPr/>
        </p:nvSpPr>
        <p:spPr bwMode="auto">
          <a:xfrm>
            <a:off x="2667000" y="228600"/>
            <a:ext cx="5943600" cy="5786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i="1" dirty="0">
                <a:solidFill>
                  <a:srgbClr val="F47E1C"/>
                </a:solidFill>
                <a:latin typeface="+mn-lt"/>
              </a:rPr>
              <a:t>Found to have a positive impact on third-grade classrooms across participating counties and success.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dirty="0">
              <a:solidFill>
                <a:srgbClr val="009900"/>
              </a:solidFill>
              <a:latin typeface="+mn-lt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9900"/>
                </a:solidFill>
                <a:latin typeface="+mn-lt"/>
              </a:rPr>
              <a:t>Creating school gardens, providing nutrition education, and encouraging interaction between students, teachers, parents, and the community: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dirty="0">
              <a:solidFill>
                <a:srgbClr val="009900"/>
              </a:solidFill>
              <a:latin typeface="+mn-lt"/>
            </a:endParaRPr>
          </a:p>
          <a:p>
            <a:pPr eaLnBrk="1" hangingPunct="1">
              <a:spcBef>
                <a:spcPct val="0"/>
              </a:spcBef>
              <a:buClr>
                <a:srgbClr val="F47E1C"/>
              </a:buClr>
              <a:buSzPct val="120000"/>
            </a:pPr>
            <a:r>
              <a:rPr lang="en-US" altLang="en-US" sz="2400" i="1" dirty="0">
                <a:solidFill>
                  <a:srgbClr val="009900"/>
                </a:solidFill>
                <a:latin typeface="+mn-lt"/>
              </a:rPr>
              <a:t> </a:t>
            </a:r>
            <a:r>
              <a:rPr lang="en-US" altLang="en-US" sz="2400" i="1" dirty="0">
                <a:solidFill>
                  <a:srgbClr val="0000CC"/>
                </a:solidFill>
                <a:latin typeface="+mn-lt"/>
              </a:rPr>
              <a:t>contributed to increased fruit and vegetable intake among students</a:t>
            </a:r>
            <a:r>
              <a:rPr lang="en-US" altLang="en-US" sz="2400" i="1" dirty="0" smtClean="0">
                <a:solidFill>
                  <a:srgbClr val="0000CC"/>
                </a:solidFill>
                <a:latin typeface="+mn-lt"/>
              </a:rPr>
              <a:t>.</a:t>
            </a:r>
            <a:br>
              <a:rPr lang="en-US" altLang="en-US" sz="2400" i="1" dirty="0" smtClean="0">
                <a:solidFill>
                  <a:srgbClr val="0000CC"/>
                </a:solidFill>
                <a:latin typeface="+mn-lt"/>
              </a:rPr>
            </a:br>
            <a:endParaRPr lang="en-US" altLang="en-US" sz="500" i="1" dirty="0">
              <a:solidFill>
                <a:srgbClr val="0000CC"/>
              </a:solidFill>
              <a:latin typeface="+mn-lt"/>
            </a:endParaRPr>
          </a:p>
          <a:p>
            <a:pPr eaLnBrk="1" hangingPunct="1">
              <a:spcBef>
                <a:spcPct val="0"/>
              </a:spcBef>
              <a:buClr>
                <a:srgbClr val="F47E1C"/>
              </a:buClr>
              <a:buSzPct val="120000"/>
            </a:pPr>
            <a:r>
              <a:rPr lang="en-US" altLang="en-US" sz="2400" dirty="0">
                <a:solidFill>
                  <a:srgbClr val="0000CC"/>
                </a:solidFill>
                <a:latin typeface="+mn-lt"/>
              </a:rPr>
              <a:t> provided students with a sense of locally grown produce </a:t>
            </a:r>
            <a:r>
              <a:rPr lang="en-US" altLang="en-US" sz="2400" dirty="0" smtClean="0">
                <a:solidFill>
                  <a:srgbClr val="0000CC"/>
                </a:solidFill>
                <a:latin typeface="+mn-lt"/>
              </a:rPr>
              <a:t/>
            </a:r>
            <a:br>
              <a:rPr lang="en-US" altLang="en-US" sz="2400" dirty="0" smtClean="0">
                <a:solidFill>
                  <a:srgbClr val="0000CC"/>
                </a:solidFill>
                <a:latin typeface="+mn-lt"/>
              </a:rPr>
            </a:br>
            <a:endParaRPr lang="en-US" altLang="en-US" sz="500" dirty="0">
              <a:solidFill>
                <a:srgbClr val="0000CC"/>
              </a:solidFill>
              <a:latin typeface="+mn-lt"/>
            </a:endParaRPr>
          </a:p>
          <a:p>
            <a:pPr eaLnBrk="1" hangingPunct="1">
              <a:spcBef>
                <a:spcPct val="0"/>
              </a:spcBef>
              <a:buClr>
                <a:srgbClr val="F47E1C"/>
              </a:buClr>
              <a:buSzPct val="120000"/>
            </a:pPr>
            <a:r>
              <a:rPr lang="en-US" altLang="en-US" sz="2400" i="1" dirty="0">
                <a:solidFill>
                  <a:srgbClr val="0000CC"/>
                </a:solidFill>
                <a:latin typeface="+mn-lt"/>
              </a:rPr>
              <a:t> student desire to sample produce new to their taste buds.</a:t>
            </a:r>
          </a:p>
        </p:txBody>
      </p:sp>
      <p:pic>
        <p:nvPicPr>
          <p:cNvPr id="6" name="Picture 2" descr="C:\Users\Randy.Seagraves\Desktop\WEB COVERS\health nutrit cove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70" y="3714554"/>
            <a:ext cx="2395847" cy="2851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286000" y="6550223"/>
            <a:ext cx="70104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i="1" dirty="0">
                <a:solidFill>
                  <a:srgbClr val="F47E1C"/>
                </a:solidFill>
              </a:rPr>
              <a:t>http://www.cfs.purdue.edu/extension/food_health/nutrition/better_health.html</a:t>
            </a:r>
          </a:p>
        </p:txBody>
      </p:sp>
    </p:spTree>
    <p:extLst>
      <p:ext uri="{BB962C8B-B14F-4D97-AF65-F5344CB8AC3E}">
        <p14:creationId xmlns:p14="http://schemas.microsoft.com/office/powerpoint/2010/main" val="3467774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7" name="TextBox 2"/>
          <p:cNvSpPr txBox="1">
            <a:spLocks noChangeArrowheads="1"/>
          </p:cNvSpPr>
          <p:nvPr/>
        </p:nvSpPr>
        <p:spPr bwMode="auto">
          <a:xfrm>
            <a:off x="172192" y="595312"/>
            <a:ext cx="8502733" cy="526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srgbClr val="F47E1C"/>
                </a:solidFill>
                <a:latin typeface="+mj-lt"/>
              </a:rPr>
              <a:t>                                 500 </a:t>
            </a:r>
            <a:r>
              <a:rPr lang="en-US" altLang="en-US" sz="2800" b="1" dirty="0">
                <a:solidFill>
                  <a:srgbClr val="F47E1C"/>
                </a:solidFill>
                <a:latin typeface="+mj-lt"/>
              </a:rPr>
              <a:t>children identified by </a:t>
            </a:r>
            <a:r>
              <a:rPr lang="en-US" altLang="en-US" sz="2800" b="1" dirty="0" smtClean="0">
                <a:solidFill>
                  <a:srgbClr val="F47E1C"/>
                </a:solidFill>
                <a:latin typeface="+mj-lt"/>
              </a:rPr>
              <a:t>BMI</a:t>
            </a:r>
            <a:br>
              <a:rPr lang="en-US" altLang="en-US" sz="2800" b="1" dirty="0" smtClean="0">
                <a:solidFill>
                  <a:srgbClr val="F47E1C"/>
                </a:solidFill>
                <a:latin typeface="+mj-lt"/>
              </a:rPr>
            </a:br>
            <a:r>
              <a:rPr lang="en-US" altLang="en-US" sz="2800" b="1" dirty="0" smtClean="0">
                <a:solidFill>
                  <a:srgbClr val="F47E1C"/>
                </a:solidFill>
                <a:latin typeface="+mj-lt"/>
              </a:rPr>
              <a:t>                     as </a:t>
            </a:r>
            <a:r>
              <a:rPr lang="en-US" altLang="en-US" sz="2800" b="1" dirty="0">
                <a:solidFill>
                  <a:srgbClr val="F47E1C"/>
                </a:solidFill>
                <a:latin typeface="+mj-lt"/>
              </a:rPr>
              <a:t>overweight or obese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800" dirty="0">
              <a:latin typeface="+mj-lt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800" dirty="0" smtClean="0">
                <a:solidFill>
                  <a:srgbClr val="0000CC"/>
                </a:solidFill>
                <a:latin typeface="+mj-lt"/>
              </a:rPr>
              <a:t> Children </a:t>
            </a:r>
            <a:r>
              <a:rPr lang="en-US" altLang="en-US" sz="2800" dirty="0">
                <a:solidFill>
                  <a:srgbClr val="0000CC"/>
                </a:solidFill>
                <a:latin typeface="+mj-lt"/>
              </a:rPr>
              <a:t>and parents participate </a:t>
            </a:r>
            <a:r>
              <a:rPr lang="en-US" altLang="en-US" sz="2800" dirty="0" smtClean="0">
                <a:solidFill>
                  <a:srgbClr val="0000CC"/>
                </a:solidFill>
                <a:latin typeface="+mj-lt"/>
              </a:rPr>
              <a:t>in </a:t>
            </a:r>
            <a:r>
              <a:rPr lang="en-US" altLang="en-US" sz="2800" b="1" i="1" u="sng" dirty="0" err="1" smtClean="0">
                <a:solidFill>
                  <a:srgbClr val="009900"/>
                </a:solidFill>
                <a:latin typeface="+mj-lt"/>
              </a:rPr>
              <a:t>Salud</a:t>
            </a:r>
            <a:r>
              <a:rPr lang="en-US" altLang="en-US" sz="2800" b="1" i="1" u="sng" dirty="0" smtClean="0">
                <a:solidFill>
                  <a:srgbClr val="009900"/>
                </a:solidFill>
                <a:latin typeface="+mj-lt"/>
              </a:rPr>
              <a:t> </a:t>
            </a:r>
            <a:r>
              <a:rPr lang="en-US" altLang="en-US" sz="2800" b="1" i="1" u="sng" dirty="0">
                <a:solidFill>
                  <a:srgbClr val="009900"/>
                </a:solidFill>
                <a:latin typeface="+mj-lt"/>
              </a:rPr>
              <a:t>y </a:t>
            </a:r>
            <a:r>
              <a:rPr lang="en-US" altLang="en-US" sz="2800" b="1" i="1" u="sng" dirty="0" err="1">
                <a:solidFill>
                  <a:srgbClr val="009900"/>
                </a:solidFill>
                <a:latin typeface="+mj-lt"/>
              </a:rPr>
              <a:t>Bienestar</a:t>
            </a:r>
            <a:r>
              <a:rPr lang="en-US" altLang="en-US" sz="2800" b="1" i="1" u="sng" dirty="0">
                <a:solidFill>
                  <a:srgbClr val="009900"/>
                </a:solidFill>
                <a:latin typeface="+mj-lt"/>
              </a:rPr>
              <a:t> </a:t>
            </a:r>
            <a:r>
              <a:rPr lang="en-US" altLang="en-US" sz="2800" dirty="0">
                <a:solidFill>
                  <a:srgbClr val="0000CC"/>
                </a:solidFill>
                <a:latin typeface="+mj-lt"/>
              </a:rPr>
              <a:t>(10 week program)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800" i="1" u="sng" dirty="0" smtClean="0">
                <a:solidFill>
                  <a:srgbClr val="0000CC"/>
                </a:solidFill>
                <a:latin typeface="+mj-lt"/>
              </a:rPr>
              <a:t> </a:t>
            </a:r>
            <a:r>
              <a:rPr lang="en-US" altLang="en-US" sz="2800" b="1" i="1" u="sng" dirty="0" smtClean="0">
                <a:solidFill>
                  <a:srgbClr val="009900"/>
                </a:solidFill>
                <a:latin typeface="+mj-lt"/>
              </a:rPr>
              <a:t>Junior </a:t>
            </a:r>
            <a:r>
              <a:rPr lang="en-US" altLang="en-US" sz="2800" b="1" i="1" u="sng" dirty="0">
                <a:solidFill>
                  <a:srgbClr val="009900"/>
                </a:solidFill>
                <a:latin typeface="+mj-lt"/>
              </a:rPr>
              <a:t>Master Gardener</a:t>
            </a:r>
            <a:r>
              <a:rPr lang="en-US" altLang="en-US" sz="2800" b="1" dirty="0">
                <a:solidFill>
                  <a:srgbClr val="009900"/>
                </a:solidFill>
                <a:latin typeface="+mj-lt"/>
              </a:rPr>
              <a:t> </a:t>
            </a:r>
            <a:r>
              <a:rPr lang="en-US" altLang="en-US" sz="2800" dirty="0">
                <a:solidFill>
                  <a:srgbClr val="0000CC"/>
                </a:solidFill>
                <a:latin typeface="+mj-lt"/>
              </a:rPr>
              <a:t>program – catalyst to teach nutrition, understand where food comes from, helps encourage healthy choices, parents and kids working together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800" i="1" u="sng" dirty="0" smtClean="0">
                <a:solidFill>
                  <a:srgbClr val="0000CC"/>
                </a:solidFill>
                <a:latin typeface="+mj-lt"/>
              </a:rPr>
              <a:t> </a:t>
            </a:r>
            <a:r>
              <a:rPr lang="en-US" altLang="en-US" sz="2800" b="1" i="1" u="sng" dirty="0" smtClean="0">
                <a:solidFill>
                  <a:srgbClr val="009900"/>
                </a:solidFill>
                <a:latin typeface="+mj-lt"/>
              </a:rPr>
              <a:t>Garden </a:t>
            </a:r>
            <a:r>
              <a:rPr lang="en-US" altLang="en-US" sz="2800" b="1" i="1" u="sng" dirty="0">
                <a:solidFill>
                  <a:srgbClr val="009900"/>
                </a:solidFill>
                <a:latin typeface="+mj-lt"/>
              </a:rPr>
              <a:t>Café </a:t>
            </a:r>
            <a:r>
              <a:rPr lang="en-US" altLang="en-US" sz="2800" dirty="0">
                <a:solidFill>
                  <a:srgbClr val="0000CC"/>
                </a:solidFill>
                <a:latin typeface="+mj-lt"/>
              </a:rPr>
              <a:t>– introduced to allow children to pay nominal price to sample foods prepared by chef using fresh, locally grown produce</a:t>
            </a:r>
          </a:p>
        </p:txBody>
      </p:sp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045"/>
            <a:ext cx="3356423" cy="1182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8" name="Rectangle 3"/>
          <p:cNvSpPr>
            <a:spLocks noChangeArrowheads="1"/>
          </p:cNvSpPr>
          <p:nvPr/>
        </p:nvSpPr>
        <p:spPr bwMode="auto">
          <a:xfrm>
            <a:off x="195943" y="6457950"/>
            <a:ext cx="8305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i="1" dirty="0">
                <a:solidFill>
                  <a:srgbClr val="F47E1C"/>
                </a:solidFill>
              </a:rPr>
              <a:t>http://www.sbsdk12.org/news/2010/06/22eastsidewellness.shtml</a:t>
            </a:r>
          </a:p>
        </p:txBody>
      </p:sp>
    </p:spTree>
    <p:extLst>
      <p:ext uri="{BB962C8B-B14F-4D97-AF65-F5344CB8AC3E}">
        <p14:creationId xmlns:p14="http://schemas.microsoft.com/office/powerpoint/2010/main" val="908955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TextBox 2"/>
          <p:cNvSpPr txBox="1">
            <a:spLocks noChangeArrowheads="1"/>
          </p:cNvSpPr>
          <p:nvPr/>
        </p:nvSpPr>
        <p:spPr bwMode="auto">
          <a:xfrm>
            <a:off x="152400" y="1384578"/>
            <a:ext cx="8458200" cy="5093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500" dirty="0">
              <a:latin typeface="+mj-lt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500" dirty="0">
                <a:solidFill>
                  <a:srgbClr val="0000CC"/>
                </a:solidFill>
                <a:latin typeface="+mj-lt"/>
              </a:rPr>
              <a:t>Overall decreases in prevalence of obesity and overweight, with </a:t>
            </a:r>
            <a:r>
              <a:rPr lang="en-US" altLang="en-US" sz="2500" b="1" dirty="0">
                <a:solidFill>
                  <a:srgbClr val="0000CC"/>
                </a:solidFill>
                <a:latin typeface="+mj-lt"/>
              </a:rPr>
              <a:t>more marked decrease with an increasing length of time </a:t>
            </a:r>
            <a:r>
              <a:rPr lang="en-US" altLang="en-US" sz="2500" dirty="0">
                <a:solidFill>
                  <a:srgbClr val="0000CC"/>
                </a:solidFill>
                <a:latin typeface="+mj-lt"/>
              </a:rPr>
              <a:t>in program</a:t>
            </a:r>
            <a:br>
              <a:rPr lang="en-US" altLang="en-US" sz="2500" dirty="0">
                <a:solidFill>
                  <a:srgbClr val="0000CC"/>
                </a:solidFill>
                <a:latin typeface="+mj-lt"/>
              </a:rPr>
            </a:br>
            <a:endParaRPr lang="en-US" altLang="en-US" sz="2500" dirty="0">
              <a:solidFill>
                <a:srgbClr val="0000CC"/>
              </a:solidFill>
              <a:latin typeface="+mj-lt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500" dirty="0">
                <a:solidFill>
                  <a:srgbClr val="0000CC"/>
                </a:solidFill>
                <a:latin typeface="+mj-lt"/>
              </a:rPr>
              <a:t>Prevalence of obesity decreased from 30% to 25% in one year</a:t>
            </a:r>
            <a:br>
              <a:rPr lang="en-US" altLang="en-US" sz="2500" dirty="0">
                <a:solidFill>
                  <a:srgbClr val="0000CC"/>
                </a:solidFill>
                <a:latin typeface="+mj-lt"/>
              </a:rPr>
            </a:br>
            <a:endParaRPr lang="en-US" altLang="en-US" sz="2500" dirty="0">
              <a:solidFill>
                <a:srgbClr val="0000CC"/>
              </a:solidFill>
              <a:latin typeface="+mj-lt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500" dirty="0">
                <a:solidFill>
                  <a:srgbClr val="0000CC"/>
                </a:solidFill>
                <a:latin typeface="+mj-lt"/>
              </a:rPr>
              <a:t>Prevalence of </a:t>
            </a:r>
            <a:r>
              <a:rPr lang="en-US" altLang="en-US" sz="2500" b="1" dirty="0">
                <a:solidFill>
                  <a:srgbClr val="0000CC"/>
                </a:solidFill>
                <a:latin typeface="+mj-lt"/>
              </a:rPr>
              <a:t>overweight and obesity combined decreased from 55% to 42%</a:t>
            </a:r>
            <a:r>
              <a:rPr lang="en-US" altLang="en-US" sz="2500" dirty="0">
                <a:solidFill>
                  <a:srgbClr val="0000CC"/>
                </a:solidFill>
                <a:latin typeface="+mj-lt"/>
              </a:rPr>
              <a:t> in time period</a:t>
            </a:r>
            <a:br>
              <a:rPr lang="en-US" altLang="en-US" sz="2500" dirty="0">
                <a:solidFill>
                  <a:srgbClr val="0000CC"/>
                </a:solidFill>
                <a:latin typeface="+mj-lt"/>
              </a:rPr>
            </a:br>
            <a:endParaRPr lang="en-US" altLang="en-US" sz="2500" dirty="0">
              <a:solidFill>
                <a:srgbClr val="0000CC"/>
              </a:solidFill>
              <a:latin typeface="+mj-lt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500" dirty="0">
                <a:solidFill>
                  <a:srgbClr val="0000CC"/>
                </a:solidFill>
                <a:latin typeface="+mj-lt"/>
              </a:rPr>
              <a:t>Results for girls- decrease in prevalence of obesity from 26 to 19%, and </a:t>
            </a:r>
            <a:r>
              <a:rPr lang="en-US" altLang="en-US" sz="2500" b="1" dirty="0">
                <a:solidFill>
                  <a:srgbClr val="0000CC"/>
                </a:solidFill>
                <a:latin typeface="+mj-lt"/>
              </a:rPr>
              <a:t>decrease of prevalence of obesity and overweight from 48 to 38%</a:t>
            </a:r>
          </a:p>
        </p:txBody>
      </p:sp>
      <p:sp>
        <p:nvSpPr>
          <p:cNvPr id="58372" name="TextBox 3"/>
          <p:cNvSpPr txBox="1">
            <a:spLocks noChangeArrowheads="1"/>
          </p:cNvSpPr>
          <p:nvPr/>
        </p:nvSpPr>
        <p:spPr bwMode="auto">
          <a:xfrm>
            <a:off x="3962400" y="709290"/>
            <a:ext cx="35814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>
                <a:solidFill>
                  <a:srgbClr val="F47E1C"/>
                </a:solidFill>
              </a:rPr>
              <a:t>Pilot </a:t>
            </a:r>
            <a:r>
              <a:rPr lang="en-US" altLang="en-US" sz="4000" b="1" dirty="0" smtClean="0">
                <a:solidFill>
                  <a:srgbClr val="F47E1C"/>
                </a:solidFill>
              </a:rPr>
              <a:t>Results:</a:t>
            </a:r>
            <a:endParaRPr lang="en-US" altLang="en-US" sz="4000" b="1" dirty="0">
              <a:solidFill>
                <a:srgbClr val="F47E1C"/>
              </a:solidFill>
            </a:endParaRPr>
          </a:p>
        </p:txBody>
      </p:sp>
      <p:sp>
        <p:nvSpPr>
          <p:cNvPr id="58373" name="Rectangle 4"/>
          <p:cNvSpPr>
            <a:spLocks noChangeArrowheads="1"/>
          </p:cNvSpPr>
          <p:nvPr/>
        </p:nvSpPr>
        <p:spPr bwMode="auto">
          <a:xfrm>
            <a:off x="304800" y="6493669"/>
            <a:ext cx="83058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600" i="1" dirty="0">
                <a:solidFill>
                  <a:srgbClr val="F47E1C"/>
                </a:solidFill>
              </a:rPr>
              <a:t>http://www.sbsdk12.org/news/2010/06/22eastsidewellness.shtml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045"/>
            <a:ext cx="3356423" cy="1182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752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8" descr="potato boy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857250"/>
            <a:ext cx="7085013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5" name="Rectangle 15"/>
          <p:cNvSpPr>
            <a:spLocks noChangeArrowheads="1"/>
          </p:cNvSpPr>
          <p:nvPr/>
        </p:nvSpPr>
        <p:spPr bwMode="auto">
          <a:xfrm>
            <a:off x="6197600" y="857250"/>
            <a:ext cx="2032000" cy="51435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ts val="135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Segoe Print" pitchFamily="2" charset="0"/>
              </a:defRPr>
            </a:lvl1pPr>
            <a:lvl2pPr marL="742950" indent="-285750">
              <a:spcBef>
                <a:spcPts val="900"/>
              </a:spcBef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Segoe Print" pitchFamily="2" charset="0"/>
              </a:defRPr>
            </a:lvl2pPr>
            <a:lvl3pPr marL="1143000" indent="-228600">
              <a:spcBef>
                <a:spcPts val="600"/>
              </a:spcBef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Segoe Print" pitchFamily="2" charset="0"/>
              </a:defRPr>
            </a:lvl3pPr>
            <a:lvl4pPr marL="1600200" indent="-228600">
              <a:spcBef>
                <a:spcPts val="450"/>
              </a:spcBef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Segoe Print" pitchFamily="2" charset="0"/>
              </a:defRPr>
            </a:lvl4pPr>
            <a:lvl5pPr marL="2057400" indent="-228600">
              <a:spcBef>
                <a:spcPts val="450"/>
              </a:spcBef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Segoe Print" pitchFamily="2" charset="0"/>
              </a:defRPr>
            </a:lvl5pPr>
            <a:lvl6pPr marL="2514600" indent="-228600" fontAlgn="base">
              <a:spcBef>
                <a:spcPts val="450"/>
              </a:spcBef>
              <a:spcAft>
                <a:spcPct val="0"/>
              </a:spcAft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Segoe Print" pitchFamily="2" charset="0"/>
              </a:defRPr>
            </a:lvl6pPr>
            <a:lvl7pPr marL="2971800" indent="-228600" fontAlgn="base">
              <a:spcBef>
                <a:spcPts val="450"/>
              </a:spcBef>
              <a:spcAft>
                <a:spcPct val="0"/>
              </a:spcAft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Segoe Print" pitchFamily="2" charset="0"/>
              </a:defRPr>
            </a:lvl7pPr>
            <a:lvl8pPr marL="3429000" indent="-228600" fontAlgn="base">
              <a:spcBef>
                <a:spcPts val="450"/>
              </a:spcBef>
              <a:spcAft>
                <a:spcPct val="0"/>
              </a:spcAft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Segoe Print" pitchFamily="2" charset="0"/>
              </a:defRPr>
            </a:lvl8pPr>
            <a:lvl9pPr marL="3886200" indent="-228600" fontAlgn="base">
              <a:spcBef>
                <a:spcPts val="450"/>
              </a:spcBef>
              <a:spcAft>
                <a:spcPct val="0"/>
              </a:spcAft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Segoe Print" pitchFamily="2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1200">
              <a:solidFill>
                <a:srgbClr val="333300"/>
              </a:solidFill>
              <a:latin typeface="Times New Roman" pitchFamily="18" charset="0"/>
              <a:cs typeface="Arial" pitchFamily="34" charset="0"/>
            </a:endParaRPr>
          </a:p>
        </p:txBody>
      </p:sp>
      <p:pic>
        <p:nvPicPr>
          <p:cNvPr id="59396" name="Picture 8" descr="potato boy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1200" y="857250"/>
            <a:ext cx="72707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9397" name="Group 16"/>
          <p:cNvGrpSpPr>
            <a:grpSpLocks/>
          </p:cNvGrpSpPr>
          <p:nvPr/>
        </p:nvGrpSpPr>
        <p:grpSpPr bwMode="auto">
          <a:xfrm>
            <a:off x="830263" y="914400"/>
            <a:ext cx="7170737" cy="5086350"/>
            <a:chOff x="0" y="-50632"/>
            <a:chExt cx="107545" cy="67827"/>
          </a:xfrm>
        </p:grpSpPr>
        <p:grpSp>
          <p:nvGrpSpPr>
            <p:cNvPr id="59404" name="Group 12"/>
            <p:cNvGrpSpPr>
              <a:grpSpLocks/>
            </p:cNvGrpSpPr>
            <p:nvPr/>
          </p:nvGrpSpPr>
          <p:grpSpPr bwMode="auto">
            <a:xfrm>
              <a:off x="80698" y="-50632"/>
              <a:ext cx="26847" cy="44741"/>
              <a:chOff x="76890" y="-50660"/>
              <a:chExt cx="26848" cy="44770"/>
            </a:xfrm>
          </p:grpSpPr>
          <p:pic>
            <p:nvPicPr>
              <p:cNvPr id="59406" name="Picture 7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021" y="-25309"/>
                <a:ext cx="24948" cy="113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9407" name="Picture 2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176" y="-32358"/>
                <a:ext cx="24691" cy="66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9408" name="Picture 3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533" y="-50660"/>
                <a:ext cx="19812" cy="99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9409" name="Picture 6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890" y="-12531"/>
                <a:ext cx="26848" cy="66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59405" name="Rectangle 15"/>
            <p:cNvSpPr>
              <a:spLocks noChangeArrowheads="1"/>
            </p:cNvSpPr>
            <p:nvPr/>
          </p:nvSpPr>
          <p:spPr bwMode="auto">
            <a:xfrm>
              <a:off x="0" y="762"/>
              <a:ext cx="77831" cy="16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spcBef>
                  <a:spcPts val="135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Segoe Print" pitchFamily="2" charset="0"/>
                </a:defRPr>
              </a:lvl1pPr>
              <a:lvl2pPr marL="742950" indent="-285750">
                <a:spcBef>
                  <a:spcPts val="900"/>
                </a:spcBef>
                <a:buFont typeface="Arial" pitchFamily="34" charset="0"/>
                <a:buChar char="•"/>
                <a:defRPr sz="1500">
                  <a:solidFill>
                    <a:schemeClr val="tx1"/>
                  </a:solidFill>
                  <a:latin typeface="Segoe Print" pitchFamily="2" charset="0"/>
                </a:defRPr>
              </a:lvl2pPr>
              <a:lvl3pPr marL="1143000" indent="-228600">
                <a:spcBef>
                  <a:spcPts val="600"/>
                </a:spcBef>
                <a:buFont typeface="Arial" pitchFamily="34" charset="0"/>
                <a:buChar char="•"/>
                <a:defRPr sz="1300">
                  <a:solidFill>
                    <a:schemeClr val="tx1"/>
                  </a:solidFill>
                  <a:latin typeface="Segoe Print" pitchFamily="2" charset="0"/>
                </a:defRPr>
              </a:lvl3pPr>
              <a:lvl4pPr marL="1600200" indent="-228600">
                <a:spcBef>
                  <a:spcPts val="450"/>
                </a:spcBef>
                <a:buFont typeface="Arial" pitchFamily="34" charset="0"/>
                <a:buChar char="•"/>
                <a:defRPr sz="1200">
                  <a:solidFill>
                    <a:schemeClr val="tx1"/>
                  </a:solidFill>
                  <a:latin typeface="Segoe Print" pitchFamily="2" charset="0"/>
                </a:defRPr>
              </a:lvl4pPr>
              <a:lvl5pPr marL="2057400" indent="-228600">
                <a:spcBef>
                  <a:spcPts val="450"/>
                </a:spcBef>
                <a:buFont typeface="Arial" pitchFamily="34" charset="0"/>
                <a:buChar char="•"/>
                <a:defRPr sz="1200">
                  <a:solidFill>
                    <a:schemeClr val="tx1"/>
                  </a:solidFill>
                  <a:latin typeface="Segoe Print" pitchFamily="2" charset="0"/>
                </a:defRPr>
              </a:lvl5pPr>
              <a:lvl6pPr marL="2514600" indent="-228600" fontAlgn="base">
                <a:spcBef>
                  <a:spcPts val="450"/>
                </a:spcBef>
                <a:spcAft>
                  <a:spcPct val="0"/>
                </a:spcAft>
                <a:buFont typeface="Arial" pitchFamily="34" charset="0"/>
                <a:buChar char="•"/>
                <a:defRPr sz="1200">
                  <a:solidFill>
                    <a:schemeClr val="tx1"/>
                  </a:solidFill>
                  <a:latin typeface="Segoe Print" pitchFamily="2" charset="0"/>
                </a:defRPr>
              </a:lvl6pPr>
              <a:lvl7pPr marL="2971800" indent="-228600" fontAlgn="base">
                <a:spcBef>
                  <a:spcPts val="450"/>
                </a:spcBef>
                <a:spcAft>
                  <a:spcPct val="0"/>
                </a:spcAft>
                <a:buFont typeface="Arial" pitchFamily="34" charset="0"/>
                <a:buChar char="•"/>
                <a:defRPr sz="1200">
                  <a:solidFill>
                    <a:schemeClr val="tx1"/>
                  </a:solidFill>
                  <a:latin typeface="Segoe Print" pitchFamily="2" charset="0"/>
                </a:defRPr>
              </a:lvl7pPr>
              <a:lvl8pPr marL="3429000" indent="-228600" fontAlgn="base">
                <a:spcBef>
                  <a:spcPts val="450"/>
                </a:spcBef>
                <a:spcAft>
                  <a:spcPct val="0"/>
                </a:spcAft>
                <a:buFont typeface="Arial" pitchFamily="34" charset="0"/>
                <a:buChar char="•"/>
                <a:defRPr sz="1200">
                  <a:solidFill>
                    <a:schemeClr val="tx1"/>
                  </a:solidFill>
                  <a:latin typeface="Segoe Print" pitchFamily="2" charset="0"/>
                </a:defRPr>
              </a:lvl8pPr>
              <a:lvl9pPr marL="3886200" indent="-228600" fontAlgn="base">
                <a:spcBef>
                  <a:spcPts val="450"/>
                </a:spcBef>
                <a:spcAft>
                  <a:spcPct val="0"/>
                </a:spcAft>
                <a:buFont typeface="Arial" pitchFamily="34" charset="0"/>
                <a:buChar char="•"/>
                <a:defRPr sz="1200">
                  <a:solidFill>
                    <a:schemeClr val="tx1"/>
                  </a:solidFill>
                  <a:latin typeface="Segoe Print" pitchFamily="2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en-US" altLang="en-US" sz="1200">
                <a:solidFill>
                  <a:srgbClr val="333300"/>
                </a:solidFill>
                <a:latin typeface="Times New Roman" pitchFamily="18" charset="0"/>
                <a:cs typeface="Arial" pitchFamily="34" charset="0"/>
              </a:endParaRPr>
            </a:p>
          </p:txBody>
        </p:sp>
      </p:grpSp>
      <p:pic>
        <p:nvPicPr>
          <p:cNvPr id="59398" name="Picture 3" descr="JMG w clover logo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8563" y="5264150"/>
            <a:ext cx="1701800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1559" name="TextBox 7"/>
          <p:cNvSpPr txBox="1">
            <a:spLocks noChangeArrowheads="1"/>
          </p:cNvSpPr>
          <p:nvPr/>
        </p:nvSpPr>
        <p:spPr bwMode="auto">
          <a:xfrm>
            <a:off x="381000" y="832585"/>
            <a:ext cx="6172200" cy="519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 eaLnBrk="0" hangingPunct="0">
              <a:defRPr sz="1600">
                <a:solidFill>
                  <a:srgbClr val="333300"/>
                </a:solidFill>
                <a:latin typeface="Times New Roman" pitchFamily="18" charset="0"/>
              </a:defRPr>
            </a:lvl1pPr>
            <a:lvl2pPr marL="742950" indent="-285750" algn="ctr" eaLnBrk="0" hangingPunct="0">
              <a:defRPr sz="1600">
                <a:solidFill>
                  <a:srgbClr val="333300"/>
                </a:solidFill>
                <a:latin typeface="Times New Roman" pitchFamily="18" charset="0"/>
              </a:defRPr>
            </a:lvl2pPr>
            <a:lvl3pPr marL="1143000" indent="-228600" algn="ctr" eaLnBrk="0" hangingPunct="0">
              <a:defRPr sz="1600">
                <a:solidFill>
                  <a:srgbClr val="333300"/>
                </a:solidFill>
                <a:latin typeface="Times New Roman" pitchFamily="18" charset="0"/>
              </a:defRPr>
            </a:lvl3pPr>
            <a:lvl4pPr marL="1600200" indent="-228600" algn="ctr" eaLnBrk="0" hangingPunct="0">
              <a:defRPr sz="1600">
                <a:solidFill>
                  <a:srgbClr val="333300"/>
                </a:solidFill>
                <a:latin typeface="Times New Roman" pitchFamily="18" charset="0"/>
              </a:defRPr>
            </a:lvl4pPr>
            <a:lvl5pPr marL="2057400" indent="-228600" algn="ctr" eaLnBrk="0" hangingPunct="0">
              <a:defRPr sz="1600">
                <a:solidFill>
                  <a:srgbClr val="333300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333300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333300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333300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333300"/>
                </a:solidFill>
                <a:latin typeface="Times New Roman" pitchFamily="18" charset="0"/>
              </a:defRPr>
            </a:lvl9pPr>
          </a:lstStyle>
          <a:p>
            <a:pPr algn="l">
              <a:defRPr/>
            </a:pPr>
            <a:r>
              <a:rPr lang="en-US" altLang="en-US" sz="2700" dirty="0">
                <a:solidFill>
                  <a:srgbClr val="FFFFFF"/>
                </a:solidFill>
                <a:latin typeface="+mj-lt"/>
                <a:cs typeface="Arial" pitchFamily="34" charset="0"/>
              </a:rPr>
              <a:t>Research Project: </a:t>
            </a:r>
            <a:r>
              <a:rPr lang="en-US" altLang="en-US" sz="2775" b="1" dirty="0">
                <a:solidFill>
                  <a:srgbClr val="FFFFFF"/>
                </a:solidFill>
                <a:latin typeface="+mj-lt"/>
                <a:cs typeface="Arial" pitchFamily="34" charset="0"/>
              </a:rPr>
              <a:t>Texas Grow! Eat! Go!</a:t>
            </a:r>
          </a:p>
        </p:txBody>
      </p:sp>
      <p:sp>
        <p:nvSpPr>
          <p:cNvPr id="59400" name="TextBox 7"/>
          <p:cNvSpPr txBox="1">
            <a:spLocks noChangeArrowheads="1"/>
          </p:cNvSpPr>
          <p:nvPr/>
        </p:nvSpPr>
        <p:spPr bwMode="auto">
          <a:xfrm>
            <a:off x="-584207" y="1248534"/>
            <a:ext cx="801844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altLang="en-US" sz="2800" i="1" dirty="0">
                <a:ln>
                  <a:solidFill>
                    <a:srgbClr val="F47E1C"/>
                  </a:solidFill>
                </a:ln>
                <a:solidFill>
                  <a:srgbClr val="FFFFFF"/>
                </a:solidFill>
                <a:latin typeface="+mj-lt"/>
                <a:cs typeface="Arial" pitchFamily="34" charset="0"/>
              </a:rPr>
              <a:t>Expansion/Implementation/Research</a:t>
            </a:r>
          </a:p>
          <a:p>
            <a:pPr algn="ctr"/>
            <a:r>
              <a:rPr lang="en-US" altLang="en-US" sz="2800" i="1" dirty="0">
                <a:ln>
                  <a:solidFill>
                    <a:srgbClr val="F47E1C"/>
                  </a:solidFill>
                </a:ln>
                <a:solidFill>
                  <a:srgbClr val="FFFFFF"/>
                </a:solidFill>
                <a:latin typeface="+mj-lt"/>
                <a:cs typeface="Arial" pitchFamily="34" charset="0"/>
              </a:rPr>
              <a:t>Study Project</a:t>
            </a:r>
          </a:p>
        </p:txBody>
      </p:sp>
      <p:pic>
        <p:nvPicPr>
          <p:cNvPr id="16" name="Picture 2" descr="green logo.jpg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3513582"/>
            <a:ext cx="1625600" cy="2372868"/>
          </a:xfrm>
          <a:prstGeom prst="rect">
            <a:avLst/>
          </a:prstGeom>
          <a:noFill/>
          <a:ln>
            <a:noFill/>
          </a:ln>
          <a:effectLst>
            <a:glow rad="139700">
              <a:schemeClr val="bg1"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2" name="Picture 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0" y="1714500"/>
            <a:ext cx="1701800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3" name="Picture 2" descr="S:\PICTURES\00 Other Logos\WAT-large-color.jpg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9363" y="4443413"/>
            <a:ext cx="1485900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2734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150938" y="1600200"/>
            <a:ext cx="7772400" cy="4114800"/>
          </a:xfrm>
        </p:spPr>
        <p:txBody>
          <a:bodyPr/>
          <a:lstStyle/>
          <a:p>
            <a:pPr eaLnBrk="1" hangingPunct="1">
              <a:buClr>
                <a:srgbClr val="000099"/>
              </a:buClr>
              <a:buFont typeface="Monotype Sorts"/>
              <a:buNone/>
            </a:pPr>
            <a:r>
              <a:rPr lang="en-US" altLang="en-US" dirty="0" smtClean="0"/>
              <a:t> </a:t>
            </a:r>
            <a:endParaRPr lang="en-US" altLang="en-US" dirty="0" smtClean="0">
              <a:solidFill>
                <a:schemeClr val="bg1"/>
              </a:solidFill>
            </a:endParaRPr>
          </a:p>
        </p:txBody>
      </p:sp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-1113312" y="-381000"/>
            <a:ext cx="10287000" cy="5109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endParaRPr lang="en-US" altLang="en-US" sz="3600" dirty="0">
              <a:solidFill>
                <a:srgbClr val="00CC00"/>
              </a:solidFill>
              <a:latin typeface="+mj-lt"/>
            </a:endParaRPr>
          </a:p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7000" dirty="0">
                <a:solidFill>
                  <a:srgbClr val="0000CC"/>
                </a:solidFill>
                <a:latin typeface="+mj-lt"/>
              </a:rPr>
              <a:t>    </a:t>
            </a:r>
            <a:r>
              <a:rPr lang="en-US" altLang="en-US" sz="7000" b="1" dirty="0">
                <a:solidFill>
                  <a:srgbClr val="0000CC"/>
                </a:solidFill>
                <a:latin typeface="+mj-lt"/>
              </a:rPr>
              <a:t>Resources </a:t>
            </a:r>
            <a:r>
              <a:rPr lang="en-US" altLang="en-US" sz="7000" b="1" dirty="0" smtClean="0">
                <a:solidFill>
                  <a:srgbClr val="0000CC"/>
                </a:solidFill>
                <a:latin typeface="+mj-lt"/>
              </a:rPr>
              <a:t>for</a:t>
            </a:r>
            <a:br>
              <a:rPr lang="en-US" altLang="en-US" sz="7000" b="1" dirty="0" smtClean="0">
                <a:solidFill>
                  <a:srgbClr val="0000CC"/>
                </a:solidFill>
                <a:latin typeface="+mj-lt"/>
              </a:rPr>
            </a:br>
            <a:r>
              <a:rPr lang="en-US" altLang="en-US" sz="7000" b="1" dirty="0" smtClean="0">
                <a:solidFill>
                  <a:srgbClr val="0000CC"/>
                </a:solidFill>
                <a:latin typeface="+mj-lt"/>
              </a:rPr>
              <a:t>   </a:t>
            </a:r>
            <a:r>
              <a:rPr lang="en-US" altLang="en-US" sz="8000" b="1" spc="300" dirty="0" smtClean="0">
                <a:solidFill>
                  <a:srgbClr val="0000CC"/>
                </a:solidFill>
                <a:latin typeface="+mj-lt"/>
              </a:rPr>
              <a:t>Research</a:t>
            </a:r>
            <a:endParaRPr lang="en-US" altLang="en-US" sz="8000" b="1" spc="300" dirty="0">
              <a:solidFill>
                <a:srgbClr val="0000CC"/>
              </a:solidFill>
              <a:latin typeface="+mj-lt"/>
            </a:endParaRPr>
          </a:p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3400" dirty="0">
                <a:solidFill>
                  <a:srgbClr val="00CC00"/>
                </a:solidFill>
                <a:latin typeface="+mj-lt"/>
              </a:rPr>
              <a:t>	</a:t>
            </a:r>
            <a:r>
              <a:rPr lang="en-US" altLang="en-US" sz="3600" b="1" dirty="0" smtClean="0">
                <a:solidFill>
                  <a:srgbClr val="00CC00"/>
                </a:solidFill>
                <a:latin typeface="+mj-lt"/>
              </a:rPr>
              <a:t>www.jmgkids.us/</a:t>
            </a:r>
            <a:r>
              <a:rPr lang="en-US" altLang="en-US" sz="3600" i="1" dirty="0" smtClean="0">
                <a:solidFill>
                  <a:srgbClr val="F47E1C"/>
                </a:solidFill>
                <a:latin typeface="+mj-lt"/>
              </a:rPr>
              <a:t>research</a:t>
            </a:r>
            <a:endParaRPr lang="en-US" altLang="en-US" sz="3600" i="1" dirty="0">
              <a:solidFill>
                <a:srgbClr val="F47E1C"/>
              </a:solidFill>
              <a:latin typeface="+mj-lt"/>
            </a:endParaRPr>
          </a:p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3400" dirty="0">
                <a:solidFill>
                  <a:srgbClr val="00CC00"/>
                </a:solidFill>
                <a:latin typeface="+mj-lt"/>
              </a:rPr>
              <a:t>			</a:t>
            </a:r>
            <a:endParaRPr lang="en-US" altLang="en-US" sz="2400" dirty="0">
              <a:solidFill>
                <a:srgbClr val="00CC00"/>
              </a:solidFill>
              <a:latin typeface="+mj-lt"/>
            </a:endParaRPr>
          </a:p>
        </p:txBody>
      </p:sp>
      <p:pic>
        <p:nvPicPr>
          <p:cNvPr id="5" name="Picture 4" descr="C:\Users\Randy.Seagraves\Desktop\boy salad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3173836"/>
            <a:ext cx="4354513" cy="394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0319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0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26626" name="Rectangle 2"/>
          <p:cNvSpPr>
            <a:spLocks noGrp="1" noChangeArrowheads="1"/>
          </p:cNvSpPr>
          <p:nvPr>
            <p:ph type="body" sz="quarter" idx="4294967295"/>
          </p:nvPr>
        </p:nvSpPr>
        <p:spPr>
          <a:xfrm>
            <a:off x="5943600" y="228600"/>
            <a:ext cx="3200400" cy="3810000"/>
          </a:xfrm>
        </p:spPr>
        <p:txBody>
          <a:bodyPr/>
          <a:lstStyle/>
          <a:p>
            <a:pPr eaLnBrk="1" hangingPunct="1">
              <a:buClr>
                <a:srgbClr val="000099"/>
              </a:buClr>
              <a:buFont typeface="Monotype Sorts" pitchFamily="2" charset="2"/>
              <a:buNone/>
            </a:pPr>
            <a:r>
              <a:rPr lang="en-US" altLang="en-US" sz="2800" dirty="0" smtClean="0"/>
              <a:t> </a:t>
            </a:r>
            <a:endParaRPr lang="en-US" altLang="en-US" sz="2800" dirty="0" smtClean="0">
              <a:solidFill>
                <a:schemeClr val="bg1"/>
              </a:solidFill>
            </a:endParaRPr>
          </a:p>
        </p:txBody>
      </p:sp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0" y="-609600"/>
            <a:ext cx="5147733" cy="224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endParaRPr lang="en-US" altLang="en-US" sz="3600">
              <a:solidFill>
                <a:srgbClr val="000099"/>
              </a:solidFill>
              <a:latin typeface="Times New Roman" pitchFamily="18" charset="0"/>
            </a:endParaRPr>
          </a:p>
          <a:p>
            <a:pPr algn="ctr">
              <a:spcBef>
                <a:spcPct val="50000"/>
              </a:spcBef>
              <a:buFontTx/>
              <a:buNone/>
            </a:pPr>
            <a:endParaRPr lang="en-US" altLang="en-US" sz="7000">
              <a:solidFill>
                <a:srgbClr val="000099"/>
              </a:solidFill>
              <a:latin typeface="GoodDog Cool" pitchFamily="2" charset="0"/>
            </a:endParaRPr>
          </a:p>
        </p:txBody>
      </p:sp>
      <p:sp>
        <p:nvSpPr>
          <p:cNvPr id="26628" name="Rectangle 5"/>
          <p:cNvSpPr>
            <a:spLocks noChangeArrowheads="1"/>
          </p:cNvSpPr>
          <p:nvPr/>
        </p:nvSpPr>
        <p:spPr bwMode="auto">
          <a:xfrm>
            <a:off x="592668" y="2350325"/>
            <a:ext cx="7510153" cy="2939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33CC"/>
                </a:solidFill>
                <a:latin typeface="+mj-lt"/>
              </a:rPr>
              <a:t>“</a:t>
            </a:r>
            <a:r>
              <a:rPr lang="en-US" altLang="en-US" dirty="0">
                <a:solidFill>
                  <a:srgbClr val="0033CC"/>
                </a:solidFill>
                <a:latin typeface="+mj-lt"/>
              </a:rPr>
              <a:t>The response from students, as well as parents was overwhelming</a:t>
            </a:r>
            <a:r>
              <a:rPr lang="en-US" altLang="en-US" b="1" dirty="0">
                <a:solidFill>
                  <a:srgbClr val="0033CC"/>
                </a:solidFill>
                <a:latin typeface="+mj-lt"/>
              </a:rPr>
              <a:t>…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I have enjoyed the program more than anything I have ever taught.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dirty="0" smtClean="0">
                <a:solidFill>
                  <a:srgbClr val="0033CC"/>
                </a:solidFill>
                <a:latin typeface="+mj-lt"/>
              </a:rPr>
              <a:t>                      </a:t>
            </a:r>
            <a:r>
              <a:rPr lang="en-US" altLang="en-US" sz="2200" i="1" dirty="0" err="1" smtClean="0">
                <a:solidFill>
                  <a:srgbClr val="0033CC"/>
                </a:solidFill>
                <a:latin typeface="+mj-lt"/>
              </a:rPr>
              <a:t>Kary</a:t>
            </a:r>
            <a:r>
              <a:rPr lang="en-US" altLang="en-US" sz="2200" i="1" dirty="0" smtClean="0">
                <a:solidFill>
                  <a:srgbClr val="0033CC"/>
                </a:solidFill>
                <a:latin typeface="+mj-lt"/>
              </a:rPr>
              <a:t> </a:t>
            </a:r>
            <a:r>
              <a:rPr lang="en-US" altLang="en-US" sz="2200" i="1" dirty="0">
                <a:solidFill>
                  <a:srgbClr val="0033CC"/>
                </a:solidFill>
                <a:latin typeface="+mj-lt"/>
              </a:rPr>
              <a:t>Thigpen - Teacher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200" i="1" dirty="0">
                <a:solidFill>
                  <a:srgbClr val="0033CC"/>
                </a:solidFill>
                <a:latin typeface="+mj-lt"/>
              </a:rPr>
              <a:t> 		</a:t>
            </a:r>
            <a:r>
              <a:rPr lang="en-US" altLang="en-US" sz="2200" i="1" dirty="0" smtClean="0">
                <a:solidFill>
                  <a:srgbClr val="0033CC"/>
                </a:solidFill>
                <a:latin typeface="+mj-lt"/>
              </a:rPr>
              <a:t>                         Bath </a:t>
            </a:r>
            <a:r>
              <a:rPr lang="en-US" altLang="en-US" sz="2200" i="1" dirty="0">
                <a:solidFill>
                  <a:srgbClr val="0033CC"/>
                </a:solidFill>
                <a:latin typeface="+mj-lt"/>
              </a:rPr>
              <a:t>&amp; Birdy Works JMG Group</a:t>
            </a:r>
          </a:p>
        </p:txBody>
      </p:sp>
      <p:sp>
        <p:nvSpPr>
          <p:cNvPr id="26629" name="Rectangle 6"/>
          <p:cNvSpPr>
            <a:spLocks noChangeArrowheads="1"/>
          </p:cNvSpPr>
          <p:nvPr/>
        </p:nvSpPr>
        <p:spPr bwMode="auto">
          <a:xfrm>
            <a:off x="-224256" y="1066800"/>
            <a:ext cx="91440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3600" i="1" dirty="0">
                <a:solidFill>
                  <a:srgbClr val="0000FF"/>
                </a:solidFill>
                <a:latin typeface="+mj-lt"/>
              </a:rPr>
              <a:t> </a:t>
            </a:r>
            <a:endParaRPr lang="en-US" altLang="en-US" dirty="0">
              <a:solidFill>
                <a:srgbClr val="0033CC"/>
              </a:solidFill>
              <a:latin typeface="+mj-lt"/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sz="5000" b="1" i="1" dirty="0">
                <a:solidFill>
                  <a:srgbClr val="0033CC"/>
                </a:solidFill>
                <a:latin typeface="+mj-lt"/>
              </a:rPr>
              <a:t>Igniting a passion</a:t>
            </a:r>
            <a:r>
              <a:rPr lang="en-US" altLang="en-US" sz="5000" dirty="0">
                <a:solidFill>
                  <a:srgbClr val="0033CC"/>
                </a:solidFill>
                <a:latin typeface="+mj-lt"/>
              </a:rPr>
              <a:t> </a:t>
            </a:r>
            <a:r>
              <a:rPr lang="en-US" altLang="en-US" sz="5000" b="1" dirty="0">
                <a:solidFill>
                  <a:srgbClr val="009900"/>
                </a:solidFill>
                <a:latin typeface="+mj-lt"/>
              </a:rPr>
              <a:t>for learning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dirty="0">
                <a:solidFill>
                  <a:srgbClr val="0033CC"/>
                </a:solidFill>
                <a:latin typeface="+mj-lt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987405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6466" name="Picture 4" descr="http://business.pinterest.com/wp-content/uploads/2012/11/pinterest_badge_red.pn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67" y="3213101"/>
            <a:ext cx="1591733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6467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044" y="1882776"/>
            <a:ext cx="2082800" cy="138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6468" name="Rectangle 7"/>
          <p:cNvSpPr>
            <a:spLocks noChangeArrowheads="1"/>
          </p:cNvSpPr>
          <p:nvPr/>
        </p:nvSpPr>
        <p:spPr bwMode="auto">
          <a:xfrm>
            <a:off x="1930401" y="3773488"/>
            <a:ext cx="527298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500">
                <a:solidFill>
                  <a:srgbClr val="C00000"/>
                </a:solidFill>
                <a:latin typeface="Arial Black" pitchFamily="34" charset="0"/>
              </a:rPr>
              <a:t>www.pintrest.com</a:t>
            </a:r>
            <a:r>
              <a:rPr lang="en-US" altLang="en-US">
                <a:solidFill>
                  <a:srgbClr val="C00000"/>
                </a:solidFill>
                <a:latin typeface="Arial Black" pitchFamily="34" charset="0"/>
              </a:rPr>
              <a:t>/jmgkids</a:t>
            </a:r>
          </a:p>
        </p:txBody>
      </p:sp>
      <p:sp>
        <p:nvSpPr>
          <p:cNvPr id="446469" name="AutoShape 14" descr="https://twimg0-a.akamaihd.net/profile_images/2284174758/v65oai7fxn47qv9nectx.png"/>
          <p:cNvSpPr>
            <a:spLocks noChangeAspect="1" noChangeArrowheads="1"/>
          </p:cNvSpPr>
          <p:nvPr/>
        </p:nvSpPr>
        <p:spPr bwMode="auto">
          <a:xfrm>
            <a:off x="4545190" y="-144463"/>
            <a:ext cx="270933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446470" name="AutoShape 16" descr="https://secure.gravatar.com/avatar/2f4a8254d032a8ec5e4c48d461e54fcc?s=420&amp;d=https://a248.e.akamai.net/assets.github.com%2Fimages%2Fgravatars%2Fgravatar-org-420.png"/>
          <p:cNvSpPr>
            <a:spLocks noChangeAspect="1" noChangeArrowheads="1"/>
          </p:cNvSpPr>
          <p:nvPr/>
        </p:nvSpPr>
        <p:spPr bwMode="auto">
          <a:xfrm>
            <a:off x="0" y="-122238"/>
            <a:ext cx="270933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446471" name="AutoShape 18" descr="https://secure.gravatar.com/avatar/2f4a8254d032a8ec5e4c48d461e54fcc?s=420&amp;d=https://a248.e.akamai.net/assets.github.com%2Fimages%2Fgravatars%2Fgravatar-org-420.png"/>
          <p:cNvSpPr>
            <a:spLocks noChangeAspect="1" noChangeArrowheads="1"/>
          </p:cNvSpPr>
          <p:nvPr/>
        </p:nvSpPr>
        <p:spPr bwMode="auto">
          <a:xfrm>
            <a:off x="135467" y="30163"/>
            <a:ext cx="27093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446472" name="AutoShape 20" descr="https://secure.gravatar.com/avatar/2f4a8254d032a8ec5e4c48d461e54fcc?s=420&amp;d=https://a248.e.akamai.net/assets.github.com%2Fimages%2Fgravatars%2Fgravatar-org-420.png"/>
          <p:cNvSpPr>
            <a:spLocks noChangeAspect="1" noChangeArrowheads="1"/>
          </p:cNvSpPr>
          <p:nvPr/>
        </p:nvSpPr>
        <p:spPr bwMode="auto">
          <a:xfrm>
            <a:off x="270934" y="182563"/>
            <a:ext cx="27093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446473" name="AutoShape 22" descr="https://secure.gravatar.com/avatar/2f4a8254d032a8ec5e4c48d461e54fcc?s=420&amp;d=https://a248.e.akamai.net/assets.github.com%2Fimages%2Fgravatars%2Fgravatar-org-420.png"/>
          <p:cNvSpPr>
            <a:spLocks noChangeAspect="1" noChangeArrowheads="1"/>
          </p:cNvSpPr>
          <p:nvPr/>
        </p:nvSpPr>
        <p:spPr bwMode="auto">
          <a:xfrm>
            <a:off x="406400" y="334963"/>
            <a:ext cx="27093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itchFamily="34" charset="0"/>
            </a:endParaRPr>
          </a:p>
        </p:txBody>
      </p:sp>
      <p:pic>
        <p:nvPicPr>
          <p:cNvPr id="446474" name="Picture 24" descr="http://takedesigns.com/wp-content/uploads/2012/11/design2.png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323" y="487364"/>
            <a:ext cx="1126067" cy="1265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0" name="Picture 2" descr="http://www.sla-ecommerce.com/Portals/178874/images/Red%20Pin.jpg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4176" flipH="1">
            <a:off x="6426739" y="2408881"/>
            <a:ext cx="2237627" cy="2285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0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39551">
            <a:off x="6739467" y="1344613"/>
            <a:ext cx="2175933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6477" name="Rectangle 7"/>
          <p:cNvSpPr>
            <a:spLocks noChangeArrowheads="1"/>
          </p:cNvSpPr>
          <p:nvPr/>
        </p:nvSpPr>
        <p:spPr bwMode="auto">
          <a:xfrm>
            <a:off x="1800578" y="2441575"/>
            <a:ext cx="6173485" cy="4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300">
                <a:solidFill>
                  <a:srgbClr val="3366FF"/>
                </a:solidFill>
                <a:latin typeface="Aharoni" pitchFamily="2" charset="-79"/>
                <a:cs typeface="Aharoni" pitchFamily="2" charset="-79"/>
              </a:rPr>
              <a:t>www.facebook.com/</a:t>
            </a:r>
            <a:r>
              <a:rPr lang="en-US" altLang="en-US" sz="2300">
                <a:solidFill>
                  <a:srgbClr val="0000FF"/>
                </a:solidFill>
                <a:latin typeface="Aharoni" pitchFamily="2" charset="-79"/>
                <a:cs typeface="Aharoni" pitchFamily="2" charset="-79"/>
              </a:rPr>
              <a:t>juniormastergardener</a:t>
            </a:r>
          </a:p>
        </p:txBody>
      </p:sp>
      <p:sp>
        <p:nvSpPr>
          <p:cNvPr id="446478" name="Rectangle 17"/>
          <p:cNvSpPr>
            <a:spLocks noChangeArrowheads="1"/>
          </p:cNvSpPr>
          <p:nvPr/>
        </p:nvSpPr>
        <p:spPr bwMode="auto">
          <a:xfrm>
            <a:off x="1930400" y="952500"/>
            <a:ext cx="506670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500" dirty="0">
                <a:solidFill>
                  <a:srgbClr val="66CCFF"/>
                </a:solidFill>
                <a:latin typeface="Arial Black" pitchFamily="34" charset="0"/>
              </a:rPr>
              <a:t>www.twitter.com</a:t>
            </a:r>
            <a:r>
              <a:rPr lang="en-US" altLang="en-US" dirty="0">
                <a:solidFill>
                  <a:srgbClr val="66CCFF"/>
                </a:solidFill>
                <a:latin typeface="Arial Black" pitchFamily="34" charset="0"/>
              </a:rPr>
              <a:t>/jmgkids</a:t>
            </a:r>
          </a:p>
        </p:txBody>
      </p:sp>
      <p:pic>
        <p:nvPicPr>
          <p:cNvPr id="19" name="Picture 2" descr="http://www.istrategyconference.com/app/media/photos/blog/a_spell_the_word_retweet.png">
            <a:hlinkClick r:id="rId11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74357">
            <a:off x="7198078" y="179389"/>
            <a:ext cx="1212144" cy="1182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6480" name="Rectangle 1"/>
          <p:cNvSpPr>
            <a:spLocks noChangeArrowheads="1"/>
          </p:cNvSpPr>
          <p:nvPr/>
        </p:nvSpPr>
        <p:spPr bwMode="auto">
          <a:xfrm>
            <a:off x="1535018" y="5181600"/>
            <a:ext cx="589616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663300"/>
                </a:solidFill>
                <a:latin typeface="Aharoni" pitchFamily="2" charset="-79"/>
                <a:cs typeface="Aharoni" pitchFamily="2" charset="-79"/>
              </a:rPr>
              <a:t>www.instagram.com/jmgkids</a:t>
            </a:r>
          </a:p>
        </p:txBody>
      </p:sp>
      <p:sp>
        <p:nvSpPr>
          <p:cNvPr id="446481" name="AutoShape 2" descr="data:image/jpeg;base64,/9j/4AAQSkZJRgABAQAAAQABAAD/2wCEAAkGBxQTEhUUEhQWFhQVFBUWFRcUFBgUFRQVFBwXFxQUFBQYHCggGBolHBQVITEhJSksLi4uGB8zODMsNygtLisBCgoKDg0OGhAQGywcHx0sLCwsLCwsLCwsLCwtLjIsLCwsLCwvLCwsLCwsLSwsLCwsLCwsLCwsLCwsLCwsLCwsLP/AABEIAOEA4QMBIgACEQEDEQH/xAAcAAABBQEBAQAAAAAAAAAAAAAFAAMEBgcCAQj/xABHEAABAwIBBwQPBwMEAgMAAAABAAIDBBEhBQYSMUFRcRNhgZEHFBUiIzJCUnOSobGywdEkM1NicoLwNNLhJVSiwhZDROLx/8QAGwEAAwEBAQEBAAAAAAAAAAAAAAECAwQGBQf/xAAuEQACAgEDAgUDAwUBAAAAAAAAAQIRAxMhMQRBBRJRYcEUcYFyscIkMjM08SP/2gAMAwEAAhEDEQA/ANxSSSQAkkkCy/nVT0gtI677XEbLF/SPJ6UDSbdIOpLK6vskzPvyTGRjG1+/dzXOAB6ENmz0qtfKu6AAPYFlrR83l7lzxShFyfY2a6V1jLs9KvRJ03/y3MlT571TjYvdj7F3dP0mTPFyh22ON9TBGzXSusR/87qrfeP9n0XYz5qvxHdP/wCLi1Ed+hL1NruldYuzPqp893WOtONz4qfPd1/NGqg+nkbJdK6yAZ7VHnu69vUum561G17rcUtVB9PI126V1kQz0qMLvdr3/wCF4c9ajz3fzejVQtCRr10rrHXZ71PnuXDs+KkeW7rA9iNVD0JGy3SusVdn1VbJHJp2fdX+I72fwJ6iDQkbfdK6wt2f9Xsld7PomndkCr/Ff1j6J6iFov1N5SWDM7IVXf713Ta3VZGMm9lCcGzwyQc40Cf3Nw9iPOhaLNhSVczfzyp6mzQdCQ+Q8i5O5rtTvfzKxAq07M2muT1JJJAhJJJIASRSVfz1y6KSnc8W0z3sd8e/N7EjcLE9CBpWAc/89u17wwHwvlPwIjuL2H5sRwWUVMr3k3JJOJJxJJ1kk61DrKkyOJJvckk7STiSSjva+KxlI+14b0ym37US8iZK0mAnbf3lGKjJAs3DaUUzZphyDD+r3lEq6IAN6V8PHncus8vu/k5fFl5MWRLs/kq9Rk4aBw2D3hQaekAcOKstePBu6PeEIiHfDivf+DOsEvu/2R4ycnZV+17k4bT7ynG0t9nNj/OKltGJ2C56rnFPaIsb4D3gbl5aUtz2yWyIYpevUnxTWAvu/mClsAvq369l8DxKcZb+c/uUWBFbSXJwwN9/8CcZSc3sH82KWHYi5+q6AGrXw/ylZJE7UG7bfq5k2+lG72m3Wp7gPZuXrhzdATsQLdSjd1XTTqTm2Hb7EUdx32t7kw9otq96LKBT6fh0fRRpIQPptRSbb7tSE5bqdCMm+J1ncLXPsVRbYPZEKeVjTiRzgYqM+pj3/NVGaZ0huThsGwf5T0cDbY26cF1LF6s45dR7FkNRH5w6iuDUM2GyBNbGdrf5uSmpBuT0/cn6j2LPSVxBwP1Wr5h586RbBUOvezWPOu+oNedvMetYDk6cseGk96Tb9JOohWWKYt2cVLXlZqmskdz6kBXqpvY2zj7Zg0Hm8kVmne5p8Rx57Ajo51clojmap0JJJJAhLFezFlUuqGRA4Rsvr8p+u/PYBbQ84FfOfZBnLsoz32OA6A1qib2NcSuQFiGHQVcXtsVUWalb5j3y55M9R4It5/j5Lrm1/Ts4u95T+UDq6VGza/p2cXe8p/KbvF6V57p/9/8AMvk+P45/jy/f+QMrneDd0e8IRA/vgiVa7vHfzaEJhPfDoX6R4Lvgn+r4R4aXILLrXvbWdtr4rtp33w3KI52J/Ubdaca7HCw+XErysuT3UeETYne3E39mv+YpwP59e5MAnffZh/MF0Hauv+c6gGiTynH+c6c0terWQowcfkeK95S1/pfj1XQTRKDz8l5JIMcVHB5964L+br+qBUOmTVYDWbcE05+G23vKb0+F8dm5cufuQOjyR+/3qvZ1jwOrZJ8KOPPOgmcn3R/S8/8AErSHKFP+1lFibYJ2M7Xa9x1D/POuNIaK6e267mfLXJKjN9ern1KyZLybFNT8nE0ma93E2GgfJs78M6rb8bIPFETEwaAGJu4eMbWtfcpkALGktcWki1w6xNyMOsBaQgx5I7Al1KRI24xDxcbiDijdQOZR6toEjQPPb71KrRZxXNl2Zt0+8WWTsXZWMVcxt7CQGM3OBviPa0L6CaV8sZBnLaqAj8aP4gvqSnPehOHAsq3HEkklZkcy6jwXzXn0f9RqfSD4Wr6Ul1HgvmjPx3+o1PpB8LVnk4NsH9xBjvY8CrdMcVTWPwPA+5W+V2K5pHqfBOZ/j5Lvm1/Ts4u+Ip7KmpvEqLm277Ozi73lPZVkwb0/Jee6d/1/5l8nx/HV/wCWX7/yBlce8dzD5hCIDiOKI5Ql8G7gPeEIhl74cV+meBK+nn+p/sjwrAxOLtfjH3p1h+mFtm5QjJicdbj7042fD+dS8pLlnuY8IINffZbjzpxsnRzKCyYcfptTkUhcdEBzifJaCSd1gMVNFMmiTV1nHftXtxu2e3mRGjzVrJMTFyYP4rhHhs73WOpEosxJzrmhGGq7z/1VLHJ9jF5YLuVtzvdbguHv143tuVnlzDnAwlhPS9vvCF1ma1XGCeR5QDbE4Sf8R33UEacl2BZYPuCi73rl7v5zJmR5BIcCCBYgghw4g4hN8rgpo0Q69269/wCbUJy790/9D/hKnOkUeWzgQRgRiN4OB9l1UdmKStUUCLFdthxs7oOw9O9P1mT3wuIsS2/euAJBHPuKegkFrEdBF13bNbHynFxY/RUwGs4c5wRGGnBs9v3bTpXPluHiho2tGu+8BD4jGMdBuGrvb+xO1eUydhPQU4yaM5+Z8Hks15WDe9vvCJ5V8dw4e4IdkLJ75JWySAtY03GkLFzhqsNw135lLylPpPcRqvr4YLnyO5Hdgg4w37jWSv6mH00XxtX1XS+KF8o5Ld9og9NF8bV9XUvihVAzzdh1JJJaGJzLqPBfMefzv9SqvSD4Wr6cl1HgsQy5kGmmrp3Swh7jJiSXDYBsPMonwa4nTM4M9gTzI9VZQeSdBrj+hpdbiQMCrhX5nULKeWRtK3Tawlp0nmzthtpKV2L3yRRVoaSAY9JtvxNFw0h+azWrNQi3udmPrs2GMlj2ut/t/wBKdQ52zRsDADhfbvN05NnZM+174c4VyyXmjRObR8pFOX1ML3PPLENa9jY3Oc7aCS42AwxNxgvMk5oUhYA5sj5uWlaQZeRc6ONzwORBGjJcNbfEaziLWWa6TCp+dRV+py5c08qayO75KPJluRwLSXY8P5sSpqt9wQScb2eBjwcNS0GfJkDqeiibTODpJX3GmGOGhpGTlXgG50WEc3OmM48j00dNy0TGtcyXk3iOV0zMCWuuXAEOBFivoYOqzdOqxulzRyfTYXtRmPbJJOBBubi2o31FdsnO49RWk5m5r5OrIJZ6mnY5zJCHPLnC4DWkXAOuxRGkzZoKWQ1EdOyJzRdukSeSaPKdpEjT92G1cbx3ud6z1tQBzbzIfIBJVExsIBEY+9cDj31xaMdZ5gjeU87MnZLaWNsHj/1wjTlP63k36ys6z57JskrnQ0biyLEOl1Pk/SfJbr5zzLO2Rkm5xJxPPzlawxpcGGTK5cmrZQ7MFRISKWBkY2OlJe71Rh7VAGemVZDftoM5mQst7QVWsjUYOwngLq85HoALXZ1uC7ceGFXI48mZrgHjO3KzMe2g/mfCy3sAU6h7LFTGbVMDJBtdCSx3qnBFa+iaW/djocFS8tUDdxHEJzxY2riTDPK6aNNydnXk/KgDHWL/AMOYaErT+R4N+ooNnFmXIy76UmVg1xn75o5rC0g4WPMVjdZTFruGoj3hXnMnslyQFsVYS+HU2TEyR/q85vtXFPGnyduPK1wQ3zncT1pp05BuL3Wr1+bdDVvFS6njmc4XdYkCZpx0mlpHhPi1a8USpOxxkiRoeylYWuFwdJ/92HBY6XudD6j2MYGUN7T0fQpd0wNTXda2w9i/JX+0b67/AO5cnsYZL/2jfXf/AHJ6XuL6l+hindm3kHrXnd38hW0nsZZL/wBmz15P7k0/sa5L/wBmz15P7ktJD+pfoYlVZYe4WGA2naUOdNxW7ydjnJg/+Iz15P7kOrMwsnNGFK313/3J+RIl5m+xjuSX/aYPTw/G1fW1L4oWBz5u0sc8ZjhDSJYyLOdgQ4EbVvlL4oWkTLI7HUkklRmcy6jwWQ15+2z+k+QWvS6jwWQ1/wDWz+k+QUT4NMXJYqeBr4yx3iuaWngcCqFlOurMnuMZfJGwm4kjY3k5dgcS5h0X2GLbrQMnHAIs1oIsQCNxFx1KEUzE3Z6zgNAqpLNADRaPvbDRHkY4YY3Tf/nFUL2rJRr8zyjpE20LA3Jx1jZZbrHQxfhx+o36KQygi/Cj9Rv0VIk+eIc7p2MbGyqkaxjg5rQWkhwOkDpuaXnHEi9jc3BuVJZnFlCtJhjlmn5QgGNkbNA4i2kWs8G0WBJuBvX0EKCL8KP1G/Rc1b2wRvcxrRYYBoA0nHBow5yFQrKfm/kw0dO2nLg5zHF8pGp9Q/G3O2NuiOc23LLOynngZXmkhd4Np8K4H7x41tv5o9p4K+Z85bNJSPeD4Q+DjO+R9y53xOWANxKcUKTo7hajlFQi2k/AbBqJ47lBoodp1DVzlPy1R1LZUjCTb4LJSVYbg0ADcEfybXKiZPkLjZuO8nUFacnwec89GAVKTkc8oMsVbXYIHVZQBwNiNxT9VGLd68+9ApIXueGW1+UNQG87k2mhLG3yRq6ha67mdLf7foq5Vxblc8rZKdEzlIyS1o7++7z/AKoDVQaQ0h+76rORtjdB7sY53mnkFNM7wMju8JP3Tzq16mk24FbXQVvJS3/9crgHbmSnU8cz9R/MB5y+X6mGxW29j/LPblFoyEl7ByUh26u8k42AN94WTOpO0a6DcLwoRm3XmSIB/jtJY/8AUw2PXa/SixKBHDkw9PuTDypYyLMg+UdRRaYoNlE4FJlopOUfvo/Ss+ILaaXxQsUyj99H6RnxBbXS+KFURZB1JJJUZnMuo8Fj+UD9tn9J8gtgl1Hgseyh/Wz+k+QUT4NcXJZsnHBGISg2T9SLwrNFMmxlSGFRY1IYVRA+0oLnNPbk273F3qC49pajLSqvnK/w7Rujd7XN+ioS5Md7MVfeSGAHBrTIeLsB7AVRKeJWLsmS3yjIDqDIgOGiD7yUIpmauIW0FsZzY5L3oDRs9+1Q5GkkNGs6zuG1S5cSuKdvfPO6wHz9yJcmaCFHIGANbqCKU86r8T8UYyfYkAm19qqJSiT5J0zDlN0btIY7wdThuKcylEGHRBuRr5kFndirnaNPIi/ZPfJUtIj0YoTcabrPkdsc1jAbNtvd1KtV2TOQmdFrbhok+U1w28+sdCjZMyzLAw8naxe098L22G3HDqRGWR8rtKRxcdXAbgAs5NMxlGgJW0OB5kb7FdSYqx0Z1TRkfuju5vsLk/PS3B4BDs3To5Qp7fjNB/d3tvaoa2DFPejacjT6FS9uyRrX/ub3jvYG9at11RZXaNRCd4kb8J+Su0LrhZm7PXlR5CnnlRpCkwRGmKDZROBRaYoNlE4FSzRFLygfDR+lZ8QW20vihYhX/fR+lZ8QW30vihXAnIOpJJKzM5l1Hgsfyj/Wz+k+QWwS6jwWO5SP22f0nyCjJwa4uSy5POCLxFBsnnBF4iskWyZGVJYVFjKkMKpGbH2lVLOR1qhvOxw6iCrW0qp5497JE/c6x4Ow99lQLkwvsoRWr3nzmROHq6P/AFKAUkhFrHar12XaH7mcfmiPHx2/91n8DlrBmc1uTTPjiF7Tzt0njVqKZfrvvTUmBDhs18E2Z0SmyC+tFKOdtxc3F8bHGyCPZfEal3ESE06NIljrKmMklmDdxN0KnnbfWFFc8puOK5RKVml7Bbl2hrRidJ7Wiw2lWJk24Kq5PGnIHeTHcN53HWehWOmdchJMwyMn1bzo/tCGZtR6VfTgfjNPqnSPsBUqvnAapXY3peUrC/ZExzul3eN97upOXBniW5oWUn+HgHO8+wBXelPehZ9PLp1jWjyGjrcb+4BX6n8ULA6mOPKjSFOyFRpHJMERpnIPlA4FFJ3IPlA4FS2aIp9afDR+lZ8QW4UvihYdWHw0fpWfEFuNL4oWkOCMg6kkkrMzmXUeCxzKf9bP6T5BbHLqPBY1lT+un9J8goycGuLkseTjgjEJQbJ+oIxCsUWyZGU+wqNGVIYVaIY8CgGeMGnCd9kcJUDKLdJpHMmJGc5UohW0bojbTI72/kys8U827gSsS0S1xBBBBIIIsQRgQQdRBW1vkNPOQfEeceY7Cqr2R82ib1cQvgOWaNmzlRzatLdr3q4MJxKQ03C9aFHgdjiiccWkMFrVnO9iHyZb4uI2tPyTjKlvlAtPOPmpgpinW06VApEA1LNlzwBSZG5+vvG/8j9ETbTrttOgfnRxCA0AAWA2KfTS2Fymm01sXIdXVdsAkTfm4JNfW3NlpGYdEKakMr8HTASOJwIjaDyYPQ4u/cqHmTkE1UunIPARuGnfy3axEPYTzcVd858p6REDNuMltjdjOn5KJSNoQoJ5pXlmdKfKcTwGwdQC0cHBVDM+i0IwTrKtWmostnsjlGkcu3uTEhUtjRHmKEZQOBRSYoRXnBSUio1Z8NH6SP4gt0pfFCwqp++j9Kz4gt1pfFC2hwRkHUkklZmcy6jwWNZUP26f0nyC2WXUeCxjKx+3T+k+QUZODXFyWPJ5wReEoLk44BGISsUWybGU80qNGU+0qiB4lRJwpF0zKExFMzqybptJAVbyTlXQPJS8Gk7fylaFXR3BVCziyRrICC0VjOrMg3M1G241uhGtu0mLe38usbLqo0k+ibHAg2IOBBGsEbFfaHLUkB0X3c0c+I4KfWUNFXDSeByh1yMIZLuGkbWf+4HUtYzozlCypUlQ060Ugp4jtTNVmHMzGCdjxsEgMTv+zfaFCORMosw7Xc7nY5jx/wAXLojlj3OaeB9g06kiG1Q6ipjb4oUHuVlE4dqvH6rNHWXAKRT5m1kn3skcI299yjh+1lx7UpZIdkTHp33BGUcoc6l5uZqy1REkmlFAcdOw0pOaIH4iLcVZ6DNijpe/lPLOGOlNYMB3iG5HrEpnKudhf3sHDTOoD8o2+5YSlZ1QxqIUynlSOljbBA0AgWYwXIaDrc47TtudZUfNfJrpH6TsbnScTtJQnI2S3SPubkk4k4k8Vp2RKERtAAWbZoG6KPRaAFL0lHjTt1FiE8piQrt7kxI5IYxMUJrzgicpQmvOBQUiqVJ8PH6VnxBbvS+KFg0/38fpY/iC3ml8ULaHBnk5HUkklZmcy6jwWK5XP26f0nyC2qXUeCxPLJ+3T+k+QUZODXFyWLJzsAjERQLJzsEZhcsTRk1jk+0qKwp5pTIHwV49cgr0lMRDqWIHX091YpAh1VEgpFAytkkHUFV6qgcw3bcHeDZaZW0yB1dJdNMdWU+HLdRHhpaQ/MPmpTc75B40YPAqfUZOG5QZMkhVYqZ47PJ+yMdJ/wAKJPnNUv1WbwFypHcgKRDksbkWKmAhDJKbvc55/McOgakeyVkW5F0VpMngbEdoqVS2Oh7JNCGDAKxUzFDpYkRiCkB9q9JXIK8JSEePKYkKcc5MSFAxiUoTXuwRKZyEV7sEikViY+Hj9LH8QW+UvihYDIfDx+lj+ILfqXxQt4cGWTkdSSSVmZzJqKw/L5tXT+kv1gLcXBYz2Qqbkq3S2SNB6WYH2aKifBpj5J2TZMAjUL1Vcl1CPwTLA2aC8b081yHRSqSyRBNEwOXWkowkXQemKh0lMStXemuHORYUD6iG6F1FMj0gUWWJFjKzNSKI+kVmlp1HdSp2MrwpFIho0YFKno6ZFgQqalROngTkcKkMakIcianwU0CvdJIQ7pLkuTReuHSIChxzlGlevJJVFllSsdHM0iEV8mBUyeVBMoz4IRSBQdeeIDbLH8QX0FS+KFg+adNy1dE3WGkyHg3V7S1b1E2wC6IcGOTk7SSSVmYlS+yTkMzwaTBeSM6bee2tvSPkrom5ow4EFDGnR8/ZMq7KzUdXdeZ9ZpPikdPA0lpN3saNW97R7wq1Q5R51zyjR0xkpIvEU6ksmVZp8oBTo64b1A6D7Zk4JkEbWDenRWBFioL8qveUQgVgXQrAixUFC5ckod26N697cCLCiW4LgtUftsb1yasIsKJOiugFDNWN687cG9FjoIAr3TQ01o3rk1o3osKCnKLkzIYa0b026tCBUE3TJp8yGurQmn1oSHQQfMoss6hSVo3qDUV4TodEypqVXco1S8rK/nRjMzNV9XI2SVpEIIIBH3v/ANferjEUpJFp7FOQi1hqHizpbaN9YYNXXr6lpSYo6cMaGgak+t0qOZu3YkkkkxCSSSQA1PAHixCoGc3Y9ZIS+Hwbztb4p/U35haIkk1Y02uDA6vN+rhOMemBtYb+w2KjCeVuBjkH7HfRfQElM12sKO7JcZ2KHjRosrMMbWSeY/1HfRditk8yT1HfRbd3Jj3JdyY9yNND1mYl29J5knqO+i97ek8x/qO+i2zuTHuS7kx7kaaFqsxPt6TzH+o76L3t6TzH+o76La+5Me5LuTHuRpoNVmKdvSeY/wBR30S7ek8x/qH6La+5Me5LuTHuRpoNVmJmuk8x/qO+i87dk8x/qO+i23uTHuS7kx7kaaDVZiBrZPMk9Q/ReduSeZJ6jvotw7kx7ku5Me5Gmg1WYcayTzH+o76Ll1VJ5knqO+i3PuTHuS7kx7kaaDVZhBqZPMk9R30XBqJPMk9R30W9dyY9yXcmPcjTQarMBdJKdUcnqO+ikUuQquY97EWje86I6tfsW7jJce5Px0rW6gn5EJ5GZrm32NwCH1B5RwNwNTB0eV09S0mkpGxgBoT4C9VJUQ22JJJJMQkkkkAJJJJACSSSQAkkkkAJJJJACSSSQAkkkkAJJJJACSSSQAkkkkAJJJJACSSSQAkkkkAJJJJACSSSQAkkkkAf/9k="/>
          <p:cNvSpPr>
            <a:spLocks noChangeAspect="1" noChangeArrowheads="1"/>
          </p:cNvSpPr>
          <p:nvPr/>
        </p:nvSpPr>
        <p:spPr bwMode="auto">
          <a:xfrm>
            <a:off x="138289" y="-136525"/>
            <a:ext cx="263878" cy="29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1600">
              <a:solidFill>
                <a:srgbClr val="333300"/>
              </a:solidFill>
              <a:latin typeface="Times New Roman" pitchFamily="18" charset="0"/>
            </a:endParaRPr>
          </a:p>
        </p:txBody>
      </p:sp>
      <p:pic>
        <p:nvPicPr>
          <p:cNvPr id="446482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865688"/>
            <a:ext cx="1296812" cy="145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 Box 5"/>
          <p:cNvSpPr txBox="1">
            <a:spLocks noChangeArrowheads="1"/>
          </p:cNvSpPr>
          <p:nvPr/>
        </p:nvSpPr>
        <p:spPr bwMode="auto">
          <a:xfrm>
            <a:off x="2778480" y="5995988"/>
            <a:ext cx="6837584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5000" b="1" dirty="0" smtClean="0">
                <a:solidFill>
                  <a:srgbClr val="F47E1C"/>
                </a:solidFill>
                <a:latin typeface="+mj-lt"/>
              </a:rPr>
              <a:t>www.JMGkids.us</a:t>
            </a:r>
            <a:endParaRPr lang="en-US" altLang="en-US" sz="6000" dirty="0">
              <a:solidFill>
                <a:srgbClr val="F47E1C"/>
              </a:solidFill>
              <a:latin typeface="+mj-lt"/>
            </a:endParaRPr>
          </a:p>
        </p:txBody>
      </p:sp>
      <p:sp>
        <p:nvSpPr>
          <p:cNvPr id="3" name="Heart 2"/>
          <p:cNvSpPr/>
          <p:nvPr/>
        </p:nvSpPr>
        <p:spPr>
          <a:xfrm>
            <a:off x="7389988" y="5029200"/>
            <a:ext cx="915812" cy="815975"/>
          </a:xfrm>
          <a:prstGeom prst="heart">
            <a:avLst/>
          </a:prstGeom>
          <a:solidFill>
            <a:srgbClr val="C82808"/>
          </a:solidFill>
          <a:ln w="381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74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45759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2536371" y="628233"/>
            <a:ext cx="5105400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800" b="1" dirty="0" smtClean="0">
                <a:solidFill>
                  <a:srgbClr val="FFFF66"/>
                </a:solidFill>
                <a:latin typeface="+mj-lt"/>
              </a:rPr>
              <a:t>Tomorrow:</a:t>
            </a:r>
          </a:p>
          <a:p>
            <a:pPr marL="457200" indent="-457200">
              <a:spcBef>
                <a:spcPct val="0"/>
              </a:spcBef>
              <a:buClr>
                <a:srgbClr val="0000CC"/>
              </a:buClr>
              <a:buSzPct val="120000"/>
            </a:pPr>
            <a:r>
              <a:rPr lang="en-US" altLang="en-US" b="1" dirty="0" smtClean="0">
                <a:solidFill>
                  <a:schemeClr val="bg1"/>
                </a:solidFill>
                <a:latin typeface="+mj-lt"/>
              </a:rPr>
              <a:t>Start at 8:30</a:t>
            </a:r>
            <a:br>
              <a:rPr lang="en-US" altLang="en-US" b="1" dirty="0" smtClean="0">
                <a:solidFill>
                  <a:schemeClr val="bg1"/>
                </a:solidFill>
                <a:latin typeface="+mj-lt"/>
              </a:rPr>
            </a:br>
            <a:endParaRPr lang="en-US" altLang="en-US" sz="500" b="1" dirty="0" smtClean="0">
              <a:solidFill>
                <a:schemeClr val="bg1"/>
              </a:solidFill>
              <a:latin typeface="+mj-lt"/>
            </a:endParaRPr>
          </a:p>
          <a:p>
            <a:pPr marL="457200" indent="-457200">
              <a:spcBef>
                <a:spcPct val="0"/>
              </a:spcBef>
              <a:buClr>
                <a:srgbClr val="0000CC"/>
              </a:buClr>
              <a:buSzPct val="120000"/>
            </a:pPr>
            <a:r>
              <a:rPr lang="en-US" altLang="en-US" b="1" dirty="0" smtClean="0">
                <a:solidFill>
                  <a:schemeClr val="bg1"/>
                </a:solidFill>
                <a:latin typeface="+mj-lt"/>
              </a:rPr>
              <a:t>Focus in Learn, Grow, Eat &amp; Go! curriculum</a:t>
            </a:r>
            <a:br>
              <a:rPr lang="en-US" altLang="en-US" b="1" dirty="0" smtClean="0">
                <a:solidFill>
                  <a:schemeClr val="bg1"/>
                </a:solidFill>
                <a:latin typeface="+mj-lt"/>
              </a:rPr>
            </a:br>
            <a:endParaRPr lang="en-US" altLang="en-US" sz="500" b="1" dirty="0" smtClean="0">
              <a:solidFill>
                <a:schemeClr val="bg1"/>
              </a:solidFill>
              <a:latin typeface="+mj-lt"/>
            </a:endParaRPr>
          </a:p>
          <a:p>
            <a:pPr marL="457200" indent="-457200">
              <a:spcBef>
                <a:spcPct val="0"/>
              </a:spcBef>
              <a:buClr>
                <a:srgbClr val="0000CC"/>
              </a:buClr>
              <a:buSzPct val="120000"/>
            </a:pPr>
            <a:r>
              <a:rPr lang="en-US" altLang="en-US" b="1" dirty="0" smtClean="0">
                <a:solidFill>
                  <a:schemeClr val="bg1"/>
                </a:solidFill>
                <a:latin typeface="+mj-lt"/>
              </a:rPr>
              <a:t>Panel lunch discussion</a:t>
            </a:r>
            <a:endParaRPr lang="en-US" altLang="en-US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72084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7447" name="Picture 7" descr="hildalgo2"/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80" b="3680"/>
          <a:stretch>
            <a:fillRect/>
          </a:stretch>
        </p:blipFill>
        <p:spPr>
          <a:xfrm>
            <a:off x="3962400" y="3306536"/>
            <a:ext cx="4419600" cy="3551464"/>
          </a:xfrm>
          <a:noFill/>
          <a:ln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27650" name="Rectangle 2"/>
          <p:cNvSpPr>
            <a:spLocks noGrp="1" noChangeArrowheads="1"/>
          </p:cNvSpPr>
          <p:nvPr>
            <p:ph type="body" sz="quarter" idx="4294967295"/>
          </p:nvPr>
        </p:nvSpPr>
        <p:spPr>
          <a:xfrm>
            <a:off x="5943600" y="228600"/>
            <a:ext cx="3200400" cy="3810000"/>
          </a:xfrm>
        </p:spPr>
        <p:txBody>
          <a:bodyPr/>
          <a:lstStyle/>
          <a:p>
            <a:pPr eaLnBrk="1" hangingPunct="1">
              <a:buClr>
                <a:srgbClr val="000099"/>
              </a:buClr>
              <a:buFont typeface="Monotype Sorts" pitchFamily="2" charset="2"/>
              <a:buNone/>
            </a:pPr>
            <a:r>
              <a:rPr lang="en-US" altLang="en-US" sz="2800" smtClean="0"/>
              <a:t> </a:t>
            </a:r>
            <a:endParaRPr lang="en-US" altLang="en-US" sz="2800" smtClean="0">
              <a:solidFill>
                <a:schemeClr val="bg1"/>
              </a:solidFill>
            </a:endParaRPr>
          </a:p>
        </p:txBody>
      </p:sp>
      <p:sp>
        <p:nvSpPr>
          <p:cNvPr id="27653" name="Rectangle 6"/>
          <p:cNvSpPr>
            <a:spLocks noChangeArrowheads="1"/>
          </p:cNvSpPr>
          <p:nvPr/>
        </p:nvSpPr>
        <p:spPr bwMode="auto">
          <a:xfrm>
            <a:off x="304800" y="2209800"/>
            <a:ext cx="7450667" cy="2908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dirty="0" smtClean="0">
                <a:solidFill>
                  <a:srgbClr val="0000CC"/>
                </a:solidFill>
                <a:latin typeface="+mj-lt"/>
              </a:rPr>
              <a:t>“It enhances the student and teacher learning process…serves as a</a:t>
            </a:r>
            <a:br>
              <a:rPr lang="en-US" altLang="en-US" dirty="0" smtClean="0">
                <a:solidFill>
                  <a:srgbClr val="0000CC"/>
                </a:solidFill>
                <a:latin typeface="+mj-lt"/>
              </a:rPr>
            </a:br>
            <a:r>
              <a:rPr lang="en-US" altLang="en-US" b="1" i="1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catalyst for student</a:t>
            </a:r>
            <a:br>
              <a:rPr lang="en-US" altLang="en-US" b="1" i="1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</a:br>
            <a:r>
              <a:rPr lang="en-US" altLang="en-US" b="1" i="1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interest in science</a:t>
            </a:r>
            <a:r>
              <a:rPr lang="en-US" altLang="en-US" i="1" dirty="0" smtClean="0">
                <a:solidFill>
                  <a:srgbClr val="0000CC"/>
                </a:solidFill>
                <a:latin typeface="+mj-lt"/>
              </a:rPr>
              <a:t>.”</a:t>
            </a:r>
            <a:endParaRPr lang="en-US" altLang="en-US" sz="2800" i="1" dirty="0">
              <a:solidFill>
                <a:srgbClr val="0000CC"/>
              </a:solidFill>
              <a:latin typeface="+mj-lt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200" i="1" dirty="0" smtClean="0">
                <a:solidFill>
                  <a:srgbClr val="0000CC"/>
                </a:solidFill>
                <a:latin typeface="+mj-lt"/>
              </a:rPr>
              <a:t>      JMG </a:t>
            </a:r>
            <a:r>
              <a:rPr lang="en-US" altLang="en-US" sz="2200" i="1" dirty="0">
                <a:solidFill>
                  <a:srgbClr val="0000CC"/>
                </a:solidFill>
                <a:latin typeface="+mj-lt"/>
              </a:rPr>
              <a:t>Group leader response</a:t>
            </a:r>
            <a:br>
              <a:rPr lang="en-US" altLang="en-US" sz="2200" i="1" dirty="0">
                <a:solidFill>
                  <a:srgbClr val="0000CC"/>
                </a:solidFill>
                <a:latin typeface="+mj-lt"/>
              </a:rPr>
            </a:br>
            <a:r>
              <a:rPr lang="en-US" altLang="en-US" sz="2200" i="1" dirty="0" smtClean="0">
                <a:solidFill>
                  <a:srgbClr val="0000CC"/>
                </a:solidFill>
                <a:latin typeface="+mj-lt"/>
              </a:rPr>
              <a:t>     National </a:t>
            </a:r>
            <a:r>
              <a:rPr lang="en-US" altLang="en-US" sz="2200" i="1" dirty="0">
                <a:solidFill>
                  <a:srgbClr val="0000CC"/>
                </a:solidFill>
                <a:latin typeface="+mj-lt"/>
              </a:rPr>
              <a:t>JMG Leader Survey</a:t>
            </a:r>
            <a:r>
              <a:rPr lang="en-US" altLang="en-US" sz="2200" dirty="0">
                <a:solidFill>
                  <a:srgbClr val="0000CC"/>
                </a:solidFill>
                <a:latin typeface="+mj-lt"/>
              </a:rPr>
              <a:t> 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-76200" y="533400"/>
            <a:ext cx="9144000" cy="210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3600" i="1" dirty="0">
                <a:solidFill>
                  <a:srgbClr val="0000FF"/>
                </a:solidFill>
                <a:latin typeface="+mj-lt"/>
              </a:rPr>
              <a:t> </a:t>
            </a:r>
            <a:endParaRPr lang="en-US" altLang="en-US" dirty="0">
              <a:solidFill>
                <a:srgbClr val="0033CC"/>
              </a:solidFill>
              <a:latin typeface="+mj-lt"/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sz="5000" b="1" i="1" dirty="0">
                <a:solidFill>
                  <a:srgbClr val="0033CC"/>
                </a:solidFill>
                <a:latin typeface="+mj-lt"/>
              </a:rPr>
              <a:t>Igniting a passion</a:t>
            </a:r>
            <a:r>
              <a:rPr lang="en-US" altLang="en-US" sz="5000" dirty="0">
                <a:solidFill>
                  <a:srgbClr val="0033CC"/>
                </a:solidFill>
                <a:latin typeface="+mj-lt"/>
              </a:rPr>
              <a:t> </a:t>
            </a:r>
            <a:r>
              <a:rPr lang="en-US" altLang="en-US" sz="5000" b="1" dirty="0">
                <a:solidFill>
                  <a:srgbClr val="009900"/>
                </a:solidFill>
                <a:latin typeface="+mj-lt"/>
              </a:rPr>
              <a:t>for learning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dirty="0" smtClean="0">
                <a:solidFill>
                  <a:srgbClr val="0033CC"/>
                </a:solidFill>
                <a:latin typeface="+mj-lt"/>
              </a:rPr>
              <a:t> </a:t>
            </a:r>
            <a:endParaRPr lang="en-US" altLang="en-US" dirty="0">
              <a:solidFill>
                <a:srgbClr val="0033CC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84914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7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957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ontemporary Photo Album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0000"/>
                <a:satMod val="155000"/>
              </a:schemeClr>
            </a:gs>
            <a:gs pos="35000">
              <a:schemeClr val="phClr">
                <a:shade val="75000"/>
                <a:satMod val="155000"/>
              </a:schemeClr>
            </a:gs>
            <a:gs pos="100000">
              <a:schemeClr val="phClr">
                <a:tint val="80000"/>
                <a:satMod val="255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7_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GoodDog Cool"/>
        <a:ea typeface=""/>
        <a:cs typeface=""/>
      </a:majorFont>
      <a:minorFont>
        <a:latin typeface="Albertus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rgbClr val="333300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rgbClr val="333300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98000"/>
                <a:satMod val="300000"/>
              </a:schemeClr>
            </a:gs>
            <a:gs pos="25000">
              <a:schemeClr val="phClr">
                <a:tint val="37000"/>
                <a:shade val="98000"/>
                <a:satMod val="300000"/>
              </a:schemeClr>
            </a:gs>
            <a:gs pos="100000">
              <a:schemeClr val="phClr">
                <a:tint val="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75000"/>
                <a:satMod val="160000"/>
              </a:schemeClr>
            </a:gs>
            <a:gs pos="62000">
              <a:schemeClr val="phClr">
                <a:satMod val="125000"/>
              </a:schemeClr>
            </a:gs>
            <a:gs pos="100000">
              <a:schemeClr val="phClr">
                <a:tint val="80000"/>
                <a:satMod val="140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45882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/>
            </a:contourClr>
          </a:sp3d>
        </a:effectStyle>
        <a:effectStyle>
          <a:effectLst>
            <a:reflection blurRad="12700" stA="25000" endPos="28000" dist="38100" dir="5400000" sy="-10000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75000"/>
                <a:satMod val="250000"/>
              </a:schemeClr>
            </a:gs>
            <a:gs pos="20000">
              <a:schemeClr val="phClr">
                <a:shade val="85000"/>
                <a:satMod val="17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0000"/>
                <a:satMod val="145000"/>
              </a:schemeClr>
            </a:gs>
            <a:gs pos="30000">
              <a:schemeClr val="phClr">
                <a:shade val="65000"/>
                <a:satMod val="155000"/>
              </a:schemeClr>
            </a:gs>
            <a:gs pos="100000">
              <a:schemeClr val="phClr">
                <a:tint val="6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98000"/>
                <a:satMod val="300000"/>
              </a:schemeClr>
            </a:gs>
            <a:gs pos="25000">
              <a:schemeClr val="phClr">
                <a:tint val="37000"/>
                <a:shade val="98000"/>
                <a:satMod val="300000"/>
              </a:schemeClr>
            </a:gs>
            <a:gs pos="100000">
              <a:schemeClr val="phClr">
                <a:tint val="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75000"/>
                <a:satMod val="160000"/>
              </a:schemeClr>
            </a:gs>
            <a:gs pos="62000">
              <a:schemeClr val="phClr">
                <a:satMod val="125000"/>
              </a:schemeClr>
            </a:gs>
            <a:gs pos="100000">
              <a:schemeClr val="phClr">
                <a:tint val="80000"/>
                <a:satMod val="140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45882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/>
            </a:contourClr>
          </a:sp3d>
        </a:effectStyle>
        <a:effectStyle>
          <a:effectLst>
            <a:reflection blurRad="12700" stA="25000" endPos="28000" dist="38100" dir="5400000" sy="-10000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75000"/>
                <a:satMod val="250000"/>
              </a:schemeClr>
            </a:gs>
            <a:gs pos="20000">
              <a:schemeClr val="phClr">
                <a:shade val="85000"/>
                <a:satMod val="17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0000"/>
                <a:satMod val="145000"/>
              </a:schemeClr>
            </a:gs>
            <a:gs pos="30000">
              <a:schemeClr val="phClr">
                <a:shade val="65000"/>
                <a:satMod val="155000"/>
              </a:schemeClr>
            </a:gs>
            <a:gs pos="100000">
              <a:schemeClr val="phClr">
                <a:tint val="6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ContemporaryPhotoAlbum</Template>
  <TotalTime>0</TotalTime>
  <Words>1633</Words>
  <Application>Microsoft Office PowerPoint</Application>
  <PresentationFormat>On-screen Show (4:3)</PresentationFormat>
  <Paragraphs>455</Paragraphs>
  <Slides>81</Slides>
  <Notes>75</Notes>
  <HiddenSlides>0</HiddenSlides>
  <MMClips>0</MMClips>
  <ScaleCrop>false</ScaleCrop>
  <HeadingPairs>
    <vt:vector size="8" baseType="variant">
      <vt:variant>
        <vt:lpstr>Fonts Used</vt:lpstr>
      </vt:variant>
      <vt:variant>
        <vt:i4>15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81</vt:i4>
      </vt:variant>
    </vt:vector>
  </HeadingPairs>
  <TitlesOfParts>
    <vt:vector size="100" baseType="lpstr">
      <vt:lpstr>Arial</vt:lpstr>
      <vt:lpstr>Arial Narrow</vt:lpstr>
      <vt:lpstr>Comic Sans MS</vt:lpstr>
      <vt:lpstr>TmsRmn</vt:lpstr>
      <vt:lpstr>GoodDog Cool</vt:lpstr>
      <vt:lpstr>Aharoni</vt:lpstr>
      <vt:lpstr>Albertus Medium</vt:lpstr>
      <vt:lpstr>Webdings</vt:lpstr>
      <vt:lpstr>Monotype Sorts</vt:lpstr>
      <vt:lpstr>Georgia</vt:lpstr>
      <vt:lpstr>Times New Roman</vt:lpstr>
      <vt:lpstr>Wingdings</vt:lpstr>
      <vt:lpstr>Calibri</vt:lpstr>
      <vt:lpstr>Sakkal Majalla</vt:lpstr>
      <vt:lpstr>Arial Black</vt:lpstr>
      <vt:lpstr>Contemporary Photo Album</vt:lpstr>
      <vt:lpstr>27_Custom Design</vt:lpstr>
      <vt:lpstr>Image</vt:lpstr>
      <vt:lpstr>Document</vt:lpstr>
      <vt:lpstr>PowerPoint Presentation</vt:lpstr>
      <vt:lpstr>PowerPoint Presentation</vt:lpstr>
      <vt:lpstr>2016 JMG: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This training conference will equip you to: </vt:lpstr>
      <vt:lpstr>PowerPoint Presentation</vt:lpstr>
      <vt:lpstr>PowerPoint Presentation</vt:lpstr>
      <vt:lpstr>PowerPoint Presentation</vt:lpstr>
      <vt:lpstr>PowerPoint Presentation</vt:lpstr>
      <vt:lpstr>JMG Registration: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Why Should Groups Register?</vt:lpstr>
      <vt:lpstr>PowerPoint Presentation</vt:lpstr>
      <vt:lpstr>Junior Master Gardener® Program</vt:lpstr>
      <vt:lpstr>Junior Master Gardener® Program</vt:lpstr>
      <vt:lpstr>Curriculum Design</vt:lpstr>
      <vt:lpstr>Junior Master Gardener® </vt:lpstr>
      <vt:lpstr>PowerPoint Presentation</vt:lpstr>
      <vt:lpstr>JMG Teacher/Leader Guide</vt:lpstr>
      <vt:lpstr>The JMG® Teacher/Leader’s Guide </vt:lpstr>
      <vt:lpstr>  Go and Do It ! ! !</vt:lpstr>
      <vt:lpstr>JMG® Youth Handbook</vt:lpstr>
      <vt:lpstr>PowerPoint Presentation</vt:lpstr>
      <vt:lpstr>PowerPoint Presentation</vt:lpstr>
      <vt:lpstr>PowerPoint Presentation</vt:lpstr>
      <vt:lpstr>PowerPoint Presentation</vt:lpstr>
      <vt:lpstr>How is the Program Used?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School Gardening and  Plant-based Education</vt:lpstr>
      <vt:lpstr>PowerPoint Presentation</vt:lpstr>
      <vt:lpstr>PowerPoint Presentation</vt:lpstr>
      <vt:lpstr>PowerPoint Presentation</vt:lpstr>
      <vt:lpstr>Why Garden-based Learning?</vt:lpstr>
      <vt:lpstr>PowerPoint Presentation</vt:lpstr>
      <vt:lpstr>         Program Evaluation</vt:lpstr>
      <vt:lpstr>PowerPoint Presentation</vt:lpstr>
      <vt:lpstr>PowerPoint Presentation</vt:lpstr>
      <vt:lpstr>Health &amp; Nutrition:</vt:lpstr>
      <vt:lpstr>PowerPoint Presentation</vt:lpstr>
      <vt:lpstr>PowerPoint Presentation</vt:lpstr>
      <vt:lpstr>Environmental Literacy</vt:lpstr>
      <vt:lpstr>Gardening and Experiential  Nutrition Education in Schools                                 A  Promising Approach: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2017-01-18T21:13:40Z</dcterms:created>
  <dcterms:modified xsi:type="dcterms:W3CDTF">2017-02-23T19:12:30Z</dcterms:modified>
</cp:coreProperties>
</file>