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notesSlides/notesSlide3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81" r:id="rId2"/>
    <p:sldMasterId id="2147483703" r:id="rId3"/>
  </p:sldMasterIdLst>
  <p:notesMasterIdLst>
    <p:notesMasterId r:id="rId127"/>
  </p:notesMasterIdLst>
  <p:handoutMasterIdLst>
    <p:handoutMasterId r:id="rId128"/>
  </p:handoutMasterIdLst>
  <p:sldIdLst>
    <p:sldId id="410" r:id="rId4"/>
    <p:sldId id="384" r:id="rId5"/>
    <p:sldId id="346" r:id="rId6"/>
    <p:sldId id="382" r:id="rId7"/>
    <p:sldId id="413" r:id="rId8"/>
    <p:sldId id="412" r:id="rId9"/>
    <p:sldId id="411" r:id="rId10"/>
    <p:sldId id="401" r:id="rId11"/>
    <p:sldId id="416" r:id="rId12"/>
    <p:sldId id="402" r:id="rId13"/>
    <p:sldId id="419" r:id="rId14"/>
    <p:sldId id="418" r:id="rId15"/>
    <p:sldId id="390" r:id="rId16"/>
    <p:sldId id="420" r:id="rId17"/>
    <p:sldId id="414" r:id="rId18"/>
    <p:sldId id="393" r:id="rId19"/>
    <p:sldId id="348" r:id="rId20"/>
    <p:sldId id="403" r:id="rId21"/>
    <p:sldId id="421" r:id="rId22"/>
    <p:sldId id="408" r:id="rId23"/>
    <p:sldId id="409" r:id="rId24"/>
    <p:sldId id="381" r:id="rId25"/>
    <p:sldId id="526" r:id="rId26"/>
    <p:sldId id="406" r:id="rId27"/>
    <p:sldId id="407" r:id="rId28"/>
    <p:sldId id="395" r:id="rId29"/>
    <p:sldId id="396" r:id="rId30"/>
    <p:sldId id="399" r:id="rId31"/>
    <p:sldId id="423" r:id="rId32"/>
    <p:sldId id="424" r:id="rId33"/>
    <p:sldId id="484" r:id="rId34"/>
    <p:sldId id="460" r:id="rId35"/>
    <p:sldId id="461" r:id="rId36"/>
    <p:sldId id="462" r:id="rId37"/>
    <p:sldId id="380" r:id="rId38"/>
    <p:sldId id="464" r:id="rId39"/>
    <p:sldId id="477" r:id="rId40"/>
    <p:sldId id="478" r:id="rId41"/>
    <p:sldId id="467" r:id="rId42"/>
    <p:sldId id="479" r:id="rId43"/>
    <p:sldId id="469" r:id="rId44"/>
    <p:sldId id="480" r:id="rId45"/>
    <p:sldId id="472" r:id="rId46"/>
    <p:sldId id="473" r:id="rId47"/>
    <p:sldId id="474" r:id="rId48"/>
    <p:sldId id="481" r:id="rId49"/>
    <p:sldId id="485" r:id="rId50"/>
    <p:sldId id="425" r:id="rId51"/>
    <p:sldId id="426" r:id="rId52"/>
    <p:sldId id="427" r:id="rId53"/>
    <p:sldId id="428" r:id="rId54"/>
    <p:sldId id="429" r:id="rId55"/>
    <p:sldId id="430" r:id="rId56"/>
    <p:sldId id="431" r:id="rId57"/>
    <p:sldId id="432" r:id="rId58"/>
    <p:sldId id="433" r:id="rId59"/>
    <p:sldId id="434" r:id="rId60"/>
    <p:sldId id="435" r:id="rId61"/>
    <p:sldId id="436" r:id="rId62"/>
    <p:sldId id="437" r:id="rId63"/>
    <p:sldId id="438" r:id="rId64"/>
    <p:sldId id="482" r:id="rId65"/>
    <p:sldId id="440" r:id="rId66"/>
    <p:sldId id="441" r:id="rId67"/>
    <p:sldId id="442" r:id="rId68"/>
    <p:sldId id="483" r:id="rId69"/>
    <p:sldId id="443" r:id="rId70"/>
    <p:sldId id="444" r:id="rId71"/>
    <p:sldId id="445" r:id="rId72"/>
    <p:sldId id="446" r:id="rId73"/>
    <p:sldId id="447" r:id="rId74"/>
    <p:sldId id="448" r:id="rId75"/>
    <p:sldId id="449" r:id="rId76"/>
    <p:sldId id="450" r:id="rId77"/>
    <p:sldId id="451" r:id="rId78"/>
    <p:sldId id="489" r:id="rId79"/>
    <p:sldId id="486" r:id="rId80"/>
    <p:sldId id="452" r:id="rId81"/>
    <p:sldId id="453" r:id="rId82"/>
    <p:sldId id="454" r:id="rId83"/>
    <p:sldId id="455" r:id="rId84"/>
    <p:sldId id="456" r:id="rId85"/>
    <p:sldId id="457" r:id="rId86"/>
    <p:sldId id="458" r:id="rId87"/>
    <p:sldId id="488" r:id="rId88"/>
    <p:sldId id="490" r:id="rId89"/>
    <p:sldId id="491" r:id="rId90"/>
    <p:sldId id="492" r:id="rId91"/>
    <p:sldId id="493" r:id="rId92"/>
    <p:sldId id="494" r:id="rId93"/>
    <p:sldId id="495" r:id="rId94"/>
    <p:sldId id="508" r:id="rId95"/>
    <p:sldId id="496" r:id="rId96"/>
    <p:sldId id="497" r:id="rId97"/>
    <p:sldId id="498" r:id="rId98"/>
    <p:sldId id="487" r:id="rId99"/>
    <p:sldId id="499" r:id="rId100"/>
    <p:sldId id="500" r:id="rId101"/>
    <p:sldId id="501" r:id="rId102"/>
    <p:sldId id="502" r:id="rId103"/>
    <p:sldId id="503" r:id="rId104"/>
    <p:sldId id="504" r:id="rId105"/>
    <p:sldId id="505" r:id="rId106"/>
    <p:sldId id="506" r:id="rId107"/>
    <p:sldId id="507" r:id="rId108"/>
    <p:sldId id="509" r:id="rId109"/>
    <p:sldId id="618" r:id="rId110"/>
    <p:sldId id="619" r:id="rId111"/>
    <p:sldId id="620" r:id="rId112"/>
    <p:sldId id="621" r:id="rId113"/>
    <p:sldId id="622" r:id="rId114"/>
    <p:sldId id="623" r:id="rId115"/>
    <p:sldId id="624" r:id="rId116"/>
    <p:sldId id="625" r:id="rId117"/>
    <p:sldId id="626" r:id="rId118"/>
    <p:sldId id="627" r:id="rId119"/>
    <p:sldId id="628" r:id="rId120"/>
    <p:sldId id="635" r:id="rId121"/>
    <p:sldId id="630" r:id="rId122"/>
    <p:sldId id="631" r:id="rId123"/>
    <p:sldId id="632" r:id="rId124"/>
    <p:sldId id="633" r:id="rId125"/>
    <p:sldId id="634" r:id="rId126"/>
  </p:sldIdLst>
  <p:sldSz cx="9144000" cy="6858000" type="screen4x3"/>
  <p:notesSz cx="7315200" cy="9601200"/>
  <p:embeddedFontLst>
    <p:embeddedFont>
      <p:font typeface="Arial Narrow" panose="020B0606020202030204" pitchFamily="34" charset="0"/>
      <p:regular r:id="rId129"/>
      <p:bold r:id="rId130"/>
      <p:italic r:id="rId131"/>
      <p:boldItalic r:id="rId132"/>
    </p:embeddedFont>
    <p:embeddedFont>
      <p:font typeface="Candara" panose="020E0502030303020204" pitchFamily="34" charset="0"/>
      <p:regular r:id="rId133"/>
      <p:bold r:id="rId134"/>
      <p:italic r:id="rId135"/>
      <p:boldItalic r:id="rId136"/>
    </p:embeddedFont>
    <p:embeddedFont>
      <p:font typeface="MS PGothic" panose="020B0600070205080204" pitchFamily="34" charset="-128"/>
      <p:regular r:id="rId137"/>
    </p:embeddedFont>
    <p:embeddedFont>
      <p:font typeface="GoodDog Cool" panose="00000400000000000000" pitchFamily="2" charset="0"/>
      <p:regular r:id="rId138"/>
    </p:embeddedFont>
    <p:embeddedFont>
      <p:font typeface="MS Mincho" panose="02020609040205080304" pitchFamily="49" charset="-128"/>
      <p:regular r:id="rId139"/>
    </p:embeddedFont>
    <p:embeddedFont>
      <p:font typeface="Albertus Medium" panose="020E0602030304020303" pitchFamily="34" charset="0"/>
      <p:regular r:id="rId140"/>
    </p:embeddedFont>
    <p:embeddedFont>
      <p:font typeface="Californian FB" panose="0207040306080B030204" pitchFamily="18" charset="0"/>
      <p:regular r:id="rId141"/>
      <p:bold r:id="rId142"/>
      <p:italic r:id="rId143"/>
    </p:embeddedFont>
    <p:embeddedFont>
      <p:font typeface="Love Ya Like A Sister" panose="02000000000000000000" pitchFamily="2" charset="0"/>
      <p:regular r:id="rId144"/>
    </p:embeddedFont>
    <p:embeddedFont>
      <p:font typeface="Century Gothic" panose="020B0502020202020204" pitchFamily="34" charset="0"/>
      <p:regular r:id="rId145"/>
      <p:bold r:id="rId146"/>
      <p:italic r:id="rId147"/>
      <p:boldItalic r:id="rId148"/>
    </p:embeddedFont>
    <p:embeddedFont>
      <p:font typeface="Webdings" panose="05030102010509060703" pitchFamily="18" charset="2"/>
      <p:regular r:id="rId149"/>
    </p:embeddedFont>
    <p:embeddedFont>
      <p:font typeface="Calibri" panose="020F0502020204030204" pitchFamily="34" charset="0"/>
      <p:regular r:id="rId150"/>
      <p:bold r:id="rId151"/>
      <p:italic r:id="rId152"/>
      <p:boldItalic r:id="rId153"/>
    </p:embeddedFont>
    <p:embeddedFont>
      <p:font typeface="Segoe Print" panose="02000600000000000000" pitchFamily="2" charset="0"/>
      <p:regular r:id="rId154"/>
      <p:bold r:id="rId155"/>
    </p:embeddedFont>
  </p:embeddedFontLst>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66CC"/>
    <a:srgbClr val="000099"/>
    <a:srgbClr val="F47E1C"/>
    <a:srgbClr val="FF9900"/>
    <a:srgbClr val="6699FF"/>
    <a:srgbClr val="8ABF59"/>
    <a:srgbClr val="0000CC"/>
    <a:srgbClr val="F4A97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1" autoAdjust="0"/>
    <p:restoredTop sz="98514" autoAdjust="0"/>
  </p:normalViewPr>
  <p:slideViewPr>
    <p:cSldViewPr>
      <p:cViewPr>
        <p:scale>
          <a:sx n="100" d="100"/>
          <a:sy n="100" d="100"/>
        </p:scale>
        <p:origin x="-1332" y="-3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5.fntdata"/><Relationship Id="rId138" Type="http://schemas.openxmlformats.org/officeDocument/2006/relationships/font" Target="fonts/font10.fntdata"/><Relationship Id="rId154" Type="http://schemas.openxmlformats.org/officeDocument/2006/relationships/font" Target="fonts/font26.fntdata"/><Relationship Id="rId159"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handoutMaster" Target="handoutMasters/handoutMaster1.xml"/><Relationship Id="rId144" Type="http://schemas.openxmlformats.org/officeDocument/2006/relationships/font" Target="fonts/font16.fntdata"/><Relationship Id="rId149" Type="http://schemas.openxmlformats.org/officeDocument/2006/relationships/font" Target="fonts/font21.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6.fntdata"/><Relationship Id="rId139" Type="http://schemas.openxmlformats.org/officeDocument/2006/relationships/font" Target="fonts/font11.fntdata"/><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font" Target="fonts/font22.fntdata"/><Relationship Id="rId155" Type="http://schemas.openxmlformats.org/officeDocument/2006/relationships/font" Target="fonts/font27.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4.fntdata"/><Relationship Id="rId140" Type="http://schemas.openxmlformats.org/officeDocument/2006/relationships/font" Target="fonts/font12.fntdata"/><Relationship Id="rId145" Type="http://schemas.openxmlformats.org/officeDocument/2006/relationships/font" Target="fonts/font17.fntdata"/><Relationship Id="rId153"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font" Target="fonts/font2.fntdata"/><Relationship Id="rId135" Type="http://schemas.openxmlformats.org/officeDocument/2006/relationships/font" Target="fonts/font7.fntdata"/><Relationship Id="rId143" Type="http://schemas.openxmlformats.org/officeDocument/2006/relationships/font" Target="fonts/font15.fntdata"/><Relationship Id="rId148" Type="http://schemas.openxmlformats.org/officeDocument/2006/relationships/font" Target="fonts/font20.fntdata"/><Relationship Id="rId151" Type="http://schemas.openxmlformats.org/officeDocument/2006/relationships/font" Target="fonts/font23.fntdata"/><Relationship Id="rId15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font" Target="fonts/font13.fntdata"/><Relationship Id="rId146" Type="http://schemas.openxmlformats.org/officeDocument/2006/relationships/font" Target="fonts/font18.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3.fntdata"/><Relationship Id="rId136" Type="http://schemas.openxmlformats.org/officeDocument/2006/relationships/font" Target="fonts/font8.fntdata"/><Relationship Id="rId15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24.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14.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font" Target="fonts/font9.fntdata"/><Relationship Id="rId158"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hristinejovanovic1:Desktop:HWK_FALL_2014:CATCH:CATCH%20Implementation%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hristinejovanovic1:Library:Containers:com.apple.mail:Data:Library:Mail%20Downloads:ADDD5FE8-0E79-457B-BD72-AAE4AE53FC6A:TxT%20Pooled%20AB.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christinejovanovic1:Library:Containers:com.apple.mail:Data:Library:Mail%20Downloads:ADDD5FE8-0E79-457B-BD72-AAE4AE53FC6A:TxT%20Pooled%20A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2"/>
          <c:order val="2"/>
          <c:dLbls>
            <c:dLbl>
              <c:idx val="0"/>
              <c:layout>
                <c:manualLayout>
                  <c:x val="-0.13657411149500909"/>
                  <c:y val="0.22452925239183824"/>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3769037118247276"/>
                  <c:y val="-0.20266129032258071"/>
                </c:manualLayout>
              </c:layou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3294920675510211"/>
                  <c:y val="0.10480420794174924"/>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SOFFIT!$B$2:$B$5</c:f>
              <c:strCache>
                <c:ptCount val="4"/>
                <c:pt idx="0">
                  <c:v>Black or African American</c:v>
                </c:pt>
                <c:pt idx="1">
                  <c:v>Hispanic or Latino</c:v>
                </c:pt>
                <c:pt idx="2">
                  <c:v>White</c:v>
                </c:pt>
                <c:pt idx="3">
                  <c:v>All other groups</c:v>
                </c:pt>
              </c:strCache>
            </c:strRef>
          </c:cat>
          <c:val>
            <c:numRef>
              <c:f>SOFFIT!$F$2:$F$5</c:f>
              <c:numCache>
                <c:formatCode>General</c:formatCode>
                <c:ptCount val="4"/>
                <c:pt idx="0">
                  <c:v>197</c:v>
                </c:pt>
                <c:pt idx="1">
                  <c:v>583</c:v>
                </c:pt>
                <c:pt idx="2">
                  <c:v>262</c:v>
                </c:pt>
                <c:pt idx="3">
                  <c:v>67</c:v>
                </c:pt>
              </c:numCache>
            </c:numRef>
          </c:val>
        </c:ser>
        <c:ser>
          <c:idx val="3"/>
          <c:order val="3"/>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SOFFIT!$B$2:$B$5</c:f>
              <c:strCache>
                <c:ptCount val="4"/>
                <c:pt idx="0">
                  <c:v>Black or African American</c:v>
                </c:pt>
                <c:pt idx="1">
                  <c:v>Hispanic or Latino</c:v>
                </c:pt>
                <c:pt idx="2">
                  <c:v>White</c:v>
                </c:pt>
                <c:pt idx="3">
                  <c:v>All other groups</c:v>
                </c:pt>
              </c:strCache>
            </c:strRef>
          </c:cat>
          <c:val>
            <c:numRef>
              <c:f>SOFFIT!$G$2:$G$5</c:f>
              <c:numCache>
                <c:formatCode>General</c:formatCode>
                <c:ptCount val="4"/>
                <c:pt idx="0">
                  <c:v>17.760000000000002</c:v>
                </c:pt>
                <c:pt idx="1">
                  <c:v>52.57</c:v>
                </c:pt>
                <c:pt idx="2">
                  <c:v>23.62</c:v>
                </c:pt>
                <c:pt idx="3">
                  <c:v>6.04</c:v>
                </c:pt>
              </c:numCache>
            </c:numRef>
          </c:val>
        </c:ser>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SOFFIT!$B$2:$B$5</c:f>
              <c:strCache>
                <c:ptCount val="4"/>
                <c:pt idx="0">
                  <c:v>Black or African American</c:v>
                </c:pt>
                <c:pt idx="1">
                  <c:v>Hispanic or Latino</c:v>
                </c:pt>
                <c:pt idx="2">
                  <c:v>White</c:v>
                </c:pt>
                <c:pt idx="3">
                  <c:v>All other groups</c:v>
                </c:pt>
              </c:strCache>
            </c:strRef>
          </c:cat>
          <c:val>
            <c:numRef>
              <c:f>SOFFIT!$C$2:$C$5</c:f>
              <c:numCache>
                <c:formatCode>General</c:formatCode>
                <c:ptCount val="4"/>
                <c:pt idx="0">
                  <c:v>226</c:v>
                </c:pt>
                <c:pt idx="1">
                  <c:v>534</c:v>
                </c:pt>
                <c:pt idx="2">
                  <c:v>250</c:v>
                </c:pt>
                <c:pt idx="3">
                  <c:v>246</c:v>
                </c:pt>
              </c:numCache>
            </c:numRef>
          </c:val>
        </c:ser>
        <c:ser>
          <c:idx val="1"/>
          <c:order val="1"/>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SOFFIT!$B$2:$B$5</c:f>
              <c:strCache>
                <c:ptCount val="4"/>
                <c:pt idx="0">
                  <c:v>Black or African American</c:v>
                </c:pt>
                <c:pt idx="1">
                  <c:v>Hispanic or Latino</c:v>
                </c:pt>
                <c:pt idx="2">
                  <c:v>White</c:v>
                </c:pt>
                <c:pt idx="3">
                  <c:v>All other groups</c:v>
                </c:pt>
              </c:strCache>
            </c:strRef>
          </c:cat>
          <c:val>
            <c:numRef>
              <c:f>SOFFIT!$D$2:$D$5</c:f>
              <c:numCache>
                <c:formatCode>General</c:formatCode>
                <c:ptCount val="4"/>
                <c:pt idx="0">
                  <c:v>17.989999999999974</c:v>
                </c:pt>
                <c:pt idx="1">
                  <c:v>42.52</c:v>
                </c:pt>
                <c:pt idx="2">
                  <c:v>19.899999999999999</c:v>
                </c:pt>
                <c:pt idx="3">
                  <c:v>19.59</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800"/>
            </a:pPr>
            <a:r>
              <a:rPr lang="en-US" sz="1800" dirty="0" smtClean="0">
                <a:solidFill>
                  <a:srgbClr val="009900"/>
                </a:solidFill>
              </a:rPr>
              <a:t>Child</a:t>
            </a:r>
            <a:r>
              <a:rPr lang="en-US" sz="1800" baseline="0" dirty="0" smtClean="0">
                <a:solidFill>
                  <a:srgbClr val="009900"/>
                </a:solidFill>
              </a:rPr>
              <a:t> Receives Free/Reduced Lunch</a:t>
            </a:r>
            <a:endParaRPr lang="en-US" sz="1800" dirty="0">
              <a:solidFill>
                <a:srgbClr val="009900"/>
              </a:solidFill>
            </a:endParaRPr>
          </a:p>
        </c:rich>
      </c:tx>
      <c:layout>
        <c:manualLayout>
          <c:xMode val="edge"/>
          <c:yMode val="edge"/>
          <c:x val="0.13091037231457175"/>
          <c:y val="0"/>
        </c:manualLayout>
      </c:layout>
      <c:overlay val="0"/>
    </c:title>
    <c:autoTitleDeleted val="0"/>
    <c:plotArea>
      <c:layout/>
      <c:pieChart>
        <c:varyColors val="1"/>
        <c:ser>
          <c:idx val="0"/>
          <c:order val="0"/>
          <c:dLbls>
            <c:dLbl>
              <c:idx val="0"/>
              <c:layout/>
              <c:tx>
                <c:rich>
                  <a:bodyPr/>
                  <a:lstStyle/>
                  <a:p>
                    <a:r>
                      <a:rPr lang="en-US" dirty="0">
                        <a:solidFill>
                          <a:schemeClr val="bg1"/>
                        </a:solidFill>
                      </a:rPr>
                      <a:t>22%</a:t>
                    </a:r>
                  </a:p>
                </c:rich>
              </c:tx>
              <c:showLegendKey val="0"/>
              <c:showVal val="0"/>
              <c:showCatName val="0"/>
              <c:showSerName val="0"/>
              <c:showPercent val="1"/>
              <c:showBubbleSize val="0"/>
            </c:dLbl>
            <c:dLbl>
              <c:idx val="1"/>
              <c:layout>
                <c:manualLayout>
                  <c:x val="0.15336986592892105"/>
                  <c:y val="-0.20128989924646515"/>
                </c:manualLayout>
              </c:layout>
              <c:tx>
                <c:rich>
                  <a:bodyPr/>
                  <a:lstStyle/>
                  <a:p>
                    <a:r>
                      <a:rPr lang="en-US" dirty="0">
                        <a:solidFill>
                          <a:schemeClr val="bg1"/>
                        </a:solidFill>
                      </a:rPr>
                      <a:t>78%</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Sheet1!$A$31:$A$32</c:f>
              <c:strCache>
                <c:ptCount val="2"/>
                <c:pt idx="0">
                  <c:v>No</c:v>
                </c:pt>
                <c:pt idx="1">
                  <c:v>Yes</c:v>
                </c:pt>
              </c:strCache>
            </c:strRef>
          </c:cat>
          <c:val>
            <c:numRef>
              <c:f>Sheet1!$B$31:$B$32</c:f>
              <c:numCache>
                <c:formatCode>General</c:formatCode>
                <c:ptCount val="2"/>
                <c:pt idx="0">
                  <c:v>240</c:v>
                </c:pt>
                <c:pt idx="1">
                  <c:v>861</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58876761932536215"/>
          <c:y val="0.38214496357519173"/>
          <c:w val="0.32153685181244235"/>
          <c:h val="0.21301517188400237"/>
        </c:manualLayout>
      </c:layout>
      <c:overlay val="0"/>
    </c:legend>
    <c:plotVisOnly val="1"/>
    <c:dispBlanksAs val="zero"/>
    <c:showDLblsOverMax val="0"/>
  </c:chart>
  <c:spPr>
    <a:noFill/>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pPr>
            <a:r>
              <a:rPr lang="en-US" sz="1800" dirty="0">
                <a:solidFill>
                  <a:srgbClr val="F47E1C"/>
                </a:solidFill>
              </a:rPr>
              <a:t>Frequency-Run Out </a:t>
            </a:r>
            <a:r>
              <a:rPr lang="en-US" sz="1800" dirty="0" smtClean="0">
                <a:solidFill>
                  <a:srgbClr val="F47E1C"/>
                </a:solidFill>
              </a:rPr>
              <a:t>of</a:t>
            </a:r>
            <a:r>
              <a:rPr lang="en-US" sz="1800" baseline="0" dirty="0" smtClean="0">
                <a:solidFill>
                  <a:srgbClr val="F47E1C"/>
                </a:solidFill>
              </a:rPr>
              <a:t> </a:t>
            </a:r>
            <a:r>
              <a:rPr lang="en-US" sz="1800" dirty="0" smtClean="0">
                <a:solidFill>
                  <a:srgbClr val="F47E1C"/>
                </a:solidFill>
              </a:rPr>
              <a:t>Food</a:t>
            </a:r>
            <a:endParaRPr lang="en-US" sz="1800" dirty="0">
              <a:solidFill>
                <a:srgbClr val="F47E1C"/>
              </a:solidFill>
            </a:endParaRPr>
          </a:p>
        </c:rich>
      </c:tx>
      <c:layout>
        <c:manualLayout>
          <c:xMode val="edge"/>
          <c:yMode val="edge"/>
          <c:x val="0.14355036388398099"/>
          <c:y val="2.6666666666666668E-2"/>
        </c:manualLayout>
      </c:layout>
      <c:overlay val="0"/>
    </c:title>
    <c:autoTitleDeleted val="0"/>
    <c:plotArea>
      <c:layout/>
      <c:barChart>
        <c:barDir val="col"/>
        <c:grouping val="clustered"/>
        <c:varyColors val="0"/>
        <c:ser>
          <c:idx val="0"/>
          <c:order val="0"/>
          <c:invertIfNegative val="0"/>
          <c:dPt>
            <c:idx val="0"/>
            <c:invertIfNegative val="0"/>
            <c:bubble3D val="0"/>
            <c:spPr>
              <a:solidFill>
                <a:srgbClr val="F47E1C"/>
              </a:solidFill>
            </c:spPr>
          </c:dPt>
          <c:dPt>
            <c:idx val="1"/>
            <c:invertIfNegative val="0"/>
            <c:bubble3D val="0"/>
            <c:spPr>
              <a:solidFill>
                <a:srgbClr val="F47E1C"/>
              </a:solidFill>
            </c:spPr>
          </c:dPt>
          <c:dPt>
            <c:idx val="2"/>
            <c:invertIfNegative val="0"/>
            <c:bubble3D val="0"/>
            <c:spPr>
              <a:solidFill>
                <a:srgbClr val="F47E1C"/>
              </a:solidFill>
            </c:spPr>
          </c:dPt>
          <c:cat>
            <c:strRef>
              <c:f>Sheet1!$A$60:$A$62</c:f>
              <c:strCache>
                <c:ptCount val="3"/>
                <c:pt idx="0">
                  <c:v>Never/Almost Never</c:v>
                </c:pt>
                <c:pt idx="1">
                  <c:v>Sometimes</c:v>
                </c:pt>
                <c:pt idx="2">
                  <c:v>Always/Almost Always</c:v>
                </c:pt>
              </c:strCache>
            </c:strRef>
          </c:cat>
          <c:val>
            <c:numRef>
              <c:f>Sheet1!$B$60:$B$62</c:f>
              <c:numCache>
                <c:formatCode>General</c:formatCode>
                <c:ptCount val="3"/>
                <c:pt idx="0">
                  <c:v>625</c:v>
                </c:pt>
                <c:pt idx="1">
                  <c:v>331</c:v>
                </c:pt>
                <c:pt idx="2">
                  <c:v>152</c:v>
                </c:pt>
              </c:numCache>
            </c:numRef>
          </c:val>
        </c:ser>
        <c:dLbls>
          <c:showLegendKey val="0"/>
          <c:showVal val="0"/>
          <c:showCatName val="0"/>
          <c:showSerName val="0"/>
          <c:showPercent val="0"/>
          <c:showBubbleSize val="0"/>
        </c:dLbls>
        <c:gapWidth val="75"/>
        <c:overlap val="-25"/>
        <c:axId val="520217344"/>
        <c:axId val="520218880"/>
      </c:barChart>
      <c:catAx>
        <c:axId val="520217344"/>
        <c:scaling>
          <c:orientation val="minMax"/>
        </c:scaling>
        <c:delete val="0"/>
        <c:axPos val="b"/>
        <c:numFmt formatCode="General" sourceLinked="0"/>
        <c:majorTickMark val="none"/>
        <c:minorTickMark val="none"/>
        <c:tickLblPos val="nextTo"/>
        <c:crossAx val="520218880"/>
        <c:crosses val="autoZero"/>
        <c:auto val="1"/>
        <c:lblAlgn val="ctr"/>
        <c:lblOffset val="100"/>
        <c:noMultiLvlLbl val="0"/>
      </c:catAx>
      <c:valAx>
        <c:axId val="520218880"/>
        <c:scaling>
          <c:orientation val="minMax"/>
        </c:scaling>
        <c:delete val="0"/>
        <c:axPos val="l"/>
        <c:majorGridlines/>
        <c:numFmt formatCode="General" sourceLinked="1"/>
        <c:majorTickMark val="none"/>
        <c:minorTickMark val="none"/>
        <c:tickLblPos val="nextTo"/>
        <c:spPr>
          <a:ln w="9525">
            <a:noFill/>
          </a:ln>
        </c:spPr>
        <c:crossAx val="520217344"/>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extLst/>
          </a:lstStyle>
          <a:p>
            <a:endParaRPr lang="en-US" dirty="0"/>
          </a:p>
        </p:txBody>
      </p:sp>
      <p:sp>
        <p:nvSpPr>
          <p:cNvPr id="3" name="Rectangle 3"/>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extLst/>
          </a:lstStyle>
          <a:p>
            <a:fld id="{6E7D018D-748F-47BF-843A-40349A141CAC}" type="datetimeFigureOut">
              <a:rPr lang="en-US" smtClean="0"/>
              <a:pPr/>
              <a:t>2/23/2017</a:t>
            </a:fld>
            <a:endParaRPr lang="en-US" dirty="0"/>
          </a:p>
        </p:txBody>
      </p:sp>
      <p:sp>
        <p:nvSpPr>
          <p:cNvPr id="4" name="Rectangle 4"/>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extLst/>
          </a:lstStyle>
          <a:p>
            <a:endParaRPr lang="en-US" dirty="0"/>
          </a:p>
        </p:txBody>
      </p:sp>
      <p:sp>
        <p:nvSpPr>
          <p:cNvPr id="5" name="Rectangle 5"/>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extLst/>
          </a:lstStyle>
          <a:p>
            <a:fld id="{04AC5213-BACC-41AB-9B61-B40CF6C5296E}" type="slidenum">
              <a:rPr lang="en-US" smtClean="0"/>
              <a:pPr/>
              <a:t>‹#›</a:t>
            </a:fld>
            <a:endParaRPr lang="en-US" dirty="0"/>
          </a:p>
        </p:txBody>
      </p:sp>
    </p:spTree>
    <p:extLst>
      <p:ext uri="{BB962C8B-B14F-4D97-AF65-F5344CB8AC3E}">
        <p14:creationId xmlns:p14="http://schemas.microsoft.com/office/powerpoint/2010/main" val="39381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extLst/>
          </a:lstStyle>
          <a:p>
            <a:endParaRPr lang="en-US" dirty="0"/>
          </a:p>
        </p:txBody>
      </p:sp>
      <p:sp>
        <p:nvSpPr>
          <p:cNvPr id="3" name="Rectangle 3"/>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extLst/>
          </a:lstStyle>
          <a:p>
            <a:fld id="{23E9B8FB-2ABD-42C9-A6DA-A6789EAF441D}" type="datetimeFigureOut">
              <a:rPr lang="en-US" smtClean="0"/>
              <a:pPr/>
              <a:t>2/23/2017</a:t>
            </a:fld>
            <a:endParaRPr lang="en-US" dirty="0"/>
          </a:p>
        </p:txBody>
      </p:sp>
      <p:sp>
        <p:nvSpPr>
          <p:cNvPr id="4" name="Rectangle 4"/>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extLst/>
          </a:lstStyle>
          <a:p>
            <a:endParaRPr lang="en-US" dirty="0"/>
          </a:p>
        </p:txBody>
      </p:sp>
      <p:sp>
        <p:nvSpPr>
          <p:cNvPr id="5" name="Rectangle 5"/>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extLst/>
          </a:lstStyle>
          <a:p>
            <a:endParaRPr lang="en-US" dirty="0"/>
          </a:p>
        </p:txBody>
      </p:sp>
      <p:sp>
        <p:nvSpPr>
          <p:cNvPr id="7" name="Rectangle 7"/>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extLst/>
          </a:lstStyle>
          <a:p>
            <a:fld id="{BE2A7042-DEED-4AA1-9E89-4A16B2572577}" type="slidenum">
              <a:rPr lang="en-US" smtClean="0"/>
              <a:pPr/>
              <a:t>‹#›</a:t>
            </a:fld>
            <a:endParaRPr lang="en-US" dirty="0"/>
          </a:p>
        </p:txBody>
      </p:sp>
    </p:spTree>
    <p:extLst>
      <p:ext uri="{BB962C8B-B14F-4D97-AF65-F5344CB8AC3E}">
        <p14:creationId xmlns:p14="http://schemas.microsoft.com/office/powerpoint/2010/main" val="1759544385"/>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fld id="{74ED293F-7618-431E-97CE-D9A8D14576F1}" type="slidenum">
              <a:rPr lang="en-US" altLang="en-US" sz="1300">
                <a:solidFill>
                  <a:schemeClr val="tx1"/>
                </a:solidFill>
              </a:rPr>
              <a:pPr/>
              <a:t>10</a:t>
            </a:fld>
            <a:endParaRPr lang="en-US" altLang="en-US" sz="1300">
              <a:solidFill>
                <a:schemeClr val="tx1"/>
              </a:solidFill>
            </a:endParaRPr>
          </a:p>
        </p:txBody>
      </p:sp>
      <p:sp>
        <p:nvSpPr>
          <p:cNvPr id="221187" name="Rectangle 2"/>
          <p:cNvSpPr>
            <a:spLocks noGrp="1" noRot="1" noChangeAspect="1" noChangeArrowheads="1" noTextEdit="1"/>
          </p:cNvSpPr>
          <p:nvPr>
            <p:ph type="sldImg"/>
          </p:nvPr>
        </p:nvSpPr>
        <p:spPr>
          <a:xfrm>
            <a:off x="1257300" y="720725"/>
            <a:ext cx="4800600" cy="3600450"/>
          </a:xfrm>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86" indent="-296417" algn="ctr" eaLnBrk="0" hangingPunct="0">
              <a:defRPr sz="1700">
                <a:solidFill>
                  <a:srgbClr val="333300"/>
                </a:solidFill>
                <a:latin typeface="Times New Roman" pitchFamily="18" charset="0"/>
              </a:defRPr>
            </a:lvl2pPr>
            <a:lvl3pPr marL="1185671" indent="-237134" algn="ctr" eaLnBrk="0" hangingPunct="0">
              <a:defRPr sz="1700">
                <a:solidFill>
                  <a:srgbClr val="333300"/>
                </a:solidFill>
                <a:latin typeface="Times New Roman" pitchFamily="18" charset="0"/>
              </a:defRPr>
            </a:lvl3pPr>
            <a:lvl4pPr marL="1659939" indent="-237134" algn="ctr" eaLnBrk="0" hangingPunct="0">
              <a:defRPr sz="1700">
                <a:solidFill>
                  <a:srgbClr val="333300"/>
                </a:solidFill>
                <a:latin typeface="Times New Roman" pitchFamily="18" charset="0"/>
              </a:defRPr>
            </a:lvl4pPr>
            <a:lvl5pPr marL="2134208" indent="-237134" algn="ctr" eaLnBrk="0" hangingPunct="0">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lgn="r">
              <a:defRPr/>
            </a:pPr>
            <a:fld id="{8EAE2852-9648-4DB9-AC9C-82A7580391D0}" type="slidenum">
              <a:rPr lang="en-US" altLang="en-US" sz="1300">
                <a:solidFill>
                  <a:schemeClr val="tx1"/>
                </a:solidFill>
              </a:rPr>
              <a:pPr algn="r">
                <a:defRPr/>
              </a:pPr>
              <a:t>11</a:t>
            </a:fld>
            <a:endParaRPr lang="en-US" altLang="en-US" sz="1300">
              <a:solidFill>
                <a:schemeClr val="tx1"/>
              </a:solidFill>
            </a:endParaRPr>
          </a:p>
        </p:txBody>
      </p:sp>
      <p:sp>
        <p:nvSpPr>
          <p:cNvPr id="606211" name="Rectangle 2"/>
          <p:cNvSpPr>
            <a:spLocks noGrp="1" noRot="1" noChangeAspect="1" noChangeArrowheads="1" noTextEdit="1"/>
          </p:cNvSpPr>
          <p:nvPr>
            <p:ph type="sldImg"/>
          </p:nvPr>
        </p:nvSpPr>
        <p:spPr>
          <a:xfrm>
            <a:off x="1257300" y="720725"/>
            <a:ext cx="4800600" cy="3600450"/>
          </a:xfrm>
          <a:ln/>
        </p:spPr>
      </p:sp>
      <p:sp>
        <p:nvSpPr>
          <p:cNvPr id="606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86" indent="-296417" algn="ctr" eaLnBrk="0" hangingPunct="0">
              <a:defRPr sz="1700">
                <a:solidFill>
                  <a:srgbClr val="333300"/>
                </a:solidFill>
                <a:latin typeface="Times New Roman" pitchFamily="18" charset="0"/>
              </a:defRPr>
            </a:lvl2pPr>
            <a:lvl3pPr marL="1185671" indent="-237134" algn="ctr" eaLnBrk="0" hangingPunct="0">
              <a:defRPr sz="1700">
                <a:solidFill>
                  <a:srgbClr val="333300"/>
                </a:solidFill>
                <a:latin typeface="Times New Roman" pitchFamily="18" charset="0"/>
              </a:defRPr>
            </a:lvl3pPr>
            <a:lvl4pPr marL="1659939" indent="-237134" algn="ctr" eaLnBrk="0" hangingPunct="0">
              <a:defRPr sz="1700">
                <a:solidFill>
                  <a:srgbClr val="333300"/>
                </a:solidFill>
                <a:latin typeface="Times New Roman" pitchFamily="18" charset="0"/>
              </a:defRPr>
            </a:lvl4pPr>
            <a:lvl5pPr marL="2134208" indent="-237134" algn="ctr" eaLnBrk="0" hangingPunct="0">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lgn="r">
              <a:defRPr/>
            </a:pPr>
            <a:fld id="{8EAE2852-9648-4DB9-AC9C-82A7580391D0}" type="slidenum">
              <a:rPr lang="en-US" altLang="en-US" sz="1300">
                <a:solidFill>
                  <a:schemeClr val="tx1"/>
                </a:solidFill>
              </a:rPr>
              <a:pPr algn="r">
                <a:defRPr/>
              </a:pPr>
              <a:t>12</a:t>
            </a:fld>
            <a:endParaRPr lang="en-US" altLang="en-US" sz="1300">
              <a:solidFill>
                <a:schemeClr val="tx1"/>
              </a:solidFill>
            </a:endParaRPr>
          </a:p>
        </p:txBody>
      </p:sp>
      <p:sp>
        <p:nvSpPr>
          <p:cNvPr id="606211" name="Rectangle 2"/>
          <p:cNvSpPr>
            <a:spLocks noGrp="1" noRot="1" noChangeAspect="1" noChangeArrowheads="1" noTextEdit="1"/>
          </p:cNvSpPr>
          <p:nvPr>
            <p:ph type="sldImg"/>
          </p:nvPr>
        </p:nvSpPr>
        <p:spPr>
          <a:xfrm>
            <a:off x="1257300" y="720725"/>
            <a:ext cx="4800600" cy="3600450"/>
          </a:xfrm>
          <a:ln/>
        </p:spPr>
      </p:sp>
      <p:sp>
        <p:nvSpPr>
          <p:cNvPr id="606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460AB931-A8A2-4D53-803D-4C1F4678DD1F}" type="slidenum">
              <a:rPr lang="en-US" altLang="en-US" sz="1300">
                <a:solidFill>
                  <a:prstClr val="black"/>
                </a:solidFill>
              </a:rPr>
              <a:pPr>
                <a:defRPr/>
              </a:pPr>
              <a:t>13</a:t>
            </a:fld>
            <a:endParaRPr lang="en-US" altLang="en-US" sz="1300">
              <a:solidFill>
                <a:prstClr val="black"/>
              </a:solidFill>
            </a:endParaRPr>
          </a:p>
        </p:txBody>
      </p:sp>
      <p:sp>
        <p:nvSpPr>
          <p:cNvPr id="612355" name="Rectangle 2"/>
          <p:cNvSpPr>
            <a:spLocks noGrp="1" noRot="1" noChangeAspect="1" noChangeArrowheads="1" noTextEdit="1"/>
          </p:cNvSpPr>
          <p:nvPr>
            <p:ph type="sldImg"/>
          </p:nvPr>
        </p:nvSpPr>
        <p:spPr>
          <a:xfrm>
            <a:off x="1257300" y="720725"/>
            <a:ext cx="4800600" cy="3600450"/>
          </a:xfrm>
          <a:ln/>
        </p:spPr>
      </p:sp>
      <p:sp>
        <p:nvSpPr>
          <p:cNvPr id="612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460AB931-A8A2-4D53-803D-4C1F4678DD1F}" type="slidenum">
              <a:rPr lang="en-US" altLang="en-US" sz="1300">
                <a:solidFill>
                  <a:prstClr val="black"/>
                </a:solidFill>
              </a:rPr>
              <a:pPr>
                <a:defRPr/>
              </a:pPr>
              <a:t>14</a:t>
            </a:fld>
            <a:endParaRPr lang="en-US" altLang="en-US" sz="1300">
              <a:solidFill>
                <a:prstClr val="black"/>
              </a:solidFill>
            </a:endParaRPr>
          </a:p>
        </p:txBody>
      </p:sp>
      <p:sp>
        <p:nvSpPr>
          <p:cNvPr id="612355" name="Rectangle 2"/>
          <p:cNvSpPr>
            <a:spLocks noGrp="1" noRot="1" noChangeAspect="1" noChangeArrowheads="1" noTextEdit="1"/>
          </p:cNvSpPr>
          <p:nvPr>
            <p:ph type="sldImg"/>
          </p:nvPr>
        </p:nvSpPr>
        <p:spPr>
          <a:xfrm>
            <a:off x="1257300" y="720725"/>
            <a:ext cx="4800600" cy="3600450"/>
          </a:xfrm>
          <a:ln/>
        </p:spPr>
      </p:sp>
      <p:sp>
        <p:nvSpPr>
          <p:cNvPr id="612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86" indent="-296417" algn="ctr" eaLnBrk="0" hangingPunct="0">
              <a:defRPr sz="1700">
                <a:solidFill>
                  <a:srgbClr val="333300"/>
                </a:solidFill>
                <a:latin typeface="Times New Roman" pitchFamily="18" charset="0"/>
              </a:defRPr>
            </a:lvl2pPr>
            <a:lvl3pPr marL="1185671" indent="-237134" algn="ctr" eaLnBrk="0" hangingPunct="0">
              <a:defRPr sz="1700">
                <a:solidFill>
                  <a:srgbClr val="333300"/>
                </a:solidFill>
                <a:latin typeface="Times New Roman" pitchFamily="18" charset="0"/>
              </a:defRPr>
            </a:lvl3pPr>
            <a:lvl4pPr marL="1659939" indent="-237134" algn="ctr" eaLnBrk="0" hangingPunct="0">
              <a:defRPr sz="1700">
                <a:solidFill>
                  <a:srgbClr val="333300"/>
                </a:solidFill>
                <a:latin typeface="Times New Roman" pitchFamily="18" charset="0"/>
              </a:defRPr>
            </a:lvl4pPr>
            <a:lvl5pPr marL="2134208" indent="-237134" algn="ctr" eaLnBrk="0" hangingPunct="0">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lgn="r">
              <a:defRPr/>
            </a:pPr>
            <a:fld id="{8EAE2852-9648-4DB9-AC9C-82A7580391D0}" type="slidenum">
              <a:rPr lang="en-US" altLang="en-US" sz="1300">
                <a:solidFill>
                  <a:schemeClr val="tx1"/>
                </a:solidFill>
              </a:rPr>
              <a:pPr algn="r">
                <a:defRPr/>
              </a:pPr>
              <a:t>15</a:t>
            </a:fld>
            <a:endParaRPr lang="en-US" altLang="en-US" sz="1300">
              <a:solidFill>
                <a:schemeClr val="tx1"/>
              </a:solidFill>
            </a:endParaRPr>
          </a:p>
        </p:txBody>
      </p:sp>
      <p:sp>
        <p:nvSpPr>
          <p:cNvPr id="606211" name="Rectangle 2"/>
          <p:cNvSpPr>
            <a:spLocks noGrp="1" noRot="1" noChangeAspect="1" noChangeArrowheads="1" noTextEdit="1"/>
          </p:cNvSpPr>
          <p:nvPr>
            <p:ph type="sldImg"/>
          </p:nvPr>
        </p:nvSpPr>
        <p:spPr>
          <a:xfrm>
            <a:off x="1257300" y="720725"/>
            <a:ext cx="4800600" cy="3600450"/>
          </a:xfrm>
          <a:ln/>
        </p:spPr>
      </p:sp>
      <p:sp>
        <p:nvSpPr>
          <p:cNvPr id="606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86" indent="-296417" algn="ctr" eaLnBrk="0" hangingPunct="0">
              <a:defRPr sz="1700">
                <a:solidFill>
                  <a:srgbClr val="333300"/>
                </a:solidFill>
                <a:latin typeface="Times New Roman" pitchFamily="18" charset="0"/>
              </a:defRPr>
            </a:lvl2pPr>
            <a:lvl3pPr marL="1185671" indent="-237134" algn="ctr" eaLnBrk="0" hangingPunct="0">
              <a:defRPr sz="1700">
                <a:solidFill>
                  <a:srgbClr val="333300"/>
                </a:solidFill>
                <a:latin typeface="Times New Roman" pitchFamily="18" charset="0"/>
              </a:defRPr>
            </a:lvl3pPr>
            <a:lvl4pPr marL="1659939" indent="-237134" algn="ctr" eaLnBrk="0" hangingPunct="0">
              <a:defRPr sz="1700">
                <a:solidFill>
                  <a:srgbClr val="333300"/>
                </a:solidFill>
                <a:latin typeface="Times New Roman" pitchFamily="18" charset="0"/>
              </a:defRPr>
            </a:lvl4pPr>
            <a:lvl5pPr marL="2134208" indent="-237134" algn="ctr" eaLnBrk="0" hangingPunct="0">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lgn="r">
              <a:defRPr/>
            </a:pPr>
            <a:fld id="{E432F174-080E-4462-AE32-CA5C462BF4F5}" type="slidenum">
              <a:rPr lang="en-US" altLang="en-US" sz="1300">
                <a:solidFill>
                  <a:schemeClr val="tx1"/>
                </a:solidFill>
              </a:rPr>
              <a:pPr algn="r">
                <a:defRPr/>
              </a:pPr>
              <a:t>16</a:t>
            </a:fld>
            <a:endParaRPr lang="en-US" altLang="en-US" sz="1300">
              <a:solidFill>
                <a:schemeClr val="tx1"/>
              </a:solidFill>
            </a:endParaRPr>
          </a:p>
        </p:txBody>
      </p:sp>
      <p:sp>
        <p:nvSpPr>
          <p:cNvPr id="615427" name="Rectangle 2"/>
          <p:cNvSpPr>
            <a:spLocks noGrp="1" noRot="1" noChangeAspect="1" noChangeArrowheads="1" noTextEdit="1"/>
          </p:cNvSpPr>
          <p:nvPr>
            <p:ph type="sldImg"/>
          </p:nvPr>
        </p:nvSpPr>
        <p:spPr>
          <a:xfrm>
            <a:off x="1257300" y="720725"/>
            <a:ext cx="4800600" cy="3600450"/>
          </a:xfrm>
          <a:ln/>
        </p:spPr>
      </p:sp>
      <p:sp>
        <p:nvSpPr>
          <p:cNvPr id="615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86" indent="-296417" algn="ctr" eaLnBrk="0" hangingPunct="0">
              <a:defRPr sz="1700">
                <a:solidFill>
                  <a:srgbClr val="333300"/>
                </a:solidFill>
                <a:latin typeface="Times New Roman" pitchFamily="18" charset="0"/>
              </a:defRPr>
            </a:lvl2pPr>
            <a:lvl3pPr marL="1185671" indent="-237134" algn="ctr" eaLnBrk="0" hangingPunct="0">
              <a:defRPr sz="1700">
                <a:solidFill>
                  <a:srgbClr val="333300"/>
                </a:solidFill>
                <a:latin typeface="Times New Roman" pitchFamily="18" charset="0"/>
              </a:defRPr>
            </a:lvl3pPr>
            <a:lvl4pPr marL="1659939" indent="-237134" algn="ctr" eaLnBrk="0" hangingPunct="0">
              <a:defRPr sz="1700">
                <a:solidFill>
                  <a:srgbClr val="333300"/>
                </a:solidFill>
                <a:latin typeface="Times New Roman" pitchFamily="18" charset="0"/>
              </a:defRPr>
            </a:lvl4pPr>
            <a:lvl5pPr marL="2134208" indent="-237134" algn="ctr" eaLnBrk="0" hangingPunct="0">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lgn="r">
              <a:defRPr/>
            </a:pPr>
            <a:fld id="{894BDC21-4446-4FBA-AA5D-9EF2743566E8}" type="slidenum">
              <a:rPr lang="en-US" altLang="en-US" sz="1300">
                <a:solidFill>
                  <a:schemeClr val="tx1"/>
                </a:solidFill>
              </a:rPr>
              <a:pPr algn="r">
                <a:defRPr/>
              </a:pPr>
              <a:t>17</a:t>
            </a:fld>
            <a:endParaRPr lang="en-US" altLang="en-US" sz="1300">
              <a:solidFill>
                <a:schemeClr val="tx1"/>
              </a:solidFill>
            </a:endParaRPr>
          </a:p>
        </p:txBody>
      </p:sp>
      <p:sp>
        <p:nvSpPr>
          <p:cNvPr id="567299" name="Rectangle 2"/>
          <p:cNvSpPr>
            <a:spLocks noGrp="1" noRot="1" noChangeAspect="1" noChangeArrowheads="1" noTextEdit="1"/>
          </p:cNvSpPr>
          <p:nvPr>
            <p:ph type="sldImg"/>
          </p:nvPr>
        </p:nvSpPr>
        <p:spPr>
          <a:xfrm>
            <a:off x="1257300" y="720725"/>
            <a:ext cx="4800600" cy="3600450"/>
          </a:xfrm>
          <a:ln/>
        </p:spPr>
      </p:sp>
      <p:sp>
        <p:nvSpPr>
          <p:cNvPr id="567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fld id="{1F021566-C622-41FE-B39B-0DE625451030}" type="slidenum">
              <a:rPr lang="en-US" altLang="en-US" sz="1300">
                <a:solidFill>
                  <a:schemeClr val="tx1"/>
                </a:solidFill>
              </a:rPr>
              <a:pPr/>
              <a:t>18</a:t>
            </a:fld>
            <a:endParaRPr lang="en-US" altLang="en-US" sz="1300">
              <a:solidFill>
                <a:schemeClr val="tx1"/>
              </a:solidFill>
            </a:endParaRPr>
          </a:p>
        </p:txBody>
      </p:sp>
      <p:sp>
        <p:nvSpPr>
          <p:cNvPr id="227331" name="Rectangle 2"/>
          <p:cNvSpPr>
            <a:spLocks noGrp="1" noRot="1" noChangeAspect="1" noChangeArrowheads="1" noTextEdit="1"/>
          </p:cNvSpPr>
          <p:nvPr>
            <p:ph type="sldImg"/>
          </p:nvPr>
        </p:nvSpPr>
        <p:spPr>
          <a:xfrm>
            <a:off x="1257300" y="720725"/>
            <a:ext cx="4800600" cy="3600450"/>
          </a:xfrm>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fld id="{1F021566-C622-41FE-B39B-0DE625451030}" type="slidenum">
              <a:rPr lang="en-US" altLang="en-US" sz="1300">
                <a:solidFill>
                  <a:schemeClr val="tx1"/>
                </a:solidFill>
              </a:rPr>
              <a:pPr/>
              <a:t>19</a:t>
            </a:fld>
            <a:endParaRPr lang="en-US" altLang="en-US" sz="1300">
              <a:solidFill>
                <a:schemeClr val="tx1"/>
              </a:solidFill>
            </a:endParaRPr>
          </a:p>
        </p:txBody>
      </p:sp>
      <p:sp>
        <p:nvSpPr>
          <p:cNvPr id="227331" name="Rectangle 2"/>
          <p:cNvSpPr>
            <a:spLocks noGrp="1" noRot="1" noChangeAspect="1" noChangeArrowheads="1" noTextEdit="1"/>
          </p:cNvSpPr>
          <p:nvPr>
            <p:ph type="sldImg"/>
          </p:nvPr>
        </p:nvSpPr>
        <p:spPr>
          <a:xfrm>
            <a:off x="1257300" y="720725"/>
            <a:ext cx="4800600" cy="3600450"/>
          </a:xfrm>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86" indent="-296417" algn="ctr" eaLnBrk="0" hangingPunct="0">
              <a:defRPr sz="1700">
                <a:solidFill>
                  <a:srgbClr val="333300"/>
                </a:solidFill>
                <a:latin typeface="Times New Roman" pitchFamily="18" charset="0"/>
              </a:defRPr>
            </a:lvl2pPr>
            <a:lvl3pPr marL="1185671" indent="-237134" algn="ctr" eaLnBrk="0" hangingPunct="0">
              <a:defRPr sz="1700">
                <a:solidFill>
                  <a:srgbClr val="333300"/>
                </a:solidFill>
                <a:latin typeface="Times New Roman" pitchFamily="18" charset="0"/>
              </a:defRPr>
            </a:lvl3pPr>
            <a:lvl4pPr marL="1659939" indent="-237134" algn="ctr" eaLnBrk="0" hangingPunct="0">
              <a:defRPr sz="1700">
                <a:solidFill>
                  <a:srgbClr val="333300"/>
                </a:solidFill>
                <a:latin typeface="Times New Roman" pitchFamily="18" charset="0"/>
              </a:defRPr>
            </a:lvl4pPr>
            <a:lvl5pPr marL="2134208" indent="-237134" algn="ctr" eaLnBrk="0" hangingPunct="0">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lgn="r">
              <a:defRPr/>
            </a:pPr>
            <a:fld id="{8EAE2852-9648-4DB9-AC9C-82A7580391D0}" type="slidenum">
              <a:rPr lang="en-US" altLang="en-US" sz="1300">
                <a:solidFill>
                  <a:schemeClr val="tx1"/>
                </a:solidFill>
              </a:rPr>
              <a:pPr algn="r">
                <a:defRPr/>
              </a:pPr>
              <a:t>2</a:t>
            </a:fld>
            <a:endParaRPr lang="en-US" altLang="en-US" sz="1300">
              <a:solidFill>
                <a:schemeClr val="tx1"/>
              </a:solidFill>
            </a:endParaRPr>
          </a:p>
        </p:txBody>
      </p:sp>
      <p:sp>
        <p:nvSpPr>
          <p:cNvPr id="606211" name="Rectangle 2"/>
          <p:cNvSpPr>
            <a:spLocks noGrp="1" noRot="1" noChangeAspect="1" noChangeArrowheads="1" noTextEdit="1"/>
          </p:cNvSpPr>
          <p:nvPr>
            <p:ph type="sldImg"/>
          </p:nvPr>
        </p:nvSpPr>
        <p:spPr>
          <a:xfrm>
            <a:off x="1257300" y="720725"/>
            <a:ext cx="4800600" cy="3600450"/>
          </a:xfrm>
          <a:ln/>
        </p:spPr>
      </p:sp>
      <p:sp>
        <p:nvSpPr>
          <p:cNvPr id="606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fld id="{95047FC1-2BFB-4D2A-B452-7F6E282BF876}" type="slidenum">
              <a:rPr lang="en-US" altLang="en-US" sz="1300">
                <a:solidFill>
                  <a:srgbClr val="000000"/>
                </a:solidFill>
              </a:rPr>
              <a:pPr/>
              <a:t>20</a:t>
            </a:fld>
            <a:endParaRPr lang="en-US" altLang="en-US" sz="1300">
              <a:solidFill>
                <a:srgbClr val="000000"/>
              </a:solidFill>
            </a:endParaRPr>
          </a:p>
        </p:txBody>
      </p:sp>
      <p:sp>
        <p:nvSpPr>
          <p:cNvPr id="232451" name="Rectangle 2"/>
          <p:cNvSpPr>
            <a:spLocks noGrp="1" noRot="1" noChangeAspect="1" noChangeArrowheads="1" noTextEdit="1"/>
          </p:cNvSpPr>
          <p:nvPr>
            <p:ph type="sldImg"/>
          </p:nvPr>
        </p:nvSpPr>
        <p:spPr>
          <a:xfrm>
            <a:off x="1257300" y="720725"/>
            <a:ext cx="4800600" cy="3600450"/>
          </a:xfrm>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fld id="{471552FA-66AF-48E8-BFE0-D861EA4EAADC}" type="slidenum">
              <a:rPr lang="en-US" altLang="en-US" sz="1300">
                <a:solidFill>
                  <a:srgbClr val="000000"/>
                </a:solidFill>
              </a:rPr>
              <a:pPr/>
              <a:t>21</a:t>
            </a:fld>
            <a:endParaRPr lang="en-US" altLang="en-US" sz="1300">
              <a:solidFill>
                <a:srgbClr val="000000"/>
              </a:solidFill>
            </a:endParaRPr>
          </a:p>
        </p:txBody>
      </p:sp>
      <p:sp>
        <p:nvSpPr>
          <p:cNvPr id="233475" name="Rectangle 2"/>
          <p:cNvSpPr>
            <a:spLocks noGrp="1" noRot="1" noChangeAspect="1" noChangeArrowheads="1" noTextEdit="1"/>
          </p:cNvSpPr>
          <p:nvPr>
            <p:ph type="sldImg"/>
          </p:nvPr>
        </p:nvSpPr>
        <p:spPr>
          <a:xfrm>
            <a:off x="1257300" y="720725"/>
            <a:ext cx="4800600" cy="3600450"/>
          </a:xfrm>
          <a:ln/>
        </p:spPr>
      </p:sp>
      <p:sp>
        <p:nvSpPr>
          <p:cNvPr id="233476" name="Rectangle 3"/>
          <p:cNvSpPr>
            <a:spLocks noGrp="1" noChangeArrowheads="1"/>
          </p:cNvSpPr>
          <p:nvPr>
            <p:ph type="body" idx="1"/>
          </p:nvPr>
        </p:nvSpPr>
        <p:spPr>
          <a:xfrm>
            <a:off x="732183" y="4561226"/>
            <a:ext cx="5850835" cy="4320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86" indent="-296417" algn="ctr" eaLnBrk="0" hangingPunct="0">
              <a:defRPr sz="1700">
                <a:solidFill>
                  <a:srgbClr val="333300"/>
                </a:solidFill>
                <a:latin typeface="Times New Roman" pitchFamily="18" charset="0"/>
              </a:defRPr>
            </a:lvl2pPr>
            <a:lvl3pPr marL="1185671" indent="-237134" algn="ctr" eaLnBrk="0" hangingPunct="0">
              <a:defRPr sz="1700">
                <a:solidFill>
                  <a:srgbClr val="333300"/>
                </a:solidFill>
                <a:latin typeface="Times New Roman" pitchFamily="18" charset="0"/>
              </a:defRPr>
            </a:lvl3pPr>
            <a:lvl4pPr marL="1659939" indent="-237134" algn="ctr" eaLnBrk="0" hangingPunct="0">
              <a:defRPr sz="1700">
                <a:solidFill>
                  <a:srgbClr val="333300"/>
                </a:solidFill>
                <a:latin typeface="Times New Roman" pitchFamily="18" charset="0"/>
              </a:defRPr>
            </a:lvl4pPr>
            <a:lvl5pPr marL="2134208" indent="-237134" algn="ctr" eaLnBrk="0" hangingPunct="0">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lgn="r">
              <a:defRPr/>
            </a:pPr>
            <a:fld id="{A76B9249-22B6-404F-84E4-41329CBE7AF1}" type="slidenum">
              <a:rPr lang="en-US" altLang="en-US" sz="1300">
                <a:solidFill>
                  <a:schemeClr val="tx1"/>
                </a:solidFill>
              </a:rPr>
              <a:pPr algn="r">
                <a:defRPr/>
              </a:pPr>
              <a:t>22</a:t>
            </a:fld>
            <a:endParaRPr lang="en-US" altLang="en-US" sz="1300">
              <a:solidFill>
                <a:schemeClr val="tx1"/>
              </a:solidFill>
            </a:endParaRPr>
          </a:p>
        </p:txBody>
      </p:sp>
      <p:sp>
        <p:nvSpPr>
          <p:cNvPr id="621571" name="Rectangle 2"/>
          <p:cNvSpPr>
            <a:spLocks noGrp="1" noRot="1" noChangeAspect="1" noChangeArrowheads="1" noTextEdit="1"/>
          </p:cNvSpPr>
          <p:nvPr>
            <p:ph type="sldImg"/>
          </p:nvPr>
        </p:nvSpPr>
        <p:spPr>
          <a:xfrm>
            <a:off x="1257300" y="720725"/>
            <a:ext cx="4800600" cy="3600450"/>
          </a:xfrm>
          <a:ln/>
        </p:spPr>
      </p:sp>
      <p:sp>
        <p:nvSpPr>
          <p:cNvPr id="621572" name="Rectangle 3"/>
          <p:cNvSpPr>
            <a:spLocks noGrp="1" noChangeArrowheads="1"/>
          </p:cNvSpPr>
          <p:nvPr>
            <p:ph type="body" idx="1"/>
          </p:nvPr>
        </p:nvSpPr>
        <p:spPr>
          <a:xfrm>
            <a:off x="732183" y="4561226"/>
            <a:ext cx="5850835" cy="4320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fld id="{890A9B63-A3F1-4B36-8EBA-910CA0D17D15}" type="slidenum">
              <a:rPr lang="en-US" altLang="en-US" sz="1300">
                <a:solidFill>
                  <a:srgbClr val="000000"/>
                </a:solidFill>
              </a:rPr>
              <a:pPr/>
              <a:t>24</a:t>
            </a:fld>
            <a:endParaRPr lang="en-US" altLang="en-US" sz="1300">
              <a:solidFill>
                <a:srgbClr val="000000"/>
              </a:solidFill>
            </a:endParaRPr>
          </a:p>
        </p:txBody>
      </p:sp>
      <p:sp>
        <p:nvSpPr>
          <p:cNvPr id="230403" name="Rectangle 2"/>
          <p:cNvSpPr>
            <a:spLocks noGrp="1" noRot="1" noChangeAspect="1" noChangeArrowheads="1" noTextEdit="1"/>
          </p:cNvSpPr>
          <p:nvPr>
            <p:ph type="sldImg"/>
          </p:nvPr>
        </p:nvSpPr>
        <p:spPr>
          <a:xfrm>
            <a:off x="1257300" y="720725"/>
            <a:ext cx="4800600" cy="3600450"/>
          </a:xfrm>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fld id="{EE01AC62-ACDE-47AD-8446-BE644F12C421}" type="slidenum">
              <a:rPr lang="en-US" altLang="en-US" sz="1300">
                <a:solidFill>
                  <a:srgbClr val="000000"/>
                </a:solidFill>
              </a:rPr>
              <a:pPr/>
              <a:t>25</a:t>
            </a:fld>
            <a:endParaRPr lang="en-US" altLang="en-US" sz="1300">
              <a:solidFill>
                <a:srgbClr val="000000"/>
              </a:solidFill>
            </a:endParaRPr>
          </a:p>
        </p:txBody>
      </p:sp>
      <p:sp>
        <p:nvSpPr>
          <p:cNvPr id="231427" name="Rectangle 2"/>
          <p:cNvSpPr>
            <a:spLocks noGrp="1" noRot="1" noChangeAspect="1" noChangeArrowheads="1" noTextEdit="1"/>
          </p:cNvSpPr>
          <p:nvPr>
            <p:ph type="sldImg"/>
          </p:nvPr>
        </p:nvSpPr>
        <p:spPr>
          <a:xfrm>
            <a:off x="1257300" y="720725"/>
            <a:ext cx="4800600" cy="3600450"/>
          </a:xfrm>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86" indent="-296417" algn="ctr" eaLnBrk="0" hangingPunct="0">
              <a:defRPr sz="1700">
                <a:solidFill>
                  <a:srgbClr val="333300"/>
                </a:solidFill>
                <a:latin typeface="Times New Roman" pitchFamily="18" charset="0"/>
              </a:defRPr>
            </a:lvl2pPr>
            <a:lvl3pPr marL="1185671" indent="-237134" algn="ctr" eaLnBrk="0" hangingPunct="0">
              <a:defRPr sz="1700">
                <a:solidFill>
                  <a:srgbClr val="333300"/>
                </a:solidFill>
                <a:latin typeface="Times New Roman" pitchFamily="18" charset="0"/>
              </a:defRPr>
            </a:lvl3pPr>
            <a:lvl4pPr marL="1659939" indent="-237134" algn="ctr" eaLnBrk="0" hangingPunct="0">
              <a:defRPr sz="1700">
                <a:solidFill>
                  <a:srgbClr val="333300"/>
                </a:solidFill>
                <a:latin typeface="Times New Roman" pitchFamily="18" charset="0"/>
              </a:defRPr>
            </a:lvl4pPr>
            <a:lvl5pPr marL="2134208" indent="-237134" algn="ctr" eaLnBrk="0" hangingPunct="0">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lgn="r">
              <a:defRPr/>
            </a:pPr>
            <a:fld id="{E432F174-080E-4462-AE32-CA5C462BF4F5}" type="slidenum">
              <a:rPr lang="en-US" altLang="en-US" sz="1300">
                <a:solidFill>
                  <a:schemeClr val="tx1"/>
                </a:solidFill>
              </a:rPr>
              <a:pPr algn="r">
                <a:defRPr/>
              </a:pPr>
              <a:t>29</a:t>
            </a:fld>
            <a:endParaRPr lang="en-US" altLang="en-US" sz="1300">
              <a:solidFill>
                <a:schemeClr val="tx1"/>
              </a:solidFill>
            </a:endParaRPr>
          </a:p>
        </p:txBody>
      </p:sp>
      <p:sp>
        <p:nvSpPr>
          <p:cNvPr id="615427" name="Rectangle 2"/>
          <p:cNvSpPr>
            <a:spLocks noGrp="1" noRot="1" noChangeAspect="1" noChangeArrowheads="1" noTextEdit="1"/>
          </p:cNvSpPr>
          <p:nvPr>
            <p:ph type="sldImg"/>
          </p:nvPr>
        </p:nvSpPr>
        <p:spPr>
          <a:xfrm>
            <a:off x="1257300" y="720725"/>
            <a:ext cx="4800600" cy="3600450"/>
          </a:xfrm>
          <a:ln/>
        </p:spPr>
      </p:sp>
      <p:sp>
        <p:nvSpPr>
          <p:cNvPr id="615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30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31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85372" indent="-302066" eaLnBrk="0" hangingPunct="0">
              <a:defRPr>
                <a:solidFill>
                  <a:schemeClr val="tx1"/>
                </a:solidFill>
                <a:latin typeface="Arial" pitchFamily="34" charset="0"/>
                <a:ea typeface="ＭＳ Ｐゴシック" pitchFamily="34" charset="-128"/>
              </a:defRPr>
            </a:lvl2pPr>
            <a:lvl3pPr marL="1208265" indent="-241653" eaLnBrk="0" hangingPunct="0">
              <a:defRPr>
                <a:solidFill>
                  <a:schemeClr val="tx1"/>
                </a:solidFill>
                <a:latin typeface="Arial" pitchFamily="34" charset="0"/>
                <a:ea typeface="ＭＳ Ｐゴシック" pitchFamily="34" charset="-128"/>
              </a:defRPr>
            </a:lvl3pPr>
            <a:lvl4pPr marL="1691571" indent="-241653" eaLnBrk="0" hangingPunct="0">
              <a:defRPr>
                <a:solidFill>
                  <a:schemeClr val="tx1"/>
                </a:solidFill>
                <a:latin typeface="Arial" pitchFamily="34" charset="0"/>
                <a:ea typeface="ＭＳ Ｐゴシック" pitchFamily="34" charset="-128"/>
              </a:defRPr>
            </a:lvl4pPr>
            <a:lvl5pPr marL="2174878" indent="-241653" eaLnBrk="0" hangingPunct="0">
              <a:defRPr>
                <a:solidFill>
                  <a:schemeClr val="tx1"/>
                </a:solidFill>
                <a:latin typeface="Arial"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32</a:t>
            </a:fld>
            <a:endParaRPr lang="en-US" smtClean="0">
              <a:solidFill>
                <a:srgbClr val="9A5315"/>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300">
                <a:solidFill>
                  <a:srgbClr val="9A5315"/>
                </a:solidFill>
              </a:rPr>
              <a:pPr algn="r" eaLnBrk="1" hangingPunct="1"/>
              <a:t>32</a:t>
            </a:fld>
            <a:endParaRPr lang="en-US" sz="13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22912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036865B9-C0EA-4C0F-8D9E-90AF654C08CD}" type="slidenum">
              <a:rPr lang="en-US" altLang="en-US" sz="1300">
                <a:solidFill>
                  <a:prstClr val="black"/>
                </a:solidFill>
              </a:rPr>
              <a:pPr>
                <a:defRPr/>
              </a:pPr>
              <a:t>3</a:t>
            </a:fld>
            <a:endParaRPr lang="en-US" altLang="en-US" sz="1300">
              <a:solidFill>
                <a:prstClr val="black"/>
              </a:solidFill>
            </a:endParaRPr>
          </a:p>
        </p:txBody>
      </p:sp>
      <p:sp>
        <p:nvSpPr>
          <p:cNvPr id="603139" name="Rectangle 2"/>
          <p:cNvSpPr>
            <a:spLocks noGrp="1" noRot="1" noChangeAspect="1" noChangeArrowheads="1" noTextEdit="1"/>
          </p:cNvSpPr>
          <p:nvPr>
            <p:ph type="sldImg"/>
          </p:nvPr>
        </p:nvSpPr>
        <p:spPr>
          <a:xfrm>
            <a:off x="1257300" y="720725"/>
            <a:ext cx="4800600" cy="3600450"/>
          </a:xfrm>
          <a:ln/>
        </p:spPr>
      </p:sp>
      <p:sp>
        <p:nvSpPr>
          <p:cNvPr id="603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85372" indent="-302066" eaLnBrk="0" hangingPunct="0">
              <a:defRPr>
                <a:solidFill>
                  <a:schemeClr val="tx1"/>
                </a:solidFill>
                <a:latin typeface="Arial" pitchFamily="34" charset="0"/>
                <a:ea typeface="ＭＳ Ｐゴシック" pitchFamily="34" charset="-128"/>
              </a:defRPr>
            </a:lvl2pPr>
            <a:lvl3pPr marL="1208265" indent="-241653" eaLnBrk="0" hangingPunct="0">
              <a:defRPr>
                <a:solidFill>
                  <a:schemeClr val="tx1"/>
                </a:solidFill>
                <a:latin typeface="Arial" pitchFamily="34" charset="0"/>
                <a:ea typeface="ＭＳ Ｐゴシック" pitchFamily="34" charset="-128"/>
              </a:defRPr>
            </a:lvl3pPr>
            <a:lvl4pPr marL="1691571" indent="-241653" eaLnBrk="0" hangingPunct="0">
              <a:defRPr>
                <a:solidFill>
                  <a:schemeClr val="tx1"/>
                </a:solidFill>
                <a:latin typeface="Arial" pitchFamily="34" charset="0"/>
                <a:ea typeface="ＭＳ Ｐゴシック" pitchFamily="34" charset="-128"/>
              </a:defRPr>
            </a:lvl4pPr>
            <a:lvl5pPr marL="2174878" indent="-241653" eaLnBrk="0" hangingPunct="0">
              <a:defRPr>
                <a:solidFill>
                  <a:schemeClr val="tx1"/>
                </a:solidFill>
                <a:latin typeface="Arial"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33</a:t>
            </a:fld>
            <a:endParaRPr lang="en-US" smtClean="0">
              <a:solidFill>
                <a:srgbClr val="9A5315"/>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300">
                <a:solidFill>
                  <a:srgbClr val="9A5315"/>
                </a:solidFill>
              </a:rPr>
              <a:pPr algn="r" eaLnBrk="1" hangingPunct="1"/>
              <a:t>33</a:t>
            </a:fld>
            <a:endParaRPr lang="en-US" sz="13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1110103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85372" indent="-302066" eaLnBrk="0" hangingPunct="0">
              <a:defRPr>
                <a:solidFill>
                  <a:schemeClr val="tx1"/>
                </a:solidFill>
                <a:latin typeface="Arial" pitchFamily="34" charset="0"/>
                <a:ea typeface="ＭＳ Ｐゴシック" pitchFamily="34" charset="-128"/>
              </a:defRPr>
            </a:lvl2pPr>
            <a:lvl3pPr marL="1208265" indent="-241653" eaLnBrk="0" hangingPunct="0">
              <a:defRPr>
                <a:solidFill>
                  <a:schemeClr val="tx1"/>
                </a:solidFill>
                <a:latin typeface="Arial" pitchFamily="34" charset="0"/>
                <a:ea typeface="ＭＳ Ｐゴシック" pitchFamily="34" charset="-128"/>
              </a:defRPr>
            </a:lvl3pPr>
            <a:lvl4pPr marL="1691571" indent="-241653" eaLnBrk="0" hangingPunct="0">
              <a:defRPr>
                <a:solidFill>
                  <a:schemeClr val="tx1"/>
                </a:solidFill>
                <a:latin typeface="Arial" pitchFamily="34" charset="0"/>
                <a:ea typeface="ＭＳ Ｐゴシック" pitchFamily="34" charset="-128"/>
              </a:defRPr>
            </a:lvl4pPr>
            <a:lvl5pPr marL="2174878" indent="-241653" eaLnBrk="0" hangingPunct="0">
              <a:defRPr>
                <a:solidFill>
                  <a:schemeClr val="tx1"/>
                </a:solidFill>
                <a:latin typeface="Arial"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34</a:t>
            </a:fld>
            <a:endParaRPr lang="en-US" smtClean="0">
              <a:solidFill>
                <a:srgbClr val="9A5315"/>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300">
                <a:solidFill>
                  <a:srgbClr val="9A5315"/>
                </a:solidFill>
              </a:rPr>
              <a:pPr algn="r" eaLnBrk="1" hangingPunct="1"/>
              <a:t>34</a:t>
            </a:fld>
            <a:endParaRPr lang="en-US" sz="13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2424675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35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85372" indent="-302066" eaLnBrk="0" hangingPunct="0">
              <a:defRPr>
                <a:solidFill>
                  <a:schemeClr val="tx1"/>
                </a:solidFill>
                <a:latin typeface="Arial" pitchFamily="34" charset="0"/>
                <a:ea typeface="ＭＳ Ｐゴシック" pitchFamily="34" charset="-128"/>
              </a:defRPr>
            </a:lvl2pPr>
            <a:lvl3pPr marL="1208265" indent="-241653" eaLnBrk="0" hangingPunct="0">
              <a:defRPr>
                <a:solidFill>
                  <a:schemeClr val="tx1"/>
                </a:solidFill>
                <a:latin typeface="Arial" pitchFamily="34" charset="0"/>
                <a:ea typeface="ＭＳ Ｐゴシック" pitchFamily="34" charset="-128"/>
              </a:defRPr>
            </a:lvl3pPr>
            <a:lvl4pPr marL="1691571" indent="-241653" eaLnBrk="0" hangingPunct="0">
              <a:defRPr>
                <a:solidFill>
                  <a:schemeClr val="tx1"/>
                </a:solidFill>
                <a:latin typeface="Arial" pitchFamily="34" charset="0"/>
                <a:ea typeface="ＭＳ Ｐゴシック" pitchFamily="34" charset="-128"/>
              </a:defRPr>
            </a:lvl4pPr>
            <a:lvl5pPr marL="2174878" indent="-241653" eaLnBrk="0" hangingPunct="0">
              <a:defRPr>
                <a:solidFill>
                  <a:schemeClr val="tx1"/>
                </a:solidFill>
                <a:latin typeface="Arial"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36</a:t>
            </a:fld>
            <a:endParaRPr lang="en-US" smtClean="0">
              <a:solidFill>
                <a:srgbClr val="9A5315"/>
              </a:solidFill>
            </a:endParaRPr>
          </a:p>
        </p:txBody>
      </p:sp>
      <p:sp>
        <p:nvSpPr>
          <p:cNvPr id="26627"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300">
                <a:solidFill>
                  <a:srgbClr val="9A5315"/>
                </a:solidFill>
              </a:rPr>
              <a:pPr algn="r" eaLnBrk="1" hangingPunct="1"/>
              <a:t>36</a:t>
            </a:fld>
            <a:endParaRPr lang="en-US" sz="13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1116484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spcBef>
                <a:spcPct val="30000"/>
              </a:spcBef>
              <a:defRPr sz="1300">
                <a:solidFill>
                  <a:schemeClr val="tx1"/>
                </a:solidFill>
                <a:latin typeface="Arial" pitchFamily="34" charset="0"/>
              </a:defRPr>
            </a:lvl1pPr>
            <a:lvl2pPr marL="767392" indent="-294771">
              <a:spcBef>
                <a:spcPct val="30000"/>
              </a:spcBef>
              <a:defRPr sz="1300">
                <a:solidFill>
                  <a:schemeClr val="tx1"/>
                </a:solidFill>
                <a:latin typeface="Arial" pitchFamily="34" charset="0"/>
              </a:defRPr>
            </a:lvl2pPr>
            <a:lvl3pPr marL="1182377" indent="-235488">
              <a:spcBef>
                <a:spcPct val="30000"/>
              </a:spcBef>
              <a:defRPr sz="1300">
                <a:solidFill>
                  <a:schemeClr val="tx1"/>
                </a:solidFill>
                <a:latin typeface="Arial" pitchFamily="34" charset="0"/>
              </a:defRPr>
            </a:lvl3pPr>
            <a:lvl4pPr marL="1654999" indent="-235488">
              <a:spcBef>
                <a:spcPct val="30000"/>
              </a:spcBef>
              <a:defRPr sz="1300">
                <a:solidFill>
                  <a:schemeClr val="tx1"/>
                </a:solidFill>
                <a:latin typeface="Arial" pitchFamily="34" charset="0"/>
              </a:defRPr>
            </a:lvl4pPr>
            <a:lvl5pPr marL="2127620" indent="-235488">
              <a:spcBef>
                <a:spcPct val="30000"/>
              </a:spcBef>
              <a:defRPr sz="1300">
                <a:solidFill>
                  <a:schemeClr val="tx1"/>
                </a:solidFill>
                <a:latin typeface="Arial" pitchFamily="34" charset="0"/>
              </a:defRPr>
            </a:lvl5pPr>
            <a:lvl6pPr marL="2601889" indent="-235488" eaLnBrk="0" fontAlgn="base" hangingPunct="0">
              <a:spcBef>
                <a:spcPct val="30000"/>
              </a:spcBef>
              <a:spcAft>
                <a:spcPct val="0"/>
              </a:spcAft>
              <a:defRPr sz="1300">
                <a:solidFill>
                  <a:schemeClr val="tx1"/>
                </a:solidFill>
                <a:latin typeface="Arial" pitchFamily="34" charset="0"/>
              </a:defRPr>
            </a:lvl6pPr>
            <a:lvl7pPr marL="3076157" indent="-235488" eaLnBrk="0" fontAlgn="base" hangingPunct="0">
              <a:spcBef>
                <a:spcPct val="30000"/>
              </a:spcBef>
              <a:spcAft>
                <a:spcPct val="0"/>
              </a:spcAft>
              <a:defRPr sz="1300">
                <a:solidFill>
                  <a:schemeClr val="tx1"/>
                </a:solidFill>
                <a:latin typeface="Arial" pitchFamily="34" charset="0"/>
              </a:defRPr>
            </a:lvl7pPr>
            <a:lvl8pPr marL="3550425" indent="-235488" eaLnBrk="0" fontAlgn="base" hangingPunct="0">
              <a:spcBef>
                <a:spcPct val="30000"/>
              </a:spcBef>
              <a:spcAft>
                <a:spcPct val="0"/>
              </a:spcAft>
              <a:defRPr sz="1300">
                <a:solidFill>
                  <a:schemeClr val="tx1"/>
                </a:solidFill>
                <a:latin typeface="Arial" pitchFamily="34" charset="0"/>
              </a:defRPr>
            </a:lvl8pPr>
            <a:lvl9pPr marL="4024694" indent="-235488" eaLnBrk="0" fontAlgn="base" hangingPunct="0">
              <a:spcBef>
                <a:spcPct val="30000"/>
              </a:spcBef>
              <a:spcAft>
                <a:spcPct val="0"/>
              </a:spcAft>
              <a:defRPr sz="1300">
                <a:solidFill>
                  <a:schemeClr val="tx1"/>
                </a:solidFill>
                <a:latin typeface="Arial" pitchFamily="34" charset="0"/>
              </a:defRPr>
            </a:lvl9pPr>
          </a:lstStyle>
          <a:p>
            <a:pPr eaLnBrk="0" hangingPunct="0">
              <a:spcBef>
                <a:spcPct val="0"/>
              </a:spcBef>
            </a:pPr>
            <a:fld id="{08ABF451-BE44-4757-A5EC-2FA0169D9FA6}" type="slidenum">
              <a:rPr lang="en-US" altLang="en-US">
                <a:solidFill>
                  <a:srgbClr val="000000"/>
                </a:solidFill>
                <a:latin typeface="Times New Roman" pitchFamily="18" charset="0"/>
              </a:rPr>
              <a:pPr eaLnBrk="0" hangingPunct="0">
                <a:spcBef>
                  <a:spcPct val="0"/>
                </a:spcBef>
              </a:pPr>
              <a:t>37</a:t>
            </a:fld>
            <a:endParaRPr lang="en-US" altLang="en-US">
              <a:solidFill>
                <a:srgbClr val="000000"/>
              </a:solidFill>
              <a:latin typeface="Times New Roman" pitchFamily="18" charset="0"/>
            </a:endParaRPr>
          </a:p>
        </p:txBody>
      </p:sp>
      <p:sp>
        <p:nvSpPr>
          <p:cNvPr id="60419" name="Rectangle 2"/>
          <p:cNvSpPr>
            <a:spLocks noGrp="1" noRot="1" noChangeAspect="1" noChangeArrowheads="1" noTextEdit="1"/>
          </p:cNvSpPr>
          <p:nvPr>
            <p:ph type="sldImg"/>
          </p:nvPr>
        </p:nvSpPr>
        <p:spPr>
          <a:xfrm>
            <a:off x="1225550" y="722313"/>
            <a:ext cx="4806950" cy="3605212"/>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38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85372" indent="-302066" eaLnBrk="0" hangingPunct="0">
              <a:defRPr>
                <a:solidFill>
                  <a:schemeClr val="tx1"/>
                </a:solidFill>
                <a:latin typeface="Candara" panose="020E0502030303020204" pitchFamily="34" charset="0"/>
                <a:ea typeface="MS PGothic" panose="020B0600070205080204" pitchFamily="34" charset="-128"/>
              </a:defRPr>
            </a:lvl2pPr>
            <a:lvl3pPr marL="1208265" indent="-241653" eaLnBrk="0" hangingPunct="0">
              <a:defRPr>
                <a:solidFill>
                  <a:schemeClr val="tx1"/>
                </a:solidFill>
                <a:latin typeface="Candara" panose="020E0502030303020204" pitchFamily="34" charset="0"/>
                <a:ea typeface="MS PGothic" panose="020B0600070205080204" pitchFamily="34" charset="-128"/>
              </a:defRPr>
            </a:lvl3pPr>
            <a:lvl4pPr marL="1691571" indent="-241653" eaLnBrk="0" hangingPunct="0">
              <a:defRPr>
                <a:solidFill>
                  <a:schemeClr val="tx1"/>
                </a:solidFill>
                <a:latin typeface="Candara" panose="020E0502030303020204" pitchFamily="34" charset="0"/>
                <a:ea typeface="MS PGothic" panose="020B0600070205080204" pitchFamily="34" charset="-128"/>
              </a:defRPr>
            </a:lvl4pPr>
            <a:lvl5pPr marL="2174878" indent="-241653" eaLnBrk="0" hangingPunct="0">
              <a:defRPr>
                <a:solidFill>
                  <a:schemeClr val="tx1"/>
                </a:solidFill>
                <a:latin typeface="Candara" panose="020E0502030303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CC0186F7-EE56-4F20-AF1E-AC4581C25D52}" type="slidenum">
              <a:rPr lang="en-US" altLang="en-US">
                <a:solidFill>
                  <a:srgbClr val="9A5315"/>
                </a:solidFill>
              </a:rPr>
              <a:pPr eaLnBrk="1" hangingPunct="1"/>
              <a:t>39</a:t>
            </a:fld>
            <a:endParaRPr lang="en-US" altLang="en-US">
              <a:solidFill>
                <a:srgbClr val="9A5315"/>
              </a:solidFill>
            </a:endParaRPr>
          </a:p>
        </p:txBody>
      </p:sp>
    </p:spTree>
    <p:extLst>
      <p:ext uri="{BB962C8B-B14F-4D97-AF65-F5344CB8AC3E}">
        <p14:creationId xmlns:p14="http://schemas.microsoft.com/office/powerpoint/2010/main" val="1256843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This is a nice visual of the ethnic distribution:</a:t>
            </a:r>
            <a:r>
              <a:rPr lang="en-US" baseline="0" dirty="0" smtClean="0"/>
              <a:t>  </a:t>
            </a:r>
          </a:p>
          <a:p>
            <a:pPr marL="181240" indent="-181240">
              <a:buFont typeface="Arial" panose="020B0604020202020204" pitchFamily="34" charset="0"/>
              <a:buChar char="•"/>
            </a:pPr>
            <a:endParaRPr lang="en-US" baseline="0" dirty="0" smtClean="0"/>
          </a:p>
          <a:p>
            <a:pPr marL="181240" indent="-181240">
              <a:buFont typeface="Arial" panose="020B0604020202020204" pitchFamily="34" charset="0"/>
              <a:buChar char="•"/>
            </a:pPr>
            <a:r>
              <a:rPr lang="en-US" dirty="0" smtClean="0"/>
              <a:t>Over 25% of the participating</a:t>
            </a:r>
            <a:r>
              <a:rPr lang="en-US" baseline="0" dirty="0" smtClean="0"/>
              <a:t> parents spoke Spanish as their main language</a:t>
            </a:r>
            <a:endParaRPr lang="en-US" dirty="0"/>
          </a:p>
        </p:txBody>
      </p:sp>
      <p:sp>
        <p:nvSpPr>
          <p:cNvPr id="4" name="Slide Number Placeholder 3"/>
          <p:cNvSpPr>
            <a:spLocks noGrp="1"/>
          </p:cNvSpPr>
          <p:nvPr>
            <p:ph type="sldNum" sz="quarter" idx="10"/>
          </p:nvPr>
        </p:nvSpPr>
        <p:spPr/>
        <p:txBody>
          <a:bodyPr/>
          <a:lstStyle/>
          <a:p>
            <a:fld id="{75F0B060-5C1E-4E15-A3AC-0B1F4C5D7F5A}" type="slidenum">
              <a:rPr lang="en-US">
                <a:solidFill>
                  <a:prstClr val="black"/>
                </a:solidFill>
                <a:latin typeface="Segoe Print"/>
              </a:rPr>
              <a:pPr/>
              <a:t>41</a:t>
            </a:fld>
            <a:endParaRPr lang="en-US">
              <a:solidFill>
                <a:prstClr val="black"/>
              </a:solidFill>
              <a:latin typeface="Segoe Print"/>
            </a:endParaRPr>
          </a:p>
        </p:txBody>
      </p:sp>
    </p:spTree>
    <p:extLst>
      <p:ext uri="{BB962C8B-B14F-4D97-AF65-F5344CB8AC3E}">
        <p14:creationId xmlns:p14="http://schemas.microsoft.com/office/powerpoint/2010/main" val="959539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42</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F0B060-5C1E-4E15-A3AC-0B1F4C5D7F5A}"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89358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eaLnBrk="0" hangingPunct="0">
              <a:defRPr>
                <a:solidFill>
                  <a:schemeClr val="tx1"/>
                </a:solidFill>
                <a:latin typeface="Calibri" pitchFamily="34" charset="0"/>
                <a:cs typeface="Arial" pitchFamily="34" charset="0"/>
              </a:defRPr>
            </a:lvl1pPr>
            <a:lvl2pPr marL="770686" indent="-296417" eaLnBrk="0" hangingPunct="0">
              <a:defRPr>
                <a:solidFill>
                  <a:schemeClr val="tx1"/>
                </a:solidFill>
                <a:latin typeface="Calibri" pitchFamily="34" charset="0"/>
                <a:cs typeface="Arial" pitchFamily="34" charset="0"/>
              </a:defRPr>
            </a:lvl2pPr>
            <a:lvl3pPr marL="1185671" indent="-237134" eaLnBrk="0" hangingPunct="0">
              <a:defRPr>
                <a:solidFill>
                  <a:schemeClr val="tx1"/>
                </a:solidFill>
                <a:latin typeface="Calibri" pitchFamily="34" charset="0"/>
                <a:cs typeface="Arial" pitchFamily="34" charset="0"/>
              </a:defRPr>
            </a:lvl3pPr>
            <a:lvl4pPr marL="1659939" indent="-237134" eaLnBrk="0" hangingPunct="0">
              <a:defRPr>
                <a:solidFill>
                  <a:schemeClr val="tx1"/>
                </a:solidFill>
                <a:latin typeface="Calibri" pitchFamily="34" charset="0"/>
                <a:cs typeface="Arial" pitchFamily="34" charset="0"/>
              </a:defRPr>
            </a:lvl4pPr>
            <a:lvl5pPr marL="2134208" indent="-237134" eaLnBrk="0" hangingPunct="0">
              <a:defRPr>
                <a:solidFill>
                  <a:schemeClr val="tx1"/>
                </a:solidFill>
                <a:latin typeface="Calibri" pitchFamily="34" charset="0"/>
                <a:cs typeface="Arial" pitchFamily="34" charset="0"/>
              </a:defRPr>
            </a:lvl5pPr>
            <a:lvl6pPr marL="2608476" indent="-237134" eaLnBrk="0" fontAlgn="base" hangingPunct="0">
              <a:spcBef>
                <a:spcPct val="0"/>
              </a:spcBef>
              <a:spcAft>
                <a:spcPct val="0"/>
              </a:spcAft>
              <a:defRPr>
                <a:solidFill>
                  <a:schemeClr val="tx1"/>
                </a:solidFill>
                <a:latin typeface="Calibri" pitchFamily="34" charset="0"/>
                <a:cs typeface="Arial" pitchFamily="34" charset="0"/>
              </a:defRPr>
            </a:lvl6pPr>
            <a:lvl7pPr marL="3082744" indent="-237134" eaLnBrk="0" fontAlgn="base" hangingPunct="0">
              <a:spcBef>
                <a:spcPct val="0"/>
              </a:spcBef>
              <a:spcAft>
                <a:spcPct val="0"/>
              </a:spcAft>
              <a:defRPr>
                <a:solidFill>
                  <a:schemeClr val="tx1"/>
                </a:solidFill>
                <a:latin typeface="Calibri" pitchFamily="34" charset="0"/>
                <a:cs typeface="Arial" pitchFamily="34" charset="0"/>
              </a:defRPr>
            </a:lvl7pPr>
            <a:lvl8pPr marL="3557013" indent="-237134" eaLnBrk="0" fontAlgn="base" hangingPunct="0">
              <a:spcBef>
                <a:spcPct val="0"/>
              </a:spcBef>
              <a:spcAft>
                <a:spcPct val="0"/>
              </a:spcAft>
              <a:defRPr>
                <a:solidFill>
                  <a:schemeClr val="tx1"/>
                </a:solidFill>
                <a:latin typeface="Calibri" pitchFamily="34" charset="0"/>
                <a:cs typeface="Arial" pitchFamily="34" charset="0"/>
              </a:defRPr>
            </a:lvl8pPr>
            <a:lvl9pPr marL="4031280" indent="-237134"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CF23BD49-EA2B-4A00-9B7B-F46AD768E1C7}" type="slidenum">
              <a:rPr lang="en-US" altLang="en-US" smtClean="0">
                <a:solidFill>
                  <a:srgbClr val="000000"/>
                </a:solidFill>
                <a:latin typeface="Times New Roman" pitchFamily="18" charset="0"/>
              </a:rPr>
              <a:pPr eaLnBrk="1" hangingPunct="1"/>
              <a:t>4</a:t>
            </a:fld>
            <a:endParaRPr lang="en-US" altLang="en-US" smtClean="0">
              <a:solidFill>
                <a:srgbClr val="000000"/>
              </a:solidFill>
              <a:latin typeface="Times New Roman" pitchFamily="18" charset="0"/>
            </a:endParaRPr>
          </a:p>
        </p:txBody>
      </p:sp>
      <p:sp>
        <p:nvSpPr>
          <p:cNvPr id="302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54" tIns="47427" rIns="94854" bIns="47427"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a:solidFill>
                  <a:srgbClr val="000000"/>
                </a:solidFill>
              </a:rPr>
              <a:pPr/>
              <a:t>45</a:t>
            </a:fld>
            <a:endParaRPr lang="en-US">
              <a:solidFill>
                <a:srgbClr val="000000"/>
              </a:solidFill>
            </a:endParaRPr>
          </a:p>
        </p:txBody>
      </p:sp>
    </p:spTree>
    <p:extLst>
      <p:ext uri="{BB962C8B-B14F-4D97-AF65-F5344CB8AC3E}">
        <p14:creationId xmlns:p14="http://schemas.microsoft.com/office/powerpoint/2010/main" val="3707801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p:cNvSpPr>
            <a:spLocks noGrp="1" noRot="1" noChangeAspect="1" noTextEdit="1"/>
          </p:cNvSpPr>
          <p:nvPr>
            <p:ph type="sldImg"/>
          </p:nvPr>
        </p:nvSpPr>
        <p:spPr>
          <a:xfrm>
            <a:off x="1257300" y="720725"/>
            <a:ext cx="4800600" cy="3600450"/>
          </a:xfrm>
          <a:ln/>
        </p:spPr>
      </p:sp>
      <p:sp>
        <p:nvSpPr>
          <p:cNvPr id="3" name="Notes Placeholder 2"/>
          <p:cNvSpPr>
            <a:spLocks noGrp="1"/>
          </p:cNvSpPr>
          <p:nvPr>
            <p:ph type="body" idx="1"/>
          </p:nvPr>
        </p:nvSpPr>
        <p:spPr/>
        <p:txBody>
          <a:bodyPr lIns="94854" tIns="47427" rIns="94854" bIns="47427"/>
          <a:lstStyle/>
          <a:p>
            <a:pPr defTabSz="963945">
              <a:defRPr/>
            </a:pPr>
            <a:r>
              <a:rPr lang="en-US" dirty="0">
                <a:solidFill>
                  <a:prstClr val="black"/>
                </a:solidFill>
              </a:rPr>
              <a:t>Through the course of this research, we saw</a:t>
            </a:r>
          </a:p>
          <a:p>
            <a:pPr marL="184174" indent="-184174" defTabSz="963945">
              <a:buFont typeface="Arial" panose="020B0604020202020204" pitchFamily="34" charset="0"/>
              <a:buChar char="•"/>
              <a:defRPr/>
            </a:pPr>
            <a:r>
              <a:rPr lang="en-US" dirty="0">
                <a:solidFill>
                  <a:prstClr val="black"/>
                </a:solidFill>
              </a:rPr>
              <a:t>child vegetable preference, and nutrition and plant science knowledge increased significantly </a:t>
            </a:r>
          </a:p>
          <a:p>
            <a:pPr marL="184174" indent="-184174" defTabSz="963945">
              <a:buFont typeface="Arial" panose="020B0604020202020204" pitchFamily="34" charset="0"/>
              <a:buChar char="•"/>
              <a:defRPr/>
            </a:pPr>
            <a:r>
              <a:rPr lang="en-US" dirty="0">
                <a:solidFill>
                  <a:prstClr val="black"/>
                </a:solidFill>
              </a:rPr>
              <a:t>child physical activity with parents increased, while screen time decreased.  </a:t>
            </a:r>
          </a:p>
          <a:p>
            <a:pPr marL="184174" indent="-184174" defTabSz="963945">
              <a:buFont typeface="Arial" panose="020B0604020202020204" pitchFamily="34" charset="0"/>
              <a:buChar char="•"/>
              <a:defRPr/>
            </a:pPr>
            <a:r>
              <a:rPr lang="en-US" dirty="0">
                <a:solidFill>
                  <a:prstClr val="black"/>
                </a:solidFill>
              </a:rPr>
              <a:t>Parents encouraged eating vegetables and increased gardening with their children.  </a:t>
            </a:r>
            <a:br>
              <a:rPr lang="en-US" dirty="0">
                <a:solidFill>
                  <a:prstClr val="black"/>
                </a:solidFill>
              </a:rPr>
            </a:br>
            <a:r>
              <a:rPr lang="en-US" dirty="0">
                <a:solidFill>
                  <a:prstClr val="black"/>
                </a:solidFill>
              </a:rPr>
              <a:t>Teachers reported that students were more attentive and had high participation in LGEG learning activities.</a:t>
            </a:r>
          </a:p>
          <a:p>
            <a:pPr marL="184174" indent="-184174" defTabSz="963945">
              <a:buFont typeface="Arial" panose="020B0604020202020204" pitchFamily="34" charset="0"/>
              <a:buChar char="•"/>
              <a:defRPr/>
            </a:pPr>
            <a:r>
              <a:rPr lang="en-US" dirty="0">
                <a:solidFill>
                  <a:prstClr val="black"/>
                </a:solidFill>
              </a:rPr>
              <a:t>41% of Parents learned about “Go, slow and whoa” foods </a:t>
            </a:r>
          </a:p>
          <a:p>
            <a:pPr marL="184174" indent="-184174" defTabSz="963945">
              <a:buFont typeface="Arial" panose="020B0604020202020204" pitchFamily="34" charset="0"/>
              <a:buChar char="•"/>
              <a:defRPr/>
            </a:pPr>
            <a:r>
              <a:rPr lang="en-US" dirty="0">
                <a:solidFill>
                  <a:prstClr val="black"/>
                </a:solidFill>
              </a:rPr>
              <a:t>81% of parents learned about the school gardens </a:t>
            </a:r>
          </a:p>
          <a:p>
            <a:pPr marL="184174" indent="-184174" defTabSz="963945">
              <a:buFont typeface="Arial" panose="020B0604020202020204" pitchFamily="34" charset="0"/>
              <a:buChar char="•"/>
              <a:defRPr/>
            </a:pPr>
            <a:r>
              <a:rPr lang="en-US" dirty="0">
                <a:solidFill>
                  <a:prstClr val="black"/>
                </a:solidFill>
              </a:rPr>
              <a:t>60% of parents read the recipes sent home and 30% tried the recipes</a:t>
            </a:r>
          </a:p>
          <a:p>
            <a:pPr marL="184174" indent="-184174" defTabSz="963945">
              <a:buFont typeface="Arial" panose="020B0604020202020204" pitchFamily="34" charset="0"/>
              <a:buChar char="•"/>
              <a:defRPr/>
            </a:pPr>
            <a:r>
              <a:rPr lang="en-US" dirty="0">
                <a:solidFill>
                  <a:prstClr val="black"/>
                </a:solidFill>
              </a:rPr>
              <a:t>27% of parents walked with their child to earn “Bonus Miles” for their child’s class. </a:t>
            </a:r>
          </a:p>
          <a:p>
            <a:pPr defTabSz="963945">
              <a:defRPr/>
            </a:pPr>
            <a:endParaRPr lang="en-US" dirty="0">
              <a:solidFill>
                <a:prstClr val="black"/>
              </a:solidFill>
            </a:endParaRPr>
          </a:p>
          <a:p>
            <a:pPr>
              <a:defRPr/>
            </a:pPr>
            <a:endParaRPr lang="en-US" dirty="0"/>
          </a:p>
        </p:txBody>
      </p:sp>
      <p:sp>
        <p:nvSpPr>
          <p:cNvPr id="4" name="Slide Number Placeholder 3"/>
          <p:cNvSpPr>
            <a:spLocks noGrp="1"/>
          </p:cNvSpPr>
          <p:nvPr>
            <p:ph type="sldNum" sz="quarter" idx="5"/>
          </p:nvPr>
        </p:nvSpPr>
        <p:spPr/>
        <p:txBody>
          <a:bodyPr lIns="94854" tIns="47427" rIns="94854" bIns="47427"/>
          <a:lstStyle/>
          <a:p>
            <a:pPr>
              <a:defRPr/>
            </a:pPr>
            <a:fld id="{E028EECB-560D-486E-9811-AEAB938DCB10}" type="slidenum">
              <a:rPr lang="en-US">
                <a:solidFill>
                  <a:prstClr val="black"/>
                </a:solidFill>
              </a:rPr>
              <a:pPr>
                <a:defRPr/>
              </a:pPr>
              <a:t>46</a:t>
            </a:fld>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47</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44" indent="-296401" algn="ctr" eaLnBrk="0" hangingPunct="0">
              <a:defRPr sz="1700">
                <a:solidFill>
                  <a:srgbClr val="333300"/>
                </a:solidFill>
                <a:latin typeface="Times New Roman" pitchFamily="18" charset="0"/>
              </a:defRPr>
            </a:lvl2pPr>
            <a:lvl3pPr marL="1185605" indent="-237120" algn="ctr" eaLnBrk="0" hangingPunct="0">
              <a:defRPr sz="1700">
                <a:solidFill>
                  <a:srgbClr val="333300"/>
                </a:solidFill>
                <a:latin typeface="Times New Roman" pitchFamily="18" charset="0"/>
              </a:defRPr>
            </a:lvl3pPr>
            <a:lvl4pPr marL="1659847" indent="-237120" algn="ctr" eaLnBrk="0" hangingPunct="0">
              <a:defRPr sz="1700">
                <a:solidFill>
                  <a:srgbClr val="333300"/>
                </a:solidFill>
                <a:latin typeface="Times New Roman" pitchFamily="18" charset="0"/>
              </a:defRPr>
            </a:lvl4pPr>
            <a:lvl5pPr marL="2134090" indent="-237120" algn="ctr" eaLnBrk="0" hangingPunct="0">
              <a:defRPr sz="1700">
                <a:solidFill>
                  <a:srgbClr val="333300"/>
                </a:solidFill>
                <a:latin typeface="Times New Roman" pitchFamily="18" charset="0"/>
              </a:defRPr>
            </a:lvl5pPr>
            <a:lvl6pPr marL="2608332" indent="-237120" algn="ctr" eaLnBrk="0" fontAlgn="base" hangingPunct="0">
              <a:spcBef>
                <a:spcPct val="0"/>
              </a:spcBef>
              <a:spcAft>
                <a:spcPct val="0"/>
              </a:spcAft>
              <a:defRPr sz="1700">
                <a:solidFill>
                  <a:srgbClr val="333300"/>
                </a:solidFill>
                <a:latin typeface="Times New Roman" pitchFamily="18" charset="0"/>
              </a:defRPr>
            </a:lvl6pPr>
            <a:lvl7pPr marL="3082572" indent="-237120" algn="ctr" eaLnBrk="0" fontAlgn="base" hangingPunct="0">
              <a:spcBef>
                <a:spcPct val="0"/>
              </a:spcBef>
              <a:spcAft>
                <a:spcPct val="0"/>
              </a:spcAft>
              <a:defRPr sz="1700">
                <a:solidFill>
                  <a:srgbClr val="333300"/>
                </a:solidFill>
                <a:latin typeface="Times New Roman" pitchFamily="18" charset="0"/>
              </a:defRPr>
            </a:lvl7pPr>
            <a:lvl8pPr marL="3556816" indent="-237120" algn="ctr" eaLnBrk="0" fontAlgn="base" hangingPunct="0">
              <a:spcBef>
                <a:spcPct val="0"/>
              </a:spcBef>
              <a:spcAft>
                <a:spcPct val="0"/>
              </a:spcAft>
              <a:defRPr sz="1700">
                <a:solidFill>
                  <a:srgbClr val="333300"/>
                </a:solidFill>
                <a:latin typeface="Times New Roman" pitchFamily="18" charset="0"/>
              </a:defRPr>
            </a:lvl8pPr>
            <a:lvl9pPr marL="4031057" indent="-237120" algn="ctr" eaLnBrk="0" fontAlgn="base" hangingPunct="0">
              <a:spcBef>
                <a:spcPct val="0"/>
              </a:spcBef>
              <a:spcAft>
                <a:spcPct val="0"/>
              </a:spcAft>
              <a:defRPr sz="1700">
                <a:solidFill>
                  <a:srgbClr val="333300"/>
                </a:solidFill>
                <a:latin typeface="Times New Roman" pitchFamily="18" charset="0"/>
              </a:defRPr>
            </a:lvl9pPr>
          </a:lstStyle>
          <a:p>
            <a:pPr algn="r">
              <a:defRPr/>
            </a:pPr>
            <a:fld id="{589E1DE5-8660-4B41-BFD8-AB51F9E71A36}" type="slidenum">
              <a:rPr lang="en-US" altLang="en-US" sz="1300">
                <a:solidFill>
                  <a:srgbClr val="000000"/>
                </a:solidFill>
              </a:rPr>
              <a:pPr algn="r">
                <a:defRPr/>
              </a:pPr>
              <a:t>48</a:t>
            </a:fld>
            <a:endParaRPr lang="en-US" altLang="en-US" sz="1300">
              <a:solidFill>
                <a:srgbClr val="000000"/>
              </a:solidFill>
            </a:endParaRPr>
          </a:p>
        </p:txBody>
      </p:sp>
      <p:sp>
        <p:nvSpPr>
          <p:cNvPr id="485379" name="Rectangle 2"/>
          <p:cNvSpPr>
            <a:spLocks noGrp="1" noRot="1" noChangeAspect="1" noChangeArrowheads="1" noTextEdit="1"/>
          </p:cNvSpPr>
          <p:nvPr>
            <p:ph type="sldImg"/>
          </p:nvPr>
        </p:nvSpPr>
        <p:spPr>
          <a:xfrm>
            <a:off x="1257300" y="720725"/>
            <a:ext cx="4800600" cy="3600450"/>
          </a:xfrm>
          <a:ln/>
        </p:spPr>
      </p:sp>
      <p:sp>
        <p:nvSpPr>
          <p:cNvPr id="485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p:cNvSpPr>
            <a:spLocks noGrp="1" noRot="1" noChangeAspect="1" noTextEdit="1"/>
          </p:cNvSpPr>
          <p:nvPr>
            <p:ph type="sldImg"/>
          </p:nvPr>
        </p:nvSpPr>
        <p:spPr>
          <a:xfrm>
            <a:off x="1257300" y="720725"/>
            <a:ext cx="4800600" cy="3600450"/>
          </a:xfrm>
          <a:ln/>
        </p:spPr>
      </p:sp>
      <p:sp>
        <p:nvSpPr>
          <p:cNvPr id="486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E685A24C-BA9B-48A7-83DC-583DA737E05B}" type="slidenum">
              <a:rPr lang="en-US" smtClean="0"/>
              <a:pPr>
                <a:defRPr/>
              </a:pPr>
              <a:t>49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227" indent="-295338">
              <a:defRPr sz="1700">
                <a:solidFill>
                  <a:srgbClr val="333300"/>
                </a:solidFill>
                <a:latin typeface="Times New Roman" pitchFamily="18" charset="0"/>
              </a:defRPr>
            </a:lvl2pPr>
            <a:lvl3pPr marL="1184706" indent="-236606">
              <a:defRPr sz="1700">
                <a:solidFill>
                  <a:srgbClr val="333300"/>
                </a:solidFill>
                <a:latin typeface="Times New Roman" pitchFamily="18" charset="0"/>
              </a:defRPr>
            </a:lvl3pPr>
            <a:lvl4pPr marL="1659595" indent="-236606">
              <a:defRPr sz="1700">
                <a:solidFill>
                  <a:srgbClr val="333300"/>
                </a:solidFill>
                <a:latin typeface="Times New Roman" pitchFamily="18" charset="0"/>
              </a:defRPr>
            </a:lvl4pPr>
            <a:lvl5pPr marL="2132807" indent="-236606">
              <a:defRPr sz="1700">
                <a:solidFill>
                  <a:srgbClr val="333300"/>
                </a:solidFill>
                <a:latin typeface="Times New Roman" pitchFamily="18" charset="0"/>
              </a:defRPr>
            </a:lvl5pPr>
            <a:lvl6pPr marL="2616086" indent="-236606" algn="ctr" eaLnBrk="0" fontAlgn="base" hangingPunct="0">
              <a:spcBef>
                <a:spcPct val="0"/>
              </a:spcBef>
              <a:spcAft>
                <a:spcPct val="0"/>
              </a:spcAft>
              <a:defRPr sz="1700">
                <a:solidFill>
                  <a:srgbClr val="333300"/>
                </a:solidFill>
                <a:latin typeface="Times New Roman" pitchFamily="18" charset="0"/>
              </a:defRPr>
            </a:lvl6pPr>
            <a:lvl7pPr marL="3099365" indent="-236606" algn="ctr" eaLnBrk="0" fontAlgn="base" hangingPunct="0">
              <a:spcBef>
                <a:spcPct val="0"/>
              </a:spcBef>
              <a:spcAft>
                <a:spcPct val="0"/>
              </a:spcAft>
              <a:defRPr sz="1700">
                <a:solidFill>
                  <a:srgbClr val="333300"/>
                </a:solidFill>
                <a:latin typeface="Times New Roman" pitchFamily="18" charset="0"/>
              </a:defRPr>
            </a:lvl7pPr>
            <a:lvl8pPr marL="3582645" indent="-236606" algn="ctr" eaLnBrk="0" fontAlgn="base" hangingPunct="0">
              <a:spcBef>
                <a:spcPct val="0"/>
              </a:spcBef>
              <a:spcAft>
                <a:spcPct val="0"/>
              </a:spcAft>
              <a:defRPr sz="1700">
                <a:solidFill>
                  <a:srgbClr val="333300"/>
                </a:solidFill>
                <a:latin typeface="Times New Roman" pitchFamily="18" charset="0"/>
              </a:defRPr>
            </a:lvl8pPr>
            <a:lvl9pPr marL="4065925" indent="-236606" algn="ctr" eaLnBrk="0" fontAlgn="base" hangingPunct="0">
              <a:spcBef>
                <a:spcPct val="0"/>
              </a:spcBef>
              <a:spcAft>
                <a:spcPct val="0"/>
              </a:spcAft>
              <a:defRPr sz="1700">
                <a:solidFill>
                  <a:srgbClr val="333300"/>
                </a:solidFill>
                <a:latin typeface="Times New Roman" pitchFamily="18" charset="0"/>
              </a:defRPr>
            </a:lvl9pPr>
          </a:lstStyle>
          <a:p>
            <a:pPr>
              <a:defRPr/>
            </a:pPr>
            <a:fld id="{00F7D136-C99B-40C4-A86C-91B0AB1AD5D1}" type="slidenum">
              <a:rPr lang="en-US" altLang="en-US" sz="1300">
                <a:solidFill>
                  <a:srgbClr val="000000"/>
                </a:solidFill>
              </a:rPr>
              <a:pPr>
                <a:defRPr/>
              </a:pPr>
              <a:t>50</a:t>
            </a:fld>
            <a:endParaRPr lang="en-US" altLang="en-US" sz="1300">
              <a:solidFill>
                <a:srgbClr val="000000"/>
              </a:solidFill>
            </a:endParaRPr>
          </a:p>
        </p:txBody>
      </p:sp>
      <p:sp>
        <p:nvSpPr>
          <p:cNvPr id="487427" name="Rectangle 2"/>
          <p:cNvSpPr>
            <a:spLocks noGrp="1" noRot="1" noChangeAspect="1" noChangeArrowheads="1" noTextEdit="1"/>
          </p:cNvSpPr>
          <p:nvPr>
            <p:ph type="sldImg"/>
          </p:nvPr>
        </p:nvSpPr>
        <p:spPr>
          <a:xfrm>
            <a:off x="1257300" y="720725"/>
            <a:ext cx="4800600" cy="3600450"/>
          </a:xfrm>
          <a:ln/>
        </p:spPr>
      </p:sp>
      <p:sp>
        <p:nvSpPr>
          <p:cNvPr id="487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spcBef>
                <a:spcPct val="0"/>
              </a:spcBef>
            </a:pPr>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F4EA8C09-227C-4ABB-A15F-CE7009310E47}" type="slidenum">
              <a:rPr lang="en-US" altLang="en-US" sz="1300">
                <a:solidFill>
                  <a:srgbClr val="000000"/>
                </a:solidFill>
              </a:rPr>
              <a:pPr algn="r">
                <a:defRPr/>
              </a:pPr>
              <a:t>51</a:t>
            </a:fld>
            <a:endParaRPr lang="en-US" altLang="en-US" sz="1300">
              <a:solidFill>
                <a:srgbClr val="000000"/>
              </a:solidFill>
            </a:endParaRPr>
          </a:p>
        </p:txBody>
      </p:sp>
      <p:sp>
        <p:nvSpPr>
          <p:cNvPr id="488451" name="Rectangle 2"/>
          <p:cNvSpPr>
            <a:spLocks noGrp="1" noRot="1" noChangeAspect="1" noChangeArrowheads="1" noTextEdit="1"/>
          </p:cNvSpPr>
          <p:nvPr>
            <p:ph type="sldImg"/>
          </p:nvPr>
        </p:nvSpPr>
        <p:spPr>
          <a:xfrm>
            <a:off x="1257300" y="720725"/>
            <a:ext cx="4800600" cy="3600450"/>
          </a:xfrm>
          <a:ln/>
        </p:spPr>
      </p:sp>
      <p:sp>
        <p:nvSpPr>
          <p:cNvPr id="488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xfrm>
            <a:off x="4142963" y="9119173"/>
            <a:ext cx="3170582" cy="48038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0" tIns="47420" rIns="94840" bIns="47420"/>
          <a:lstStyle>
            <a:lvl1pPr algn="ctr" eaLnBrk="0" hangingPunct="0">
              <a:defRPr sz="1700">
                <a:solidFill>
                  <a:srgbClr val="333300"/>
                </a:solidFill>
                <a:latin typeface="Times New Roman" pitchFamily="18" charset="0"/>
              </a:defRPr>
            </a:lvl1pPr>
            <a:lvl2pPr marL="768998" indent="-294754" algn="ctr" eaLnBrk="0" hangingPunct="0">
              <a:defRPr sz="1700">
                <a:solidFill>
                  <a:srgbClr val="333300"/>
                </a:solidFill>
                <a:latin typeface="Times New Roman" pitchFamily="18" charset="0"/>
              </a:defRPr>
            </a:lvl2pPr>
            <a:lvl3pPr marL="1183959" indent="-235475" algn="ctr" eaLnBrk="0" hangingPunct="0">
              <a:defRPr sz="1700">
                <a:solidFill>
                  <a:srgbClr val="333300"/>
                </a:solidFill>
                <a:latin typeface="Times New Roman" pitchFamily="18" charset="0"/>
              </a:defRPr>
            </a:lvl3pPr>
            <a:lvl4pPr marL="1658202" indent="-235475" algn="ctr" eaLnBrk="0" hangingPunct="0">
              <a:defRPr sz="1700">
                <a:solidFill>
                  <a:srgbClr val="333300"/>
                </a:solidFill>
                <a:latin typeface="Times New Roman" pitchFamily="18" charset="0"/>
              </a:defRPr>
            </a:lvl4pPr>
            <a:lvl5pPr marL="2132442" indent="-235475" algn="ctr" eaLnBrk="0" hangingPunct="0">
              <a:defRPr sz="1700">
                <a:solidFill>
                  <a:srgbClr val="333300"/>
                </a:solidFill>
                <a:latin typeface="Times New Roman" pitchFamily="18" charset="0"/>
              </a:defRPr>
            </a:lvl5pPr>
            <a:lvl6pPr marL="2606685" indent="-235475" algn="ctr" eaLnBrk="0" fontAlgn="base" hangingPunct="0">
              <a:spcBef>
                <a:spcPct val="0"/>
              </a:spcBef>
              <a:spcAft>
                <a:spcPct val="0"/>
              </a:spcAft>
              <a:defRPr sz="1700">
                <a:solidFill>
                  <a:srgbClr val="333300"/>
                </a:solidFill>
                <a:latin typeface="Times New Roman" pitchFamily="18" charset="0"/>
              </a:defRPr>
            </a:lvl6pPr>
            <a:lvl7pPr marL="3080927" indent="-235475" algn="ctr" eaLnBrk="0" fontAlgn="base" hangingPunct="0">
              <a:spcBef>
                <a:spcPct val="0"/>
              </a:spcBef>
              <a:spcAft>
                <a:spcPct val="0"/>
              </a:spcAft>
              <a:defRPr sz="1700">
                <a:solidFill>
                  <a:srgbClr val="333300"/>
                </a:solidFill>
                <a:latin typeface="Times New Roman" pitchFamily="18" charset="0"/>
              </a:defRPr>
            </a:lvl7pPr>
            <a:lvl8pPr marL="3555169" indent="-235475" algn="ctr" eaLnBrk="0" fontAlgn="base" hangingPunct="0">
              <a:spcBef>
                <a:spcPct val="0"/>
              </a:spcBef>
              <a:spcAft>
                <a:spcPct val="0"/>
              </a:spcAft>
              <a:defRPr sz="1700">
                <a:solidFill>
                  <a:srgbClr val="333300"/>
                </a:solidFill>
                <a:latin typeface="Times New Roman" pitchFamily="18" charset="0"/>
              </a:defRPr>
            </a:lvl8pPr>
            <a:lvl9pPr marL="4029411" indent="-235475" algn="ctr" eaLnBrk="0" fontAlgn="base" hangingPunct="0">
              <a:spcBef>
                <a:spcPct val="0"/>
              </a:spcBef>
              <a:spcAft>
                <a:spcPct val="0"/>
              </a:spcAft>
              <a:defRPr sz="1700">
                <a:solidFill>
                  <a:srgbClr val="333300"/>
                </a:solidFill>
                <a:latin typeface="Times New Roman" pitchFamily="18" charset="0"/>
              </a:defRPr>
            </a:lvl9pPr>
          </a:lstStyle>
          <a:p>
            <a:pPr algn="r">
              <a:defRPr/>
            </a:pPr>
            <a:fld id="{229501F0-DEEF-44C8-97DE-DC83627A966F}" type="slidenum">
              <a:rPr lang="en-US" altLang="en-US" sz="1300">
                <a:solidFill>
                  <a:srgbClr val="000000"/>
                </a:solidFill>
              </a:rPr>
              <a:pPr algn="r">
                <a:defRPr/>
              </a:pPr>
              <a:t>52</a:t>
            </a:fld>
            <a:endParaRPr lang="en-US" altLang="en-US" sz="1300">
              <a:solidFill>
                <a:srgbClr val="000000"/>
              </a:solidFill>
            </a:endParaRPr>
          </a:p>
        </p:txBody>
      </p:sp>
      <p:sp>
        <p:nvSpPr>
          <p:cNvPr id="489475" name="Rectangle 2"/>
          <p:cNvSpPr>
            <a:spLocks noGrp="1" noRot="1" noChangeAspect="1" noChangeArrowheads="1" noTextEdit="1"/>
          </p:cNvSpPr>
          <p:nvPr>
            <p:ph type="sldImg"/>
          </p:nvPr>
        </p:nvSpPr>
        <p:spPr>
          <a:xfrm>
            <a:off x="1257300" y="720725"/>
            <a:ext cx="4800600" cy="3600450"/>
          </a:xfrm>
          <a:ln/>
        </p:spPr>
      </p:sp>
      <p:sp>
        <p:nvSpPr>
          <p:cNvPr id="489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Image Placeholder 1"/>
          <p:cNvSpPr>
            <a:spLocks noGrp="1" noRot="1" noChangeAspect="1" noTextEdit="1"/>
          </p:cNvSpPr>
          <p:nvPr>
            <p:ph type="sldImg"/>
          </p:nvPr>
        </p:nvSpPr>
        <p:spPr>
          <a:xfrm>
            <a:off x="1257300" y="720725"/>
            <a:ext cx="4800600" cy="3600450"/>
          </a:xfrm>
          <a:ln/>
        </p:spPr>
      </p:sp>
      <p:sp>
        <p:nvSpPr>
          <p:cNvPr id="490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F08CE177-37A0-4AAE-973F-14EEDB0D681B}" type="slidenum">
              <a:rPr lang="en-US" smtClean="0">
                <a:solidFill>
                  <a:prstClr val="black"/>
                </a:solidFill>
              </a:rPr>
              <a:pPr>
                <a:defRPr/>
              </a:pPr>
              <a:t>53</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D1C970E1-CBF4-446E-92A1-69DC33D44248}" type="slidenum">
              <a:rPr lang="en-US" altLang="en-US" sz="1300">
                <a:solidFill>
                  <a:srgbClr val="000000"/>
                </a:solidFill>
              </a:rPr>
              <a:pPr algn="r">
                <a:defRPr/>
              </a:pPr>
              <a:t>54</a:t>
            </a:fld>
            <a:endParaRPr lang="en-US" altLang="en-US" sz="1300">
              <a:solidFill>
                <a:srgbClr val="000000"/>
              </a:solidFill>
            </a:endParaRPr>
          </a:p>
        </p:txBody>
      </p:sp>
      <p:sp>
        <p:nvSpPr>
          <p:cNvPr id="491523" name="Rectangle 2"/>
          <p:cNvSpPr>
            <a:spLocks noGrp="1" noRot="1" noChangeAspect="1" noChangeArrowheads="1" noTextEdit="1"/>
          </p:cNvSpPr>
          <p:nvPr>
            <p:ph type="sldImg"/>
          </p:nvPr>
        </p:nvSpPr>
        <p:spPr>
          <a:xfrm>
            <a:off x="1257300" y="720725"/>
            <a:ext cx="4800600" cy="3600450"/>
          </a:xfrm>
          <a:ln/>
        </p:spPr>
      </p:sp>
      <p:sp>
        <p:nvSpPr>
          <p:cNvPr id="491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r>
              <a:rPr lang="en-US" altLang="en-US" smtClean="0"/>
              <a:t>Do know and show sombrero with participants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86" indent="-296417" algn="ctr" eaLnBrk="0" hangingPunct="0">
              <a:defRPr sz="1700">
                <a:solidFill>
                  <a:srgbClr val="333300"/>
                </a:solidFill>
                <a:latin typeface="Times New Roman" pitchFamily="18" charset="0"/>
              </a:defRPr>
            </a:lvl2pPr>
            <a:lvl3pPr marL="1185671" indent="-237134" algn="ctr" eaLnBrk="0" hangingPunct="0">
              <a:defRPr sz="1700">
                <a:solidFill>
                  <a:srgbClr val="333300"/>
                </a:solidFill>
                <a:latin typeface="Times New Roman" pitchFamily="18" charset="0"/>
              </a:defRPr>
            </a:lvl3pPr>
            <a:lvl4pPr marL="1659939" indent="-237134" algn="ctr" eaLnBrk="0" hangingPunct="0">
              <a:defRPr sz="1700">
                <a:solidFill>
                  <a:srgbClr val="333300"/>
                </a:solidFill>
                <a:latin typeface="Times New Roman" pitchFamily="18" charset="0"/>
              </a:defRPr>
            </a:lvl4pPr>
            <a:lvl5pPr marL="2134208" indent="-237134" algn="ctr" eaLnBrk="0" hangingPunct="0">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lgn="r">
              <a:defRPr/>
            </a:pPr>
            <a:fld id="{8EAE2852-9648-4DB9-AC9C-82A7580391D0}" type="slidenum">
              <a:rPr lang="en-US" altLang="en-US" sz="1300">
                <a:solidFill>
                  <a:schemeClr val="tx1"/>
                </a:solidFill>
              </a:rPr>
              <a:pPr algn="r">
                <a:defRPr/>
              </a:pPr>
              <a:t>5</a:t>
            </a:fld>
            <a:endParaRPr lang="en-US" altLang="en-US" sz="1300">
              <a:solidFill>
                <a:schemeClr val="tx1"/>
              </a:solidFill>
            </a:endParaRPr>
          </a:p>
        </p:txBody>
      </p:sp>
      <p:sp>
        <p:nvSpPr>
          <p:cNvPr id="606211" name="Rectangle 2"/>
          <p:cNvSpPr>
            <a:spLocks noGrp="1" noRot="1" noChangeAspect="1" noChangeArrowheads="1" noTextEdit="1"/>
          </p:cNvSpPr>
          <p:nvPr>
            <p:ph type="sldImg"/>
          </p:nvPr>
        </p:nvSpPr>
        <p:spPr>
          <a:xfrm>
            <a:off x="1257300" y="720725"/>
            <a:ext cx="4800600" cy="3600450"/>
          </a:xfrm>
          <a:ln/>
        </p:spPr>
      </p:sp>
      <p:sp>
        <p:nvSpPr>
          <p:cNvPr id="606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5FD8D172-63E5-43F7-919B-A059EFE4955C}" type="slidenum">
              <a:rPr lang="en-US" altLang="en-US" sz="1300">
                <a:solidFill>
                  <a:srgbClr val="000000"/>
                </a:solidFill>
              </a:rPr>
              <a:pPr algn="r">
                <a:defRPr/>
              </a:pPr>
              <a:t>55</a:t>
            </a:fld>
            <a:endParaRPr lang="en-US" altLang="en-US" sz="1300">
              <a:solidFill>
                <a:srgbClr val="000000"/>
              </a:solidFill>
            </a:endParaRPr>
          </a:p>
        </p:txBody>
      </p:sp>
      <p:sp>
        <p:nvSpPr>
          <p:cNvPr id="492547" name="Rectangle 2"/>
          <p:cNvSpPr>
            <a:spLocks noGrp="1" noRot="1" noChangeAspect="1" noChangeArrowheads="1" noTextEdit="1"/>
          </p:cNvSpPr>
          <p:nvPr>
            <p:ph type="sldImg"/>
          </p:nvPr>
        </p:nvSpPr>
        <p:spPr>
          <a:xfrm>
            <a:off x="1257300" y="720725"/>
            <a:ext cx="4800600" cy="3600450"/>
          </a:xfrm>
          <a:ln/>
        </p:spPr>
      </p:sp>
      <p:sp>
        <p:nvSpPr>
          <p:cNvPr id="492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990686B3-310F-4895-984E-6B59C2C1466B}" type="slidenum">
              <a:rPr lang="en-US" altLang="en-US" sz="1300">
                <a:solidFill>
                  <a:srgbClr val="000000"/>
                </a:solidFill>
              </a:rPr>
              <a:pPr algn="r">
                <a:defRPr/>
              </a:pPr>
              <a:t>56</a:t>
            </a:fld>
            <a:endParaRPr lang="en-US" altLang="en-US" sz="1300">
              <a:solidFill>
                <a:srgbClr val="000000"/>
              </a:solidFill>
            </a:endParaRPr>
          </a:p>
        </p:txBody>
      </p:sp>
      <p:sp>
        <p:nvSpPr>
          <p:cNvPr id="493571" name="Rectangle 2"/>
          <p:cNvSpPr>
            <a:spLocks noGrp="1" noRot="1" noChangeAspect="1" noChangeArrowheads="1" noTextEdit="1"/>
          </p:cNvSpPr>
          <p:nvPr>
            <p:ph type="sldImg"/>
          </p:nvPr>
        </p:nvSpPr>
        <p:spPr>
          <a:xfrm>
            <a:off x="1257300" y="720725"/>
            <a:ext cx="4800600" cy="3600450"/>
          </a:xfrm>
          <a:ln/>
        </p:spPr>
      </p:sp>
      <p:sp>
        <p:nvSpPr>
          <p:cNvPr id="493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22800193-C4ED-4585-9935-07C732643BB9}" type="slidenum">
              <a:rPr lang="en-US" altLang="en-US" sz="1300">
                <a:solidFill>
                  <a:srgbClr val="000000"/>
                </a:solidFill>
              </a:rPr>
              <a:pPr algn="r">
                <a:defRPr/>
              </a:pPr>
              <a:t>57</a:t>
            </a:fld>
            <a:endParaRPr lang="en-US" altLang="en-US" sz="1300">
              <a:solidFill>
                <a:srgbClr val="000000"/>
              </a:solidFill>
            </a:endParaRPr>
          </a:p>
        </p:txBody>
      </p:sp>
      <p:sp>
        <p:nvSpPr>
          <p:cNvPr id="494595" name="Rectangle 2"/>
          <p:cNvSpPr>
            <a:spLocks noGrp="1" noRot="1" noChangeAspect="1" noChangeArrowheads="1" noTextEdit="1"/>
          </p:cNvSpPr>
          <p:nvPr>
            <p:ph type="sldImg"/>
          </p:nvPr>
        </p:nvSpPr>
        <p:spPr>
          <a:xfrm>
            <a:off x="1257300" y="720725"/>
            <a:ext cx="4800600" cy="3600450"/>
          </a:xfrm>
          <a:ln/>
        </p:spPr>
      </p:sp>
      <p:sp>
        <p:nvSpPr>
          <p:cNvPr id="494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a:xfrm>
            <a:off x="1257300" y="720725"/>
            <a:ext cx="4800600" cy="3600450"/>
          </a:xfrm>
          <a:ln/>
        </p:spPr>
      </p:sp>
      <p:sp>
        <p:nvSpPr>
          <p:cNvPr id="495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B69C6DD0-11FB-4FF0-B5ED-9E5FDFCD5A92}" type="slidenum">
              <a:rPr lang="en-US" smtClean="0">
                <a:solidFill>
                  <a:prstClr val="black"/>
                </a:solidFill>
              </a:rPr>
              <a:pPr>
                <a:defRPr/>
              </a:pPr>
              <a:t>58</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a:xfrm>
            <a:off x="1257300" y="720725"/>
            <a:ext cx="4800600" cy="3600450"/>
          </a:xfrm>
          <a:ln/>
        </p:spPr>
      </p:sp>
      <p:sp>
        <p:nvSpPr>
          <p:cNvPr id="496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B1545180-F776-42CB-88FF-01C72259E349}" type="slidenum">
              <a:rPr lang="en-US" smtClean="0">
                <a:solidFill>
                  <a:prstClr val="black"/>
                </a:solidFill>
              </a:rPr>
              <a:pPr>
                <a:defRPr/>
              </a:pPr>
              <a:t>59</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114650EB-3052-4151-A89C-7C0E7DA81AC6}" type="slidenum">
              <a:rPr lang="en-US" altLang="en-US" sz="1300">
                <a:solidFill>
                  <a:prstClr val="black"/>
                </a:solidFill>
              </a:rPr>
              <a:pPr>
                <a:defRPr/>
              </a:pPr>
              <a:t>60</a:t>
            </a:fld>
            <a:endParaRPr lang="en-US" altLang="en-US" sz="1300">
              <a:solidFill>
                <a:prstClr val="black"/>
              </a:solidFill>
            </a:endParaRPr>
          </a:p>
        </p:txBody>
      </p:sp>
      <p:sp>
        <p:nvSpPr>
          <p:cNvPr id="497667" name="Rectangle 2"/>
          <p:cNvSpPr>
            <a:spLocks noGrp="1" noRot="1" noChangeAspect="1" noChangeArrowheads="1" noTextEdit="1"/>
          </p:cNvSpPr>
          <p:nvPr>
            <p:ph type="sldImg"/>
          </p:nvPr>
        </p:nvSpPr>
        <p:spPr>
          <a:xfrm>
            <a:off x="1257300" y="720725"/>
            <a:ext cx="4800600" cy="3600450"/>
          </a:xfrm>
          <a:ln/>
        </p:spPr>
      </p:sp>
      <p:sp>
        <p:nvSpPr>
          <p:cNvPr id="497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29FDE430-7684-47F4-8B0F-F0F76A34E326}" type="slidenum">
              <a:rPr lang="en-US" altLang="en-US" sz="1300">
                <a:solidFill>
                  <a:srgbClr val="000000"/>
                </a:solidFill>
              </a:rPr>
              <a:pPr algn="r">
                <a:defRPr/>
              </a:pPr>
              <a:t>61</a:t>
            </a:fld>
            <a:endParaRPr lang="en-US" altLang="en-US" sz="1300">
              <a:solidFill>
                <a:srgbClr val="000000"/>
              </a:solidFill>
            </a:endParaRPr>
          </a:p>
        </p:txBody>
      </p:sp>
      <p:sp>
        <p:nvSpPr>
          <p:cNvPr id="502787" name="Rectangle 2"/>
          <p:cNvSpPr>
            <a:spLocks noGrp="1" noRot="1" noChangeAspect="1" noChangeArrowheads="1" noTextEdit="1"/>
          </p:cNvSpPr>
          <p:nvPr>
            <p:ph type="sldImg"/>
          </p:nvPr>
        </p:nvSpPr>
        <p:spPr>
          <a:xfrm>
            <a:off x="1257300" y="720725"/>
            <a:ext cx="4800600" cy="3600450"/>
          </a:xfrm>
          <a:ln/>
        </p:spPr>
      </p:sp>
      <p:sp>
        <p:nvSpPr>
          <p:cNvPr id="502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29FDE430-7684-47F4-8B0F-F0F76A34E326}" type="slidenum">
              <a:rPr lang="en-US" altLang="en-US" sz="1300">
                <a:solidFill>
                  <a:srgbClr val="000000"/>
                </a:solidFill>
              </a:rPr>
              <a:pPr algn="r">
                <a:defRPr/>
              </a:pPr>
              <a:t>62</a:t>
            </a:fld>
            <a:endParaRPr lang="en-US" altLang="en-US" sz="1300">
              <a:solidFill>
                <a:srgbClr val="000000"/>
              </a:solidFill>
            </a:endParaRPr>
          </a:p>
        </p:txBody>
      </p:sp>
      <p:sp>
        <p:nvSpPr>
          <p:cNvPr id="502787" name="Rectangle 2"/>
          <p:cNvSpPr>
            <a:spLocks noGrp="1" noRot="1" noChangeAspect="1" noChangeArrowheads="1" noTextEdit="1"/>
          </p:cNvSpPr>
          <p:nvPr>
            <p:ph type="sldImg"/>
          </p:nvPr>
        </p:nvSpPr>
        <p:spPr>
          <a:xfrm>
            <a:off x="1257300" y="720725"/>
            <a:ext cx="4800600" cy="3600450"/>
          </a:xfrm>
          <a:ln/>
        </p:spPr>
      </p:sp>
      <p:sp>
        <p:nvSpPr>
          <p:cNvPr id="502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lide Image Placeholder 1"/>
          <p:cNvSpPr>
            <a:spLocks noGrp="1" noRot="1" noChangeAspect="1" noTextEdit="1"/>
          </p:cNvSpPr>
          <p:nvPr>
            <p:ph type="sldImg"/>
          </p:nvPr>
        </p:nvSpPr>
        <p:spPr>
          <a:xfrm>
            <a:off x="1257300" y="720725"/>
            <a:ext cx="4800600" cy="3600450"/>
          </a:xfrm>
          <a:ln/>
        </p:spPr>
      </p:sp>
      <p:sp>
        <p:nvSpPr>
          <p:cNvPr id="504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04E81E80-42F4-4108-9CA9-E87378B634DB}" type="slidenum">
              <a:rPr lang="en-US" smtClean="0">
                <a:solidFill>
                  <a:prstClr val="black"/>
                </a:solidFill>
              </a:rPr>
              <a:pPr>
                <a:defRPr/>
              </a:pPr>
              <a:t>63</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809F577E-9A8B-42D3-9BE4-4F8B356EA79A}" type="slidenum">
              <a:rPr lang="en-US" altLang="en-US" sz="1300">
                <a:solidFill>
                  <a:srgbClr val="000000"/>
                </a:solidFill>
              </a:rPr>
              <a:pPr algn="r">
                <a:defRPr/>
              </a:pPr>
              <a:t>64</a:t>
            </a:fld>
            <a:endParaRPr lang="en-US" altLang="en-US" sz="1300">
              <a:solidFill>
                <a:srgbClr val="000000"/>
              </a:solidFill>
            </a:endParaRPr>
          </a:p>
        </p:txBody>
      </p:sp>
      <p:sp>
        <p:nvSpPr>
          <p:cNvPr id="505859" name="Rectangle 2"/>
          <p:cNvSpPr>
            <a:spLocks noGrp="1" noRot="1" noChangeAspect="1" noChangeArrowheads="1" noTextEdit="1"/>
          </p:cNvSpPr>
          <p:nvPr>
            <p:ph type="sldImg"/>
          </p:nvPr>
        </p:nvSpPr>
        <p:spPr>
          <a:xfrm>
            <a:off x="1257300" y="720725"/>
            <a:ext cx="4800600" cy="3600450"/>
          </a:xfrm>
          <a:ln/>
        </p:spPr>
      </p:sp>
      <p:sp>
        <p:nvSpPr>
          <p:cNvPr id="505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86" indent="-296417" algn="ctr" eaLnBrk="0" hangingPunct="0">
              <a:defRPr sz="1700">
                <a:solidFill>
                  <a:srgbClr val="333300"/>
                </a:solidFill>
                <a:latin typeface="Times New Roman" pitchFamily="18" charset="0"/>
              </a:defRPr>
            </a:lvl2pPr>
            <a:lvl3pPr marL="1185671" indent="-237134" algn="ctr" eaLnBrk="0" hangingPunct="0">
              <a:defRPr sz="1700">
                <a:solidFill>
                  <a:srgbClr val="333300"/>
                </a:solidFill>
                <a:latin typeface="Times New Roman" pitchFamily="18" charset="0"/>
              </a:defRPr>
            </a:lvl3pPr>
            <a:lvl4pPr marL="1659939" indent="-237134" algn="ctr" eaLnBrk="0" hangingPunct="0">
              <a:defRPr sz="1700">
                <a:solidFill>
                  <a:srgbClr val="333300"/>
                </a:solidFill>
                <a:latin typeface="Times New Roman" pitchFamily="18" charset="0"/>
              </a:defRPr>
            </a:lvl4pPr>
            <a:lvl5pPr marL="2134208" indent="-237134" algn="ctr" eaLnBrk="0" hangingPunct="0">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lgn="r">
              <a:defRPr/>
            </a:pPr>
            <a:fld id="{8EAE2852-9648-4DB9-AC9C-82A7580391D0}" type="slidenum">
              <a:rPr lang="en-US" altLang="en-US" sz="1300">
                <a:solidFill>
                  <a:schemeClr val="tx1"/>
                </a:solidFill>
              </a:rPr>
              <a:pPr algn="r">
                <a:defRPr/>
              </a:pPr>
              <a:t>6</a:t>
            </a:fld>
            <a:endParaRPr lang="en-US" altLang="en-US" sz="1300">
              <a:solidFill>
                <a:schemeClr val="tx1"/>
              </a:solidFill>
            </a:endParaRPr>
          </a:p>
        </p:txBody>
      </p:sp>
      <p:sp>
        <p:nvSpPr>
          <p:cNvPr id="606211" name="Rectangle 2"/>
          <p:cNvSpPr>
            <a:spLocks noGrp="1" noRot="1" noChangeAspect="1" noChangeArrowheads="1" noTextEdit="1"/>
          </p:cNvSpPr>
          <p:nvPr>
            <p:ph type="sldImg"/>
          </p:nvPr>
        </p:nvSpPr>
        <p:spPr>
          <a:xfrm>
            <a:off x="1257300" y="720725"/>
            <a:ext cx="4800600" cy="3600450"/>
          </a:xfrm>
          <a:ln/>
        </p:spPr>
      </p:sp>
      <p:sp>
        <p:nvSpPr>
          <p:cNvPr id="606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Image Placeholder 1"/>
          <p:cNvSpPr>
            <a:spLocks noGrp="1" noRot="1" noChangeAspect="1" noTextEdit="1"/>
          </p:cNvSpPr>
          <p:nvPr>
            <p:ph type="sldImg"/>
          </p:nvPr>
        </p:nvSpPr>
        <p:spPr>
          <a:xfrm>
            <a:off x="1257300" y="720725"/>
            <a:ext cx="4800600" cy="3600450"/>
          </a:xfrm>
          <a:ln/>
        </p:spPr>
      </p:sp>
      <p:sp>
        <p:nvSpPr>
          <p:cNvPr id="508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BA2E76A2-2E05-4F75-80C4-721C583E6493}" type="slidenum">
              <a:rPr lang="en-US" smtClean="0">
                <a:solidFill>
                  <a:prstClr val="black"/>
                </a:solidFill>
              </a:rPr>
              <a:pPr>
                <a:defRPr/>
              </a:pPr>
              <a:t>65</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C680AD48-E37A-4C62-AD8B-2A2808B99DB3}" type="slidenum">
              <a:rPr lang="en-US" altLang="en-US" sz="1300">
                <a:solidFill>
                  <a:srgbClr val="000000"/>
                </a:solidFill>
              </a:rPr>
              <a:pPr algn="r">
                <a:defRPr/>
              </a:pPr>
              <a:t>67</a:t>
            </a:fld>
            <a:endParaRPr lang="en-US" altLang="en-US" sz="1300">
              <a:solidFill>
                <a:srgbClr val="000000"/>
              </a:solidFill>
            </a:endParaRPr>
          </a:p>
        </p:txBody>
      </p:sp>
      <p:sp>
        <p:nvSpPr>
          <p:cNvPr id="510979" name="Rectangle 2"/>
          <p:cNvSpPr>
            <a:spLocks noGrp="1" noRot="1" noChangeAspect="1" noChangeArrowheads="1" noTextEdit="1"/>
          </p:cNvSpPr>
          <p:nvPr>
            <p:ph type="sldImg"/>
          </p:nvPr>
        </p:nvSpPr>
        <p:spPr>
          <a:xfrm>
            <a:off x="1257300" y="720725"/>
            <a:ext cx="4800600" cy="3600450"/>
          </a:xfrm>
          <a:ln/>
        </p:spPr>
      </p:sp>
      <p:sp>
        <p:nvSpPr>
          <p:cNvPr id="510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570502AE-D003-4329-BBAF-D6B13E397B7F}" type="slidenum">
              <a:rPr lang="en-US" altLang="en-US" sz="1300">
                <a:solidFill>
                  <a:srgbClr val="000000"/>
                </a:solidFill>
              </a:rPr>
              <a:pPr>
                <a:defRPr/>
              </a:pPr>
              <a:t>68</a:t>
            </a:fld>
            <a:endParaRPr lang="en-US" altLang="en-US" sz="1300">
              <a:solidFill>
                <a:srgbClr val="000000"/>
              </a:solidFill>
            </a:endParaRPr>
          </a:p>
        </p:txBody>
      </p:sp>
      <p:sp>
        <p:nvSpPr>
          <p:cNvPr id="513027" name="Rectangle 2"/>
          <p:cNvSpPr>
            <a:spLocks noGrp="1" noRot="1" noChangeAspect="1" noChangeArrowheads="1" noTextEdit="1"/>
          </p:cNvSpPr>
          <p:nvPr>
            <p:ph type="sldImg"/>
          </p:nvPr>
        </p:nvSpPr>
        <p:spPr>
          <a:xfrm>
            <a:off x="1257300" y="720725"/>
            <a:ext cx="4800600" cy="3600450"/>
          </a:xfrm>
          <a:ln/>
        </p:spPr>
      </p:sp>
      <p:sp>
        <p:nvSpPr>
          <p:cNvPr id="513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5A49BABA-8AB0-410A-AE3B-D3356532B7FD}" type="slidenum">
              <a:rPr lang="en-US" altLang="en-US" sz="1300">
                <a:solidFill>
                  <a:srgbClr val="000000"/>
                </a:solidFill>
              </a:rPr>
              <a:pPr>
                <a:defRPr/>
              </a:pPr>
              <a:t>69</a:t>
            </a:fld>
            <a:endParaRPr lang="en-US" altLang="en-US" sz="1300">
              <a:solidFill>
                <a:srgbClr val="000000"/>
              </a:solidFill>
            </a:endParaRPr>
          </a:p>
        </p:txBody>
      </p:sp>
      <p:sp>
        <p:nvSpPr>
          <p:cNvPr id="514051" name="Rectangle 2"/>
          <p:cNvSpPr>
            <a:spLocks noGrp="1" noRot="1" noChangeAspect="1" noChangeArrowheads="1" noTextEdit="1"/>
          </p:cNvSpPr>
          <p:nvPr>
            <p:ph type="sldImg"/>
          </p:nvPr>
        </p:nvSpPr>
        <p:spPr>
          <a:xfrm>
            <a:off x="1257300" y="720725"/>
            <a:ext cx="4800600" cy="3600450"/>
          </a:xfrm>
          <a:ln/>
        </p:spPr>
      </p:sp>
      <p:sp>
        <p:nvSpPr>
          <p:cNvPr id="514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8551D246-9270-4233-9157-0B4175DF783C}" type="slidenum">
              <a:rPr lang="en-US" altLang="en-US" sz="1300">
                <a:solidFill>
                  <a:srgbClr val="000000"/>
                </a:solidFill>
              </a:rPr>
              <a:pPr>
                <a:defRPr/>
              </a:pPr>
              <a:t>70</a:t>
            </a:fld>
            <a:endParaRPr lang="en-US" altLang="en-US" sz="1300">
              <a:solidFill>
                <a:srgbClr val="000000"/>
              </a:solidFill>
            </a:endParaRPr>
          </a:p>
        </p:txBody>
      </p:sp>
      <p:sp>
        <p:nvSpPr>
          <p:cNvPr id="515075" name="Rectangle 2"/>
          <p:cNvSpPr>
            <a:spLocks noGrp="1" noRot="1" noChangeAspect="1" noChangeArrowheads="1" noTextEdit="1"/>
          </p:cNvSpPr>
          <p:nvPr>
            <p:ph type="sldImg"/>
          </p:nvPr>
        </p:nvSpPr>
        <p:spPr>
          <a:xfrm>
            <a:off x="1257300" y="720725"/>
            <a:ext cx="4800600" cy="3600450"/>
          </a:xfrm>
          <a:ln/>
        </p:spPr>
      </p:sp>
      <p:sp>
        <p:nvSpPr>
          <p:cNvPr id="515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D3199699-9F8E-4817-8C3B-A2E1CAF2D38A}" type="slidenum">
              <a:rPr lang="en-US" altLang="en-US" sz="1300">
                <a:solidFill>
                  <a:srgbClr val="000000"/>
                </a:solidFill>
              </a:rPr>
              <a:pPr>
                <a:defRPr/>
              </a:pPr>
              <a:t>71</a:t>
            </a:fld>
            <a:endParaRPr lang="en-US" altLang="en-US" sz="1300">
              <a:solidFill>
                <a:srgbClr val="000000"/>
              </a:solidFill>
            </a:endParaRPr>
          </a:p>
        </p:txBody>
      </p:sp>
      <p:sp>
        <p:nvSpPr>
          <p:cNvPr id="516099" name="Rectangle 2"/>
          <p:cNvSpPr>
            <a:spLocks noGrp="1" noRot="1" noChangeAspect="1" noChangeArrowheads="1" noTextEdit="1"/>
          </p:cNvSpPr>
          <p:nvPr>
            <p:ph type="sldImg"/>
          </p:nvPr>
        </p:nvSpPr>
        <p:spPr>
          <a:xfrm>
            <a:off x="1257300" y="720725"/>
            <a:ext cx="4800600" cy="3600450"/>
          </a:xfrm>
          <a:ln/>
        </p:spPr>
      </p:sp>
      <p:sp>
        <p:nvSpPr>
          <p:cNvPr id="516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87CFE0E9-8F78-4C06-9548-145BE8F7E87C}" type="slidenum">
              <a:rPr lang="en-US" altLang="en-US" sz="1300">
                <a:solidFill>
                  <a:srgbClr val="000000"/>
                </a:solidFill>
              </a:rPr>
              <a:pPr algn="r">
                <a:defRPr/>
              </a:pPr>
              <a:t>72</a:t>
            </a:fld>
            <a:endParaRPr lang="en-US" altLang="en-US" sz="1300">
              <a:solidFill>
                <a:srgbClr val="000000"/>
              </a:solidFill>
            </a:endParaRPr>
          </a:p>
        </p:txBody>
      </p:sp>
      <p:sp>
        <p:nvSpPr>
          <p:cNvPr id="518147" name="Rectangle 2"/>
          <p:cNvSpPr>
            <a:spLocks noGrp="1" noRot="1" noChangeAspect="1" noChangeArrowheads="1" noTextEdit="1"/>
          </p:cNvSpPr>
          <p:nvPr>
            <p:ph type="sldImg"/>
          </p:nvPr>
        </p:nvSpPr>
        <p:spPr>
          <a:xfrm>
            <a:off x="1257300" y="720725"/>
            <a:ext cx="4800600" cy="3600450"/>
          </a:xfrm>
          <a:ln/>
        </p:spPr>
      </p:sp>
      <p:sp>
        <p:nvSpPr>
          <p:cNvPr id="518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483F615E-CA31-47B7-938A-4DB7950E5417}" type="slidenum">
              <a:rPr lang="en-US" altLang="en-US" sz="1300">
                <a:solidFill>
                  <a:srgbClr val="000000"/>
                </a:solidFill>
              </a:rPr>
              <a:pPr algn="r">
                <a:defRPr/>
              </a:pPr>
              <a:t>73</a:t>
            </a:fld>
            <a:endParaRPr lang="en-US" altLang="en-US" sz="1300">
              <a:solidFill>
                <a:srgbClr val="000000"/>
              </a:solidFill>
            </a:endParaRPr>
          </a:p>
        </p:txBody>
      </p:sp>
      <p:sp>
        <p:nvSpPr>
          <p:cNvPr id="519171" name="Rectangle 2"/>
          <p:cNvSpPr>
            <a:spLocks noGrp="1" noRot="1" noChangeAspect="1" noChangeArrowheads="1" noTextEdit="1"/>
          </p:cNvSpPr>
          <p:nvPr>
            <p:ph type="sldImg"/>
          </p:nvPr>
        </p:nvSpPr>
        <p:spPr>
          <a:xfrm>
            <a:off x="1257300" y="720725"/>
            <a:ext cx="4800600" cy="3600450"/>
          </a:xfrm>
          <a:ln/>
        </p:spPr>
      </p:sp>
      <p:sp>
        <p:nvSpPr>
          <p:cNvPr id="519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68F2E764-4491-49AD-A8B6-A9E59A71D41D}" type="slidenum">
              <a:rPr lang="en-US" altLang="en-US" sz="1300">
                <a:solidFill>
                  <a:srgbClr val="000000"/>
                </a:solidFill>
              </a:rPr>
              <a:pPr algn="r">
                <a:defRPr/>
              </a:pPr>
              <a:t>74</a:t>
            </a:fld>
            <a:endParaRPr lang="en-US" altLang="en-US" sz="1300">
              <a:solidFill>
                <a:srgbClr val="000000"/>
              </a:solidFill>
            </a:endParaRPr>
          </a:p>
        </p:txBody>
      </p:sp>
      <p:sp>
        <p:nvSpPr>
          <p:cNvPr id="520195" name="Rectangle 2"/>
          <p:cNvSpPr>
            <a:spLocks noGrp="1" noRot="1" noChangeAspect="1" noChangeArrowheads="1" noTextEdit="1"/>
          </p:cNvSpPr>
          <p:nvPr>
            <p:ph type="sldImg"/>
          </p:nvPr>
        </p:nvSpPr>
        <p:spPr>
          <a:xfrm>
            <a:off x="1257300" y="720725"/>
            <a:ext cx="4800600" cy="3600450"/>
          </a:xfrm>
          <a:ln/>
        </p:spPr>
      </p:sp>
      <p:sp>
        <p:nvSpPr>
          <p:cNvPr id="520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a:xfrm>
            <a:off x="1257300" y="720725"/>
            <a:ext cx="4800600" cy="3600450"/>
          </a:xfrm>
          <a:ln/>
        </p:spPr>
      </p:sp>
      <p:sp>
        <p:nvSpPr>
          <p:cNvPr id="521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8519974F-82BE-40C4-A160-9D88AEB50C54}" type="slidenum">
              <a:rPr lang="en-US" smtClean="0">
                <a:solidFill>
                  <a:prstClr val="black"/>
                </a:solidFill>
              </a:rPr>
              <a:pPr>
                <a:defRPr/>
              </a:pPr>
              <a:t>75</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eaLnBrk="0" hangingPunct="0">
              <a:defRPr sz="1700">
                <a:solidFill>
                  <a:srgbClr val="333300"/>
                </a:solidFill>
                <a:latin typeface="Times New Roman" pitchFamily="18" charset="0"/>
              </a:defRPr>
            </a:lvl1pPr>
            <a:lvl2pPr marL="770686" indent="-296417" algn="ctr" eaLnBrk="0" hangingPunct="0">
              <a:defRPr sz="1700">
                <a:solidFill>
                  <a:srgbClr val="333300"/>
                </a:solidFill>
                <a:latin typeface="Times New Roman" pitchFamily="18" charset="0"/>
              </a:defRPr>
            </a:lvl2pPr>
            <a:lvl3pPr marL="1185671" indent="-237134" algn="ctr" eaLnBrk="0" hangingPunct="0">
              <a:defRPr sz="1700">
                <a:solidFill>
                  <a:srgbClr val="333300"/>
                </a:solidFill>
                <a:latin typeface="Times New Roman" pitchFamily="18" charset="0"/>
              </a:defRPr>
            </a:lvl3pPr>
            <a:lvl4pPr marL="1659939" indent="-237134" algn="ctr" eaLnBrk="0" hangingPunct="0">
              <a:defRPr sz="1700">
                <a:solidFill>
                  <a:srgbClr val="333300"/>
                </a:solidFill>
                <a:latin typeface="Times New Roman" pitchFamily="18" charset="0"/>
              </a:defRPr>
            </a:lvl4pPr>
            <a:lvl5pPr marL="2134208" indent="-237134" algn="ctr" eaLnBrk="0" hangingPunct="0">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lgn="r">
              <a:defRPr/>
            </a:pPr>
            <a:fld id="{8EAE2852-9648-4DB9-AC9C-82A7580391D0}" type="slidenum">
              <a:rPr lang="en-US" altLang="en-US" sz="1300">
                <a:solidFill>
                  <a:schemeClr val="tx1"/>
                </a:solidFill>
              </a:rPr>
              <a:pPr algn="r">
                <a:defRPr/>
              </a:pPr>
              <a:t>7</a:t>
            </a:fld>
            <a:endParaRPr lang="en-US" altLang="en-US" sz="1300">
              <a:solidFill>
                <a:schemeClr val="tx1"/>
              </a:solidFill>
            </a:endParaRPr>
          </a:p>
        </p:txBody>
      </p:sp>
      <p:sp>
        <p:nvSpPr>
          <p:cNvPr id="606211" name="Rectangle 2"/>
          <p:cNvSpPr>
            <a:spLocks noGrp="1" noRot="1" noChangeAspect="1" noChangeArrowheads="1" noTextEdit="1"/>
          </p:cNvSpPr>
          <p:nvPr>
            <p:ph type="sldImg"/>
          </p:nvPr>
        </p:nvSpPr>
        <p:spPr>
          <a:xfrm>
            <a:off x="1257300" y="720725"/>
            <a:ext cx="4800600" cy="3600450"/>
          </a:xfrm>
          <a:ln/>
        </p:spPr>
      </p:sp>
      <p:sp>
        <p:nvSpPr>
          <p:cNvPr id="606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75DE2573-DD6A-4A67-80C2-3563C8B3B3CB}" type="slidenum">
              <a:rPr lang="en-US" altLang="en-US" sz="1300">
                <a:solidFill>
                  <a:srgbClr val="000000"/>
                </a:solidFill>
              </a:rPr>
              <a:pPr algn="r">
                <a:defRPr/>
              </a:pPr>
              <a:t>76</a:t>
            </a:fld>
            <a:endParaRPr lang="en-US" altLang="en-US" sz="1300">
              <a:solidFill>
                <a:srgbClr val="000000"/>
              </a:solidFill>
            </a:endParaRPr>
          </a:p>
        </p:txBody>
      </p:sp>
      <p:sp>
        <p:nvSpPr>
          <p:cNvPr id="533507" name="Rectangle 2"/>
          <p:cNvSpPr>
            <a:spLocks noGrp="1" noRot="1" noChangeAspect="1" noChangeArrowheads="1" noTextEdit="1"/>
          </p:cNvSpPr>
          <p:nvPr>
            <p:ph type="sldImg"/>
          </p:nvPr>
        </p:nvSpPr>
        <p:spPr>
          <a:xfrm>
            <a:off x="1257300" y="720725"/>
            <a:ext cx="4800600" cy="3600450"/>
          </a:xfrm>
          <a:ln/>
        </p:spPr>
      </p:sp>
      <p:sp>
        <p:nvSpPr>
          <p:cNvPr id="533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77</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lIns="94854" tIns="47427" rIns="94854" bIns="47427"/>
          <a:lstStyle>
            <a:lvl1pPr>
              <a:defRPr sz="1700">
                <a:solidFill>
                  <a:srgbClr val="333300"/>
                </a:solidFill>
                <a:latin typeface="Times New Roman" pitchFamily="18" charset="0"/>
              </a:defRPr>
            </a:lvl1pPr>
            <a:lvl2pPr marL="785329" indent="-302049">
              <a:defRPr sz="1700">
                <a:solidFill>
                  <a:srgbClr val="333300"/>
                </a:solidFill>
                <a:latin typeface="Times New Roman" pitchFamily="18" charset="0"/>
              </a:defRPr>
            </a:lvl2pPr>
            <a:lvl3pPr marL="1208199" indent="-241639">
              <a:defRPr sz="1700">
                <a:solidFill>
                  <a:srgbClr val="333300"/>
                </a:solidFill>
                <a:latin typeface="Times New Roman" pitchFamily="18" charset="0"/>
              </a:defRPr>
            </a:lvl3pPr>
            <a:lvl4pPr marL="1691478" indent="-241639">
              <a:defRPr sz="1700">
                <a:solidFill>
                  <a:srgbClr val="333300"/>
                </a:solidFill>
                <a:latin typeface="Times New Roman" pitchFamily="18" charset="0"/>
              </a:defRPr>
            </a:lvl4pPr>
            <a:lvl5pPr marL="2174758" indent="-241639">
              <a:defRPr sz="1700">
                <a:solidFill>
                  <a:srgbClr val="333300"/>
                </a:solidFill>
                <a:latin typeface="Times New Roman" pitchFamily="18" charset="0"/>
              </a:defRPr>
            </a:lvl5pPr>
            <a:lvl6pPr marL="2658037" indent="-241639" algn="ctr" eaLnBrk="0" fontAlgn="base" hangingPunct="0">
              <a:spcBef>
                <a:spcPct val="0"/>
              </a:spcBef>
              <a:spcAft>
                <a:spcPct val="0"/>
              </a:spcAft>
              <a:defRPr sz="1700">
                <a:solidFill>
                  <a:srgbClr val="333300"/>
                </a:solidFill>
                <a:latin typeface="Times New Roman" pitchFamily="18" charset="0"/>
              </a:defRPr>
            </a:lvl6pPr>
            <a:lvl7pPr marL="3141315" indent="-241639" algn="ctr" eaLnBrk="0" fontAlgn="base" hangingPunct="0">
              <a:spcBef>
                <a:spcPct val="0"/>
              </a:spcBef>
              <a:spcAft>
                <a:spcPct val="0"/>
              </a:spcAft>
              <a:defRPr sz="1700">
                <a:solidFill>
                  <a:srgbClr val="333300"/>
                </a:solidFill>
                <a:latin typeface="Times New Roman" pitchFamily="18" charset="0"/>
              </a:defRPr>
            </a:lvl7pPr>
            <a:lvl8pPr marL="3624595" indent="-241639" algn="ctr" eaLnBrk="0" fontAlgn="base" hangingPunct="0">
              <a:spcBef>
                <a:spcPct val="0"/>
              </a:spcBef>
              <a:spcAft>
                <a:spcPct val="0"/>
              </a:spcAft>
              <a:defRPr sz="1700">
                <a:solidFill>
                  <a:srgbClr val="333300"/>
                </a:solidFill>
                <a:latin typeface="Times New Roman" pitchFamily="18" charset="0"/>
              </a:defRPr>
            </a:lvl8pPr>
            <a:lvl9pPr marL="4107875" indent="-241639" algn="ctr" eaLnBrk="0" fontAlgn="base" hangingPunct="0">
              <a:spcBef>
                <a:spcPct val="0"/>
              </a:spcBef>
              <a:spcAft>
                <a:spcPct val="0"/>
              </a:spcAft>
              <a:defRPr sz="1700">
                <a:solidFill>
                  <a:srgbClr val="333300"/>
                </a:solidFill>
                <a:latin typeface="Times New Roman" pitchFamily="18" charset="0"/>
              </a:defRPr>
            </a:lvl9pPr>
          </a:lstStyle>
          <a:p>
            <a:pPr>
              <a:defRPr/>
            </a:pPr>
            <a:fld id="{9A8EBC99-6130-4699-BCC9-850CA63752BE}" type="slidenum">
              <a:rPr lang="en-US" altLang="en-US" sz="1300">
                <a:solidFill>
                  <a:prstClr val="black"/>
                </a:solidFill>
              </a:rPr>
              <a:pPr>
                <a:defRPr/>
              </a:pPr>
              <a:t>78</a:t>
            </a:fld>
            <a:endParaRPr lang="en-US" altLang="en-US" sz="1300">
              <a:solidFill>
                <a:prstClr val="black"/>
              </a:solidFill>
            </a:endParaRPr>
          </a:p>
        </p:txBody>
      </p:sp>
      <p:sp>
        <p:nvSpPr>
          <p:cNvPr id="523267" name="Rectangle 2"/>
          <p:cNvSpPr>
            <a:spLocks noGrp="1" noRot="1" noChangeAspect="1" noChangeArrowheads="1" noTextEdit="1"/>
          </p:cNvSpPr>
          <p:nvPr>
            <p:ph type="sldImg"/>
          </p:nvPr>
        </p:nvSpPr>
        <p:spPr>
          <a:xfrm>
            <a:off x="1257300" y="720725"/>
            <a:ext cx="4800600" cy="3600450"/>
          </a:xfrm>
          <a:ln/>
        </p:spPr>
      </p:sp>
      <p:sp>
        <p:nvSpPr>
          <p:cNvPr id="523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lIns="94854" tIns="47427" rIns="94854" bIns="47427"/>
          <a:lstStyle>
            <a:lvl1pPr>
              <a:defRPr sz="1700">
                <a:solidFill>
                  <a:srgbClr val="333300"/>
                </a:solidFill>
                <a:latin typeface="Times New Roman" pitchFamily="18" charset="0"/>
              </a:defRPr>
            </a:lvl1pPr>
            <a:lvl2pPr marL="785329" indent="-302049">
              <a:defRPr sz="1700">
                <a:solidFill>
                  <a:srgbClr val="333300"/>
                </a:solidFill>
                <a:latin typeface="Times New Roman" pitchFamily="18" charset="0"/>
              </a:defRPr>
            </a:lvl2pPr>
            <a:lvl3pPr marL="1208199" indent="-241639">
              <a:defRPr sz="1700">
                <a:solidFill>
                  <a:srgbClr val="333300"/>
                </a:solidFill>
                <a:latin typeface="Times New Roman" pitchFamily="18" charset="0"/>
              </a:defRPr>
            </a:lvl3pPr>
            <a:lvl4pPr marL="1691478" indent="-241639">
              <a:defRPr sz="1700">
                <a:solidFill>
                  <a:srgbClr val="333300"/>
                </a:solidFill>
                <a:latin typeface="Times New Roman" pitchFamily="18" charset="0"/>
              </a:defRPr>
            </a:lvl4pPr>
            <a:lvl5pPr marL="2174758" indent="-241639">
              <a:defRPr sz="1700">
                <a:solidFill>
                  <a:srgbClr val="333300"/>
                </a:solidFill>
                <a:latin typeface="Times New Roman" pitchFamily="18" charset="0"/>
              </a:defRPr>
            </a:lvl5pPr>
            <a:lvl6pPr marL="2658037" indent="-241639" algn="ctr" eaLnBrk="0" fontAlgn="base" hangingPunct="0">
              <a:spcBef>
                <a:spcPct val="0"/>
              </a:spcBef>
              <a:spcAft>
                <a:spcPct val="0"/>
              </a:spcAft>
              <a:defRPr sz="1700">
                <a:solidFill>
                  <a:srgbClr val="333300"/>
                </a:solidFill>
                <a:latin typeface="Times New Roman" pitchFamily="18" charset="0"/>
              </a:defRPr>
            </a:lvl6pPr>
            <a:lvl7pPr marL="3141315" indent="-241639" algn="ctr" eaLnBrk="0" fontAlgn="base" hangingPunct="0">
              <a:spcBef>
                <a:spcPct val="0"/>
              </a:spcBef>
              <a:spcAft>
                <a:spcPct val="0"/>
              </a:spcAft>
              <a:defRPr sz="1700">
                <a:solidFill>
                  <a:srgbClr val="333300"/>
                </a:solidFill>
                <a:latin typeface="Times New Roman" pitchFamily="18" charset="0"/>
              </a:defRPr>
            </a:lvl7pPr>
            <a:lvl8pPr marL="3624595" indent="-241639" algn="ctr" eaLnBrk="0" fontAlgn="base" hangingPunct="0">
              <a:spcBef>
                <a:spcPct val="0"/>
              </a:spcBef>
              <a:spcAft>
                <a:spcPct val="0"/>
              </a:spcAft>
              <a:defRPr sz="1700">
                <a:solidFill>
                  <a:srgbClr val="333300"/>
                </a:solidFill>
                <a:latin typeface="Times New Roman" pitchFamily="18" charset="0"/>
              </a:defRPr>
            </a:lvl8pPr>
            <a:lvl9pPr marL="4107875" indent="-241639" algn="ctr" eaLnBrk="0" fontAlgn="base" hangingPunct="0">
              <a:spcBef>
                <a:spcPct val="0"/>
              </a:spcBef>
              <a:spcAft>
                <a:spcPct val="0"/>
              </a:spcAft>
              <a:defRPr sz="1700">
                <a:solidFill>
                  <a:srgbClr val="333300"/>
                </a:solidFill>
                <a:latin typeface="Times New Roman" pitchFamily="18" charset="0"/>
              </a:defRPr>
            </a:lvl9pPr>
          </a:lstStyle>
          <a:p>
            <a:pPr>
              <a:defRPr/>
            </a:pPr>
            <a:fld id="{680D4D4B-7D87-4D1C-93A6-382CED001B8D}" type="slidenum">
              <a:rPr lang="en-US" altLang="en-US" sz="1300">
                <a:solidFill>
                  <a:prstClr val="black"/>
                </a:solidFill>
              </a:rPr>
              <a:pPr>
                <a:defRPr/>
              </a:pPr>
              <a:t>79</a:t>
            </a:fld>
            <a:endParaRPr lang="en-US" altLang="en-US" sz="1300">
              <a:solidFill>
                <a:prstClr val="black"/>
              </a:solidFill>
            </a:endParaRPr>
          </a:p>
        </p:txBody>
      </p:sp>
      <p:sp>
        <p:nvSpPr>
          <p:cNvPr id="524291" name="Rectangle 2"/>
          <p:cNvSpPr>
            <a:spLocks noGrp="1" noRot="1" noChangeAspect="1" noChangeArrowheads="1" noTextEdit="1"/>
          </p:cNvSpPr>
          <p:nvPr>
            <p:ph type="sldImg"/>
          </p:nvPr>
        </p:nvSpPr>
        <p:spPr>
          <a:xfrm>
            <a:off x="1257300" y="720725"/>
            <a:ext cx="4800600" cy="3600450"/>
          </a:xfrm>
          <a:ln/>
        </p:spPr>
      </p:sp>
      <p:sp>
        <p:nvSpPr>
          <p:cNvPr id="524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lIns="94854" tIns="47427" rIns="94854" bIns="47427"/>
          <a:lstStyle>
            <a:lvl1pPr>
              <a:defRPr sz="1700">
                <a:solidFill>
                  <a:srgbClr val="333300"/>
                </a:solidFill>
                <a:latin typeface="Times New Roman" pitchFamily="18" charset="0"/>
              </a:defRPr>
            </a:lvl1pPr>
            <a:lvl2pPr marL="785329" indent="-302049">
              <a:defRPr sz="1700">
                <a:solidFill>
                  <a:srgbClr val="333300"/>
                </a:solidFill>
                <a:latin typeface="Times New Roman" pitchFamily="18" charset="0"/>
              </a:defRPr>
            </a:lvl2pPr>
            <a:lvl3pPr marL="1208199" indent="-241639">
              <a:defRPr sz="1700">
                <a:solidFill>
                  <a:srgbClr val="333300"/>
                </a:solidFill>
                <a:latin typeface="Times New Roman" pitchFamily="18" charset="0"/>
              </a:defRPr>
            </a:lvl3pPr>
            <a:lvl4pPr marL="1691478" indent="-241639">
              <a:defRPr sz="1700">
                <a:solidFill>
                  <a:srgbClr val="333300"/>
                </a:solidFill>
                <a:latin typeface="Times New Roman" pitchFamily="18" charset="0"/>
              </a:defRPr>
            </a:lvl4pPr>
            <a:lvl5pPr marL="2174758" indent="-241639">
              <a:defRPr sz="1700">
                <a:solidFill>
                  <a:srgbClr val="333300"/>
                </a:solidFill>
                <a:latin typeface="Times New Roman" pitchFamily="18" charset="0"/>
              </a:defRPr>
            </a:lvl5pPr>
            <a:lvl6pPr marL="2658037" indent="-241639" algn="ctr" eaLnBrk="0" fontAlgn="base" hangingPunct="0">
              <a:spcBef>
                <a:spcPct val="0"/>
              </a:spcBef>
              <a:spcAft>
                <a:spcPct val="0"/>
              </a:spcAft>
              <a:defRPr sz="1700">
                <a:solidFill>
                  <a:srgbClr val="333300"/>
                </a:solidFill>
                <a:latin typeface="Times New Roman" pitchFamily="18" charset="0"/>
              </a:defRPr>
            </a:lvl6pPr>
            <a:lvl7pPr marL="3141315" indent="-241639" algn="ctr" eaLnBrk="0" fontAlgn="base" hangingPunct="0">
              <a:spcBef>
                <a:spcPct val="0"/>
              </a:spcBef>
              <a:spcAft>
                <a:spcPct val="0"/>
              </a:spcAft>
              <a:defRPr sz="1700">
                <a:solidFill>
                  <a:srgbClr val="333300"/>
                </a:solidFill>
                <a:latin typeface="Times New Roman" pitchFamily="18" charset="0"/>
              </a:defRPr>
            </a:lvl7pPr>
            <a:lvl8pPr marL="3624595" indent="-241639" algn="ctr" eaLnBrk="0" fontAlgn="base" hangingPunct="0">
              <a:spcBef>
                <a:spcPct val="0"/>
              </a:spcBef>
              <a:spcAft>
                <a:spcPct val="0"/>
              </a:spcAft>
              <a:defRPr sz="1700">
                <a:solidFill>
                  <a:srgbClr val="333300"/>
                </a:solidFill>
                <a:latin typeface="Times New Roman" pitchFamily="18" charset="0"/>
              </a:defRPr>
            </a:lvl8pPr>
            <a:lvl9pPr marL="4107875" indent="-241639" algn="ctr" eaLnBrk="0" fontAlgn="base" hangingPunct="0">
              <a:spcBef>
                <a:spcPct val="0"/>
              </a:spcBef>
              <a:spcAft>
                <a:spcPct val="0"/>
              </a:spcAft>
              <a:defRPr sz="1700">
                <a:solidFill>
                  <a:srgbClr val="333300"/>
                </a:solidFill>
                <a:latin typeface="Times New Roman" pitchFamily="18" charset="0"/>
              </a:defRPr>
            </a:lvl9pPr>
          </a:lstStyle>
          <a:p>
            <a:pPr>
              <a:defRPr/>
            </a:pPr>
            <a:fld id="{453A3604-7DAA-43E5-B5FD-20546A84706E}" type="slidenum">
              <a:rPr lang="en-US" altLang="en-US" sz="1300">
                <a:solidFill>
                  <a:prstClr val="black"/>
                </a:solidFill>
              </a:rPr>
              <a:pPr>
                <a:defRPr/>
              </a:pPr>
              <a:t>80</a:t>
            </a:fld>
            <a:endParaRPr lang="en-US" altLang="en-US" sz="1300">
              <a:solidFill>
                <a:prstClr val="black"/>
              </a:solidFill>
            </a:endParaRPr>
          </a:p>
        </p:txBody>
      </p:sp>
      <p:sp>
        <p:nvSpPr>
          <p:cNvPr id="525315" name="Rectangle 2"/>
          <p:cNvSpPr>
            <a:spLocks noGrp="1" noRot="1" noChangeAspect="1" noChangeArrowheads="1" noTextEdit="1"/>
          </p:cNvSpPr>
          <p:nvPr>
            <p:ph type="sldImg"/>
          </p:nvPr>
        </p:nvSpPr>
        <p:spPr>
          <a:xfrm>
            <a:off x="1257300" y="720725"/>
            <a:ext cx="4800600" cy="3600450"/>
          </a:xfrm>
          <a:ln/>
        </p:spPr>
      </p:sp>
      <p:sp>
        <p:nvSpPr>
          <p:cNvPr id="525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lIns="94854" tIns="47427" rIns="94854" bIns="47427"/>
          <a:lstStyle>
            <a:lvl1pPr>
              <a:defRPr sz="1700">
                <a:solidFill>
                  <a:srgbClr val="333300"/>
                </a:solidFill>
                <a:latin typeface="Times New Roman" pitchFamily="18" charset="0"/>
              </a:defRPr>
            </a:lvl1pPr>
            <a:lvl2pPr marL="785329" indent="-302049">
              <a:defRPr sz="1700">
                <a:solidFill>
                  <a:srgbClr val="333300"/>
                </a:solidFill>
                <a:latin typeface="Times New Roman" pitchFamily="18" charset="0"/>
              </a:defRPr>
            </a:lvl2pPr>
            <a:lvl3pPr marL="1208199" indent="-241639">
              <a:defRPr sz="1700">
                <a:solidFill>
                  <a:srgbClr val="333300"/>
                </a:solidFill>
                <a:latin typeface="Times New Roman" pitchFamily="18" charset="0"/>
              </a:defRPr>
            </a:lvl3pPr>
            <a:lvl4pPr marL="1691478" indent="-241639">
              <a:defRPr sz="1700">
                <a:solidFill>
                  <a:srgbClr val="333300"/>
                </a:solidFill>
                <a:latin typeface="Times New Roman" pitchFamily="18" charset="0"/>
              </a:defRPr>
            </a:lvl4pPr>
            <a:lvl5pPr marL="2174758" indent="-241639">
              <a:defRPr sz="1700">
                <a:solidFill>
                  <a:srgbClr val="333300"/>
                </a:solidFill>
                <a:latin typeface="Times New Roman" pitchFamily="18" charset="0"/>
              </a:defRPr>
            </a:lvl5pPr>
            <a:lvl6pPr marL="2658037" indent="-241639" algn="ctr" eaLnBrk="0" fontAlgn="base" hangingPunct="0">
              <a:spcBef>
                <a:spcPct val="0"/>
              </a:spcBef>
              <a:spcAft>
                <a:spcPct val="0"/>
              </a:spcAft>
              <a:defRPr sz="1700">
                <a:solidFill>
                  <a:srgbClr val="333300"/>
                </a:solidFill>
                <a:latin typeface="Times New Roman" pitchFamily="18" charset="0"/>
              </a:defRPr>
            </a:lvl6pPr>
            <a:lvl7pPr marL="3141315" indent="-241639" algn="ctr" eaLnBrk="0" fontAlgn="base" hangingPunct="0">
              <a:spcBef>
                <a:spcPct val="0"/>
              </a:spcBef>
              <a:spcAft>
                <a:spcPct val="0"/>
              </a:spcAft>
              <a:defRPr sz="1700">
                <a:solidFill>
                  <a:srgbClr val="333300"/>
                </a:solidFill>
                <a:latin typeface="Times New Roman" pitchFamily="18" charset="0"/>
              </a:defRPr>
            </a:lvl7pPr>
            <a:lvl8pPr marL="3624595" indent="-241639" algn="ctr" eaLnBrk="0" fontAlgn="base" hangingPunct="0">
              <a:spcBef>
                <a:spcPct val="0"/>
              </a:spcBef>
              <a:spcAft>
                <a:spcPct val="0"/>
              </a:spcAft>
              <a:defRPr sz="1700">
                <a:solidFill>
                  <a:srgbClr val="333300"/>
                </a:solidFill>
                <a:latin typeface="Times New Roman" pitchFamily="18" charset="0"/>
              </a:defRPr>
            </a:lvl8pPr>
            <a:lvl9pPr marL="4107875" indent="-241639" algn="ctr" eaLnBrk="0" fontAlgn="base" hangingPunct="0">
              <a:spcBef>
                <a:spcPct val="0"/>
              </a:spcBef>
              <a:spcAft>
                <a:spcPct val="0"/>
              </a:spcAft>
              <a:defRPr sz="1700">
                <a:solidFill>
                  <a:srgbClr val="333300"/>
                </a:solidFill>
                <a:latin typeface="Times New Roman" pitchFamily="18" charset="0"/>
              </a:defRPr>
            </a:lvl9pPr>
          </a:lstStyle>
          <a:p>
            <a:pPr>
              <a:defRPr/>
            </a:pPr>
            <a:fld id="{5C7C5B71-F05E-4493-89A3-1CDF2219C1E4}" type="slidenum">
              <a:rPr lang="en-US" altLang="en-US" sz="1300">
                <a:solidFill>
                  <a:prstClr val="black"/>
                </a:solidFill>
              </a:rPr>
              <a:pPr>
                <a:defRPr/>
              </a:pPr>
              <a:t>81</a:t>
            </a:fld>
            <a:endParaRPr lang="en-US" altLang="en-US" sz="1300">
              <a:solidFill>
                <a:prstClr val="black"/>
              </a:solidFill>
            </a:endParaRPr>
          </a:p>
        </p:txBody>
      </p:sp>
      <p:sp>
        <p:nvSpPr>
          <p:cNvPr id="526339" name="Rectangle 2"/>
          <p:cNvSpPr>
            <a:spLocks noGrp="1" noRot="1" noChangeAspect="1" noChangeArrowheads="1" noTextEdit="1"/>
          </p:cNvSpPr>
          <p:nvPr>
            <p:ph type="sldImg"/>
          </p:nvPr>
        </p:nvSpPr>
        <p:spPr>
          <a:xfrm>
            <a:off x="1257300" y="720725"/>
            <a:ext cx="4800600" cy="3600450"/>
          </a:xfrm>
          <a:ln/>
        </p:spPr>
      </p:sp>
      <p:sp>
        <p:nvSpPr>
          <p:cNvPr id="526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lIns="94854" tIns="47427" rIns="94854" bIns="47427"/>
          <a:lstStyle>
            <a:lvl1pPr>
              <a:defRPr sz="1700">
                <a:solidFill>
                  <a:srgbClr val="333300"/>
                </a:solidFill>
                <a:latin typeface="Times New Roman" pitchFamily="18" charset="0"/>
              </a:defRPr>
            </a:lvl1pPr>
            <a:lvl2pPr marL="785329" indent="-302049">
              <a:defRPr sz="1700">
                <a:solidFill>
                  <a:srgbClr val="333300"/>
                </a:solidFill>
                <a:latin typeface="Times New Roman" pitchFamily="18" charset="0"/>
              </a:defRPr>
            </a:lvl2pPr>
            <a:lvl3pPr marL="1208199" indent="-241639">
              <a:defRPr sz="1700">
                <a:solidFill>
                  <a:srgbClr val="333300"/>
                </a:solidFill>
                <a:latin typeface="Times New Roman" pitchFamily="18" charset="0"/>
              </a:defRPr>
            </a:lvl3pPr>
            <a:lvl4pPr marL="1691478" indent="-241639">
              <a:defRPr sz="1700">
                <a:solidFill>
                  <a:srgbClr val="333300"/>
                </a:solidFill>
                <a:latin typeface="Times New Roman" pitchFamily="18" charset="0"/>
              </a:defRPr>
            </a:lvl4pPr>
            <a:lvl5pPr marL="2174758" indent="-241639">
              <a:defRPr sz="1700">
                <a:solidFill>
                  <a:srgbClr val="333300"/>
                </a:solidFill>
                <a:latin typeface="Times New Roman" pitchFamily="18" charset="0"/>
              </a:defRPr>
            </a:lvl5pPr>
            <a:lvl6pPr marL="2658037" indent="-241639" algn="ctr" eaLnBrk="0" fontAlgn="base" hangingPunct="0">
              <a:spcBef>
                <a:spcPct val="0"/>
              </a:spcBef>
              <a:spcAft>
                <a:spcPct val="0"/>
              </a:spcAft>
              <a:defRPr sz="1700">
                <a:solidFill>
                  <a:srgbClr val="333300"/>
                </a:solidFill>
                <a:latin typeface="Times New Roman" pitchFamily="18" charset="0"/>
              </a:defRPr>
            </a:lvl6pPr>
            <a:lvl7pPr marL="3141315" indent="-241639" algn="ctr" eaLnBrk="0" fontAlgn="base" hangingPunct="0">
              <a:spcBef>
                <a:spcPct val="0"/>
              </a:spcBef>
              <a:spcAft>
                <a:spcPct val="0"/>
              </a:spcAft>
              <a:defRPr sz="1700">
                <a:solidFill>
                  <a:srgbClr val="333300"/>
                </a:solidFill>
                <a:latin typeface="Times New Roman" pitchFamily="18" charset="0"/>
              </a:defRPr>
            </a:lvl7pPr>
            <a:lvl8pPr marL="3624595" indent="-241639" algn="ctr" eaLnBrk="0" fontAlgn="base" hangingPunct="0">
              <a:spcBef>
                <a:spcPct val="0"/>
              </a:spcBef>
              <a:spcAft>
                <a:spcPct val="0"/>
              </a:spcAft>
              <a:defRPr sz="1700">
                <a:solidFill>
                  <a:srgbClr val="333300"/>
                </a:solidFill>
                <a:latin typeface="Times New Roman" pitchFamily="18" charset="0"/>
              </a:defRPr>
            </a:lvl8pPr>
            <a:lvl9pPr marL="4107875" indent="-241639" algn="ctr" eaLnBrk="0" fontAlgn="base" hangingPunct="0">
              <a:spcBef>
                <a:spcPct val="0"/>
              </a:spcBef>
              <a:spcAft>
                <a:spcPct val="0"/>
              </a:spcAft>
              <a:defRPr sz="1700">
                <a:solidFill>
                  <a:srgbClr val="333300"/>
                </a:solidFill>
                <a:latin typeface="Times New Roman" pitchFamily="18" charset="0"/>
              </a:defRPr>
            </a:lvl9pPr>
          </a:lstStyle>
          <a:p>
            <a:pPr>
              <a:defRPr/>
            </a:pPr>
            <a:fld id="{11E04170-89E1-43D1-95DD-0966BF42439D}" type="slidenum">
              <a:rPr lang="en-US" altLang="en-US" sz="1300">
                <a:solidFill>
                  <a:prstClr val="black"/>
                </a:solidFill>
              </a:rPr>
              <a:pPr>
                <a:defRPr/>
              </a:pPr>
              <a:t>82</a:t>
            </a:fld>
            <a:endParaRPr lang="en-US" altLang="en-US" sz="1300">
              <a:solidFill>
                <a:prstClr val="black"/>
              </a:solidFill>
            </a:endParaRPr>
          </a:p>
        </p:txBody>
      </p:sp>
      <p:sp>
        <p:nvSpPr>
          <p:cNvPr id="528387" name="Rectangle 2"/>
          <p:cNvSpPr>
            <a:spLocks noGrp="1" noRot="1" noChangeAspect="1" noChangeArrowheads="1" noTextEdit="1"/>
          </p:cNvSpPr>
          <p:nvPr>
            <p:ph type="sldImg"/>
          </p:nvPr>
        </p:nvSpPr>
        <p:spPr>
          <a:xfrm>
            <a:off x="1257300" y="720725"/>
            <a:ext cx="4800600" cy="3600450"/>
          </a:xfrm>
          <a:ln/>
        </p:spPr>
      </p:sp>
      <p:sp>
        <p:nvSpPr>
          <p:cNvPr id="528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Image Placeholder 1"/>
          <p:cNvSpPr>
            <a:spLocks noGrp="1" noRot="1" noChangeAspect="1" noTextEdit="1"/>
          </p:cNvSpPr>
          <p:nvPr>
            <p:ph type="sldImg"/>
          </p:nvPr>
        </p:nvSpPr>
        <p:spPr>
          <a:xfrm>
            <a:off x="1257300" y="720725"/>
            <a:ext cx="4800600" cy="3600450"/>
          </a:xfrm>
          <a:ln/>
        </p:spPr>
      </p:sp>
      <p:sp>
        <p:nvSpPr>
          <p:cNvPr id="529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9FEC6337-6271-40BB-9E84-5B23C17AC6BB}" type="slidenum">
              <a:rPr lang="en-US" smtClean="0">
                <a:solidFill>
                  <a:prstClr val="black"/>
                </a:solidFill>
              </a:rPr>
              <a:pPr>
                <a:defRPr/>
              </a:pPr>
              <a:t>84</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85</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7AC47A54-8FBC-48EA-AAE9-4EBAAF3F1A5B}" type="slidenum">
              <a:rPr lang="en-US" altLang="en-US" sz="1300">
                <a:solidFill>
                  <a:srgbClr val="000000"/>
                </a:solidFill>
              </a:rPr>
              <a:pPr algn="r">
                <a:defRPr/>
              </a:pPr>
              <a:t>86</a:t>
            </a:fld>
            <a:endParaRPr lang="en-US" altLang="en-US" sz="1300">
              <a:solidFill>
                <a:srgbClr val="000000"/>
              </a:solidFill>
            </a:endParaRPr>
          </a:p>
        </p:txBody>
      </p:sp>
      <p:sp>
        <p:nvSpPr>
          <p:cNvPr id="534531" name="Rectangle 2"/>
          <p:cNvSpPr>
            <a:spLocks noGrp="1" noRot="1" noChangeAspect="1" noChangeArrowheads="1" noTextEdit="1"/>
          </p:cNvSpPr>
          <p:nvPr>
            <p:ph type="sldImg"/>
          </p:nvPr>
        </p:nvSpPr>
        <p:spPr>
          <a:xfrm>
            <a:off x="1257300" y="720725"/>
            <a:ext cx="4800600" cy="3600450"/>
          </a:xfrm>
          <a:ln/>
        </p:spPr>
      </p:sp>
      <p:sp>
        <p:nvSpPr>
          <p:cNvPr id="534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fld id="{1B7B1E4E-A283-4EA6-9716-16B65DCD4F69}" type="slidenum">
              <a:rPr lang="en-US" altLang="en-US" sz="1300">
                <a:solidFill>
                  <a:schemeClr val="tx1"/>
                </a:solidFill>
              </a:rPr>
              <a:pPr/>
              <a:t>8</a:t>
            </a:fld>
            <a:endParaRPr lang="en-US" altLang="en-US" sz="1300">
              <a:solidFill>
                <a:schemeClr val="tx1"/>
              </a:solidFill>
            </a:endParaRPr>
          </a:p>
        </p:txBody>
      </p:sp>
      <p:sp>
        <p:nvSpPr>
          <p:cNvPr id="220163" name="Rectangle 2"/>
          <p:cNvSpPr>
            <a:spLocks noGrp="1" noRot="1" noChangeAspect="1" noChangeArrowheads="1" noTextEdit="1"/>
          </p:cNvSpPr>
          <p:nvPr>
            <p:ph type="sldImg"/>
          </p:nvPr>
        </p:nvSpPr>
        <p:spPr>
          <a:xfrm>
            <a:off x="1257300" y="720725"/>
            <a:ext cx="4800600" cy="3600450"/>
          </a:xfrm>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E9BD7EF4-F724-49CD-9A2E-F7ABF45A6A87}" type="slidenum">
              <a:rPr lang="en-US" altLang="en-US" sz="1300">
                <a:solidFill>
                  <a:srgbClr val="000000"/>
                </a:solidFill>
              </a:rPr>
              <a:pPr algn="r">
                <a:defRPr/>
              </a:pPr>
              <a:t>87</a:t>
            </a:fld>
            <a:endParaRPr lang="en-US" altLang="en-US" sz="1300">
              <a:solidFill>
                <a:srgbClr val="000000"/>
              </a:solidFill>
            </a:endParaRPr>
          </a:p>
        </p:txBody>
      </p:sp>
      <p:sp>
        <p:nvSpPr>
          <p:cNvPr id="535555" name="Rectangle 2"/>
          <p:cNvSpPr>
            <a:spLocks noGrp="1" noRot="1" noChangeAspect="1" noChangeArrowheads="1" noTextEdit="1"/>
          </p:cNvSpPr>
          <p:nvPr>
            <p:ph type="sldImg"/>
          </p:nvPr>
        </p:nvSpPr>
        <p:spPr>
          <a:xfrm>
            <a:off x="1257300" y="720725"/>
            <a:ext cx="4800600" cy="3600450"/>
          </a:xfrm>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CD19EE4E-51E8-4C60-8699-9A7990EB2F9E}" type="slidenum">
              <a:rPr lang="en-US" altLang="en-US" sz="1300">
                <a:solidFill>
                  <a:srgbClr val="000000"/>
                </a:solidFill>
              </a:rPr>
              <a:pPr algn="r">
                <a:defRPr/>
              </a:pPr>
              <a:t>88</a:t>
            </a:fld>
            <a:endParaRPr lang="en-US" altLang="en-US" sz="1300">
              <a:solidFill>
                <a:srgbClr val="000000"/>
              </a:solidFill>
            </a:endParaRPr>
          </a:p>
        </p:txBody>
      </p:sp>
      <p:sp>
        <p:nvSpPr>
          <p:cNvPr id="536579" name="Rectangle 2"/>
          <p:cNvSpPr>
            <a:spLocks noGrp="1" noRot="1" noChangeAspect="1" noChangeArrowheads="1" noTextEdit="1"/>
          </p:cNvSpPr>
          <p:nvPr>
            <p:ph type="sldImg"/>
          </p:nvPr>
        </p:nvSpPr>
        <p:spPr>
          <a:xfrm>
            <a:off x="1257300" y="720725"/>
            <a:ext cx="4800600" cy="3600450"/>
          </a:xfrm>
          <a:ln/>
        </p:spPr>
      </p:sp>
      <p:sp>
        <p:nvSpPr>
          <p:cNvPr id="536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3217F835-55B3-4A7A-BA6D-1E6FA77C9452}" type="slidenum">
              <a:rPr lang="en-US" altLang="en-US" sz="1300">
                <a:solidFill>
                  <a:srgbClr val="000000"/>
                </a:solidFill>
              </a:rPr>
              <a:pPr algn="r">
                <a:defRPr/>
              </a:pPr>
              <a:t>89</a:t>
            </a:fld>
            <a:endParaRPr lang="en-US" altLang="en-US" sz="1300">
              <a:solidFill>
                <a:srgbClr val="000000"/>
              </a:solidFill>
            </a:endParaRPr>
          </a:p>
        </p:txBody>
      </p:sp>
      <p:sp>
        <p:nvSpPr>
          <p:cNvPr id="537603" name="Rectangle 2"/>
          <p:cNvSpPr>
            <a:spLocks noGrp="1" noRot="1" noChangeAspect="1" noChangeArrowheads="1" noTextEdit="1"/>
          </p:cNvSpPr>
          <p:nvPr>
            <p:ph type="sldImg"/>
          </p:nvPr>
        </p:nvSpPr>
        <p:spPr>
          <a:xfrm>
            <a:off x="1257300" y="720725"/>
            <a:ext cx="4800600" cy="3600450"/>
          </a:xfrm>
          <a:ln/>
        </p:spPr>
      </p:sp>
      <p:sp>
        <p:nvSpPr>
          <p:cNvPr id="537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6C545F79-147D-45AD-A358-CAC997948AA1}" type="slidenum">
              <a:rPr lang="en-US" altLang="en-US" sz="1300">
                <a:solidFill>
                  <a:srgbClr val="000000"/>
                </a:solidFill>
              </a:rPr>
              <a:pPr algn="r">
                <a:defRPr/>
              </a:pPr>
              <a:t>90</a:t>
            </a:fld>
            <a:endParaRPr lang="en-US" altLang="en-US" sz="1300">
              <a:solidFill>
                <a:srgbClr val="000000"/>
              </a:solidFill>
            </a:endParaRPr>
          </a:p>
        </p:txBody>
      </p:sp>
      <p:sp>
        <p:nvSpPr>
          <p:cNvPr id="538627" name="Rectangle 2"/>
          <p:cNvSpPr>
            <a:spLocks noGrp="1" noRot="1" noChangeAspect="1" noChangeArrowheads="1" noTextEdit="1"/>
          </p:cNvSpPr>
          <p:nvPr>
            <p:ph type="sldImg"/>
          </p:nvPr>
        </p:nvSpPr>
        <p:spPr>
          <a:xfrm>
            <a:off x="1257300" y="720725"/>
            <a:ext cx="4800600" cy="3600450"/>
          </a:xfrm>
          <a:ln/>
        </p:spPr>
      </p:sp>
      <p:sp>
        <p:nvSpPr>
          <p:cNvPr id="538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DCCA3A17-7390-4A5D-8B70-F79C93D33F33}" type="slidenum">
              <a:rPr lang="en-US" altLang="en-US" sz="1300">
                <a:solidFill>
                  <a:srgbClr val="000000"/>
                </a:solidFill>
              </a:rPr>
              <a:pPr algn="r">
                <a:defRPr/>
              </a:pPr>
              <a:t>91</a:t>
            </a:fld>
            <a:endParaRPr lang="en-US" altLang="en-US" sz="1300">
              <a:solidFill>
                <a:srgbClr val="000000"/>
              </a:solidFill>
            </a:endParaRPr>
          </a:p>
        </p:txBody>
      </p:sp>
      <p:sp>
        <p:nvSpPr>
          <p:cNvPr id="539651" name="Rectangle 2"/>
          <p:cNvSpPr>
            <a:spLocks noGrp="1" noRot="1" noChangeAspect="1" noChangeArrowheads="1" noTextEdit="1"/>
          </p:cNvSpPr>
          <p:nvPr>
            <p:ph type="sldImg"/>
          </p:nvPr>
        </p:nvSpPr>
        <p:spPr>
          <a:xfrm>
            <a:off x="1257300" y="720725"/>
            <a:ext cx="4800600" cy="3600450"/>
          </a:xfrm>
          <a:ln/>
        </p:spPr>
      </p:sp>
      <p:sp>
        <p:nvSpPr>
          <p:cNvPr id="539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DCCA3A17-7390-4A5D-8B70-F79C93D33F33}" type="slidenum">
              <a:rPr lang="en-US" altLang="en-US" sz="1300">
                <a:solidFill>
                  <a:srgbClr val="000000"/>
                </a:solidFill>
              </a:rPr>
              <a:pPr algn="r">
                <a:defRPr/>
              </a:pPr>
              <a:t>92</a:t>
            </a:fld>
            <a:endParaRPr lang="en-US" altLang="en-US" sz="1300">
              <a:solidFill>
                <a:srgbClr val="000000"/>
              </a:solidFill>
            </a:endParaRPr>
          </a:p>
        </p:txBody>
      </p:sp>
      <p:sp>
        <p:nvSpPr>
          <p:cNvPr id="539651" name="Rectangle 2"/>
          <p:cNvSpPr>
            <a:spLocks noGrp="1" noRot="1" noChangeAspect="1" noChangeArrowheads="1" noTextEdit="1"/>
          </p:cNvSpPr>
          <p:nvPr>
            <p:ph type="sldImg"/>
          </p:nvPr>
        </p:nvSpPr>
        <p:spPr>
          <a:xfrm>
            <a:off x="1257300" y="720725"/>
            <a:ext cx="4800600" cy="3600450"/>
          </a:xfrm>
          <a:ln/>
        </p:spPr>
      </p:sp>
      <p:sp>
        <p:nvSpPr>
          <p:cNvPr id="539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88BAED17-8C49-46C3-BFD7-4D50538DC774}" type="slidenum">
              <a:rPr lang="en-US" altLang="en-US" sz="1300">
                <a:solidFill>
                  <a:srgbClr val="000000"/>
                </a:solidFill>
              </a:rPr>
              <a:pPr algn="r">
                <a:defRPr/>
              </a:pPr>
              <a:t>93</a:t>
            </a:fld>
            <a:endParaRPr lang="en-US" altLang="en-US" sz="1300">
              <a:solidFill>
                <a:srgbClr val="000000"/>
              </a:solidFill>
            </a:endParaRPr>
          </a:p>
        </p:txBody>
      </p:sp>
      <p:sp>
        <p:nvSpPr>
          <p:cNvPr id="540675" name="Rectangle 2"/>
          <p:cNvSpPr>
            <a:spLocks noGrp="1" noRot="1" noChangeAspect="1" noChangeArrowheads="1" noTextEdit="1"/>
          </p:cNvSpPr>
          <p:nvPr>
            <p:ph type="sldImg"/>
          </p:nvPr>
        </p:nvSpPr>
        <p:spPr>
          <a:xfrm>
            <a:off x="1257300" y="720725"/>
            <a:ext cx="4800600" cy="3600450"/>
          </a:xfrm>
          <a:ln/>
        </p:spPr>
      </p:sp>
      <p:sp>
        <p:nvSpPr>
          <p:cNvPr id="540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ED1DD934-C3E0-4D8B-9E7E-D563CB4106B9}" type="slidenum">
              <a:rPr lang="en-US" altLang="en-US" sz="1300">
                <a:solidFill>
                  <a:srgbClr val="000000"/>
                </a:solidFill>
              </a:rPr>
              <a:pPr algn="r">
                <a:defRPr/>
              </a:pPr>
              <a:t>94</a:t>
            </a:fld>
            <a:endParaRPr lang="en-US" altLang="en-US" sz="1300">
              <a:solidFill>
                <a:srgbClr val="000000"/>
              </a:solidFill>
            </a:endParaRPr>
          </a:p>
        </p:txBody>
      </p:sp>
      <p:sp>
        <p:nvSpPr>
          <p:cNvPr id="541699" name="Rectangle 2"/>
          <p:cNvSpPr>
            <a:spLocks noGrp="1" noRot="1" noChangeAspect="1" noChangeArrowheads="1" noTextEdit="1"/>
          </p:cNvSpPr>
          <p:nvPr>
            <p:ph type="sldImg"/>
          </p:nvPr>
        </p:nvSpPr>
        <p:spPr>
          <a:xfrm>
            <a:off x="1257300" y="720725"/>
            <a:ext cx="4800600" cy="3600450"/>
          </a:xfrm>
          <a:ln/>
        </p:spPr>
      </p:sp>
      <p:sp>
        <p:nvSpPr>
          <p:cNvPr id="541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lide Image Placeholder 1"/>
          <p:cNvSpPr>
            <a:spLocks noGrp="1" noRot="1" noChangeAspect="1" noTextEdit="1"/>
          </p:cNvSpPr>
          <p:nvPr>
            <p:ph type="sldImg"/>
          </p:nvPr>
        </p:nvSpPr>
        <p:spPr>
          <a:xfrm>
            <a:off x="1257300" y="720725"/>
            <a:ext cx="4800600" cy="3600450"/>
          </a:xfrm>
          <a:ln/>
        </p:spPr>
      </p:sp>
      <p:sp>
        <p:nvSpPr>
          <p:cNvPr id="542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3C36CFAE-9A9B-49FE-BC1E-32655A2603B7}" type="slidenum">
              <a:rPr lang="en-US" smtClean="0">
                <a:solidFill>
                  <a:prstClr val="black"/>
                </a:solidFill>
              </a:rPr>
              <a:pPr>
                <a:defRPr/>
              </a:pPr>
              <a:t>95</a:t>
            </a:fld>
            <a:endParaRPr lang="en-U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96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666BF458-DAC9-479D-8D7C-4C580A3A512D}" type="slidenum">
              <a:rPr lang="en-US" altLang="en-US" smtClean="0"/>
              <a:pPr eaLnBrk="1" hangingPunct="1"/>
              <a:t>9</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xfrm>
            <a:off x="1257300" y="720725"/>
            <a:ext cx="4800600" cy="3600450"/>
          </a:xfrm>
          <a:ln/>
        </p:spPr>
      </p:sp>
      <p:sp>
        <p:nvSpPr>
          <p:cNvPr id="544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CF77A7F4-C73C-4CF9-817C-EDE6E0F3C73B}" type="slidenum">
              <a:rPr lang="en-US" smtClean="0">
                <a:solidFill>
                  <a:prstClr val="black"/>
                </a:solidFill>
              </a:rPr>
              <a:pPr>
                <a:defRPr/>
              </a:pPr>
              <a:t>97</a:t>
            </a:fld>
            <a:endParaRPr 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defRPr sz="1700">
                <a:solidFill>
                  <a:srgbClr val="333300"/>
                </a:solidFill>
                <a:latin typeface="Times New Roman" pitchFamily="18" charset="0"/>
              </a:defRPr>
            </a:lvl1pPr>
            <a:lvl2pPr marL="770686" indent="-296417">
              <a:defRPr sz="1700">
                <a:solidFill>
                  <a:srgbClr val="333300"/>
                </a:solidFill>
                <a:latin typeface="Times New Roman" pitchFamily="18" charset="0"/>
              </a:defRPr>
            </a:lvl2pPr>
            <a:lvl3pPr marL="1185671" indent="-237134">
              <a:defRPr sz="1700">
                <a:solidFill>
                  <a:srgbClr val="333300"/>
                </a:solidFill>
                <a:latin typeface="Times New Roman" pitchFamily="18" charset="0"/>
              </a:defRPr>
            </a:lvl3pPr>
            <a:lvl4pPr marL="1659939" indent="-237134">
              <a:defRPr sz="1700">
                <a:solidFill>
                  <a:srgbClr val="333300"/>
                </a:solidFill>
                <a:latin typeface="Times New Roman" pitchFamily="18" charset="0"/>
              </a:defRPr>
            </a:lvl4pPr>
            <a:lvl5pPr marL="2134208" indent="-237134">
              <a:defRPr sz="1700">
                <a:solidFill>
                  <a:srgbClr val="333300"/>
                </a:solidFill>
                <a:latin typeface="Times New Roman" pitchFamily="18" charset="0"/>
              </a:defRPr>
            </a:lvl5pPr>
            <a:lvl6pPr marL="2608476" indent="-237134" algn="ctr" eaLnBrk="0" fontAlgn="base" hangingPunct="0">
              <a:spcBef>
                <a:spcPct val="0"/>
              </a:spcBef>
              <a:spcAft>
                <a:spcPct val="0"/>
              </a:spcAft>
              <a:defRPr sz="1700">
                <a:solidFill>
                  <a:srgbClr val="333300"/>
                </a:solidFill>
                <a:latin typeface="Times New Roman" pitchFamily="18" charset="0"/>
              </a:defRPr>
            </a:lvl6pPr>
            <a:lvl7pPr marL="3082744" indent="-237134" algn="ctr" eaLnBrk="0" fontAlgn="base" hangingPunct="0">
              <a:spcBef>
                <a:spcPct val="0"/>
              </a:spcBef>
              <a:spcAft>
                <a:spcPct val="0"/>
              </a:spcAft>
              <a:defRPr sz="1700">
                <a:solidFill>
                  <a:srgbClr val="333300"/>
                </a:solidFill>
                <a:latin typeface="Times New Roman" pitchFamily="18" charset="0"/>
              </a:defRPr>
            </a:lvl7pPr>
            <a:lvl8pPr marL="3557013" indent="-237134" algn="ctr" eaLnBrk="0" fontAlgn="base" hangingPunct="0">
              <a:spcBef>
                <a:spcPct val="0"/>
              </a:spcBef>
              <a:spcAft>
                <a:spcPct val="0"/>
              </a:spcAft>
              <a:defRPr sz="1700">
                <a:solidFill>
                  <a:srgbClr val="333300"/>
                </a:solidFill>
                <a:latin typeface="Times New Roman" pitchFamily="18" charset="0"/>
              </a:defRPr>
            </a:lvl8pPr>
            <a:lvl9pPr marL="4031280" indent="-237134" algn="ctr" eaLnBrk="0" fontAlgn="base" hangingPunct="0">
              <a:spcBef>
                <a:spcPct val="0"/>
              </a:spcBef>
              <a:spcAft>
                <a:spcPct val="0"/>
              </a:spcAft>
              <a:defRPr sz="1700">
                <a:solidFill>
                  <a:srgbClr val="333300"/>
                </a:solidFill>
                <a:latin typeface="Times New Roman" pitchFamily="18" charset="0"/>
              </a:defRPr>
            </a:lvl9pPr>
          </a:lstStyle>
          <a:p>
            <a:pPr>
              <a:defRPr/>
            </a:pPr>
            <a:fld id="{D1315E0F-C2E0-4607-B744-348E6E1605B5}" type="slidenum">
              <a:rPr lang="en-US" altLang="en-US" sz="1300">
                <a:solidFill>
                  <a:prstClr val="black"/>
                </a:solidFill>
              </a:rPr>
              <a:pPr>
                <a:defRPr/>
              </a:pPr>
              <a:t>98</a:t>
            </a:fld>
            <a:endParaRPr lang="en-US" altLang="en-US" sz="1300">
              <a:solidFill>
                <a:prstClr val="black"/>
              </a:solidFill>
            </a:endParaRPr>
          </a:p>
        </p:txBody>
      </p:sp>
      <p:sp>
        <p:nvSpPr>
          <p:cNvPr id="545795" name="Rectangle 2"/>
          <p:cNvSpPr>
            <a:spLocks noGrp="1" noRot="1" noChangeAspect="1" noChangeArrowheads="1" noTextEdit="1"/>
          </p:cNvSpPr>
          <p:nvPr>
            <p:ph type="sldImg"/>
          </p:nvPr>
        </p:nvSpPr>
        <p:spPr>
          <a:xfrm>
            <a:off x="1257300" y="720725"/>
            <a:ext cx="4800600" cy="3600450"/>
          </a:xfrm>
          <a:ln/>
        </p:spPr>
      </p:sp>
      <p:sp>
        <p:nvSpPr>
          <p:cNvPr id="545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p:cNvSpPr>
            <a:spLocks noGrp="1" noRot="1" noChangeAspect="1" noTextEdit="1"/>
          </p:cNvSpPr>
          <p:nvPr>
            <p:ph type="sldImg"/>
          </p:nvPr>
        </p:nvSpPr>
        <p:spPr>
          <a:xfrm>
            <a:off x="1257300" y="720725"/>
            <a:ext cx="4800600" cy="3600450"/>
          </a:xfrm>
          <a:ln/>
        </p:spPr>
      </p:sp>
      <p:sp>
        <p:nvSpPr>
          <p:cNvPr id="546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58A0A1F9-CB5B-4F65-817E-6E80DA5B9E10}" type="slidenum">
              <a:rPr lang="en-US" smtClean="0">
                <a:solidFill>
                  <a:prstClr val="black"/>
                </a:solidFill>
              </a:rPr>
              <a:pPr>
                <a:defRPr/>
              </a:pPr>
              <a:t>99</a:t>
            </a:fld>
            <a:endParaRPr 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lvl1pPr algn="ctr">
              <a:defRPr sz="1200">
                <a:solidFill>
                  <a:srgbClr val="333300"/>
                </a:solidFill>
                <a:latin typeface="Times New Roman" pitchFamily="18" charset="0"/>
              </a:defRPr>
            </a:lvl1pPr>
            <a:lvl2pPr marL="770644" indent="-296401" algn="ctr">
              <a:defRPr sz="1200">
                <a:solidFill>
                  <a:srgbClr val="333300"/>
                </a:solidFill>
                <a:latin typeface="Times New Roman" pitchFamily="18" charset="0"/>
              </a:defRPr>
            </a:lvl2pPr>
            <a:lvl3pPr marL="1185605" indent="-237120" algn="ctr">
              <a:defRPr sz="1200">
                <a:solidFill>
                  <a:srgbClr val="333300"/>
                </a:solidFill>
                <a:latin typeface="Times New Roman" pitchFamily="18" charset="0"/>
              </a:defRPr>
            </a:lvl3pPr>
            <a:lvl4pPr marL="1659847" indent="-237120" algn="ctr">
              <a:defRPr sz="1200">
                <a:solidFill>
                  <a:srgbClr val="333300"/>
                </a:solidFill>
                <a:latin typeface="Times New Roman" pitchFamily="18" charset="0"/>
              </a:defRPr>
            </a:lvl4pPr>
            <a:lvl5pPr marL="2134090" indent="-237120" algn="ctr">
              <a:defRPr sz="1200">
                <a:solidFill>
                  <a:srgbClr val="333300"/>
                </a:solidFill>
                <a:latin typeface="Times New Roman" pitchFamily="18" charset="0"/>
              </a:defRPr>
            </a:lvl5pPr>
            <a:lvl6pPr marL="2608332" indent="-237120" algn="ctr" eaLnBrk="0" fontAlgn="base" hangingPunct="0">
              <a:spcBef>
                <a:spcPct val="0"/>
              </a:spcBef>
              <a:spcAft>
                <a:spcPct val="0"/>
              </a:spcAft>
              <a:defRPr sz="1200">
                <a:solidFill>
                  <a:srgbClr val="333300"/>
                </a:solidFill>
                <a:latin typeface="Times New Roman" pitchFamily="18" charset="0"/>
              </a:defRPr>
            </a:lvl6pPr>
            <a:lvl7pPr marL="3082572" indent="-237120" algn="ctr" eaLnBrk="0" fontAlgn="base" hangingPunct="0">
              <a:spcBef>
                <a:spcPct val="0"/>
              </a:spcBef>
              <a:spcAft>
                <a:spcPct val="0"/>
              </a:spcAft>
              <a:defRPr sz="1200">
                <a:solidFill>
                  <a:srgbClr val="333300"/>
                </a:solidFill>
                <a:latin typeface="Times New Roman" pitchFamily="18" charset="0"/>
              </a:defRPr>
            </a:lvl7pPr>
            <a:lvl8pPr marL="3556816" indent="-237120" algn="ctr" eaLnBrk="0" fontAlgn="base" hangingPunct="0">
              <a:spcBef>
                <a:spcPct val="0"/>
              </a:spcBef>
              <a:spcAft>
                <a:spcPct val="0"/>
              </a:spcAft>
              <a:defRPr sz="1200">
                <a:solidFill>
                  <a:srgbClr val="333300"/>
                </a:solidFill>
                <a:latin typeface="Times New Roman" pitchFamily="18" charset="0"/>
              </a:defRPr>
            </a:lvl8pPr>
            <a:lvl9pPr marL="4031057" indent="-237120" algn="ctr" eaLnBrk="0" fontAlgn="base" hangingPunct="0">
              <a:spcBef>
                <a:spcPct val="0"/>
              </a:spcBef>
              <a:spcAft>
                <a:spcPct val="0"/>
              </a:spcAft>
              <a:defRPr sz="1200">
                <a:solidFill>
                  <a:srgbClr val="333300"/>
                </a:solidFill>
                <a:latin typeface="Times New Roman" pitchFamily="18" charset="0"/>
              </a:defRPr>
            </a:lvl9pPr>
          </a:lstStyle>
          <a:p>
            <a:pPr algn="r">
              <a:defRPr/>
            </a:pPr>
            <a:fld id="{A9964878-B449-4C83-8D53-347DCBF30F3B}" type="slidenum">
              <a:rPr lang="en-US" altLang="en-US" sz="1300">
                <a:solidFill>
                  <a:srgbClr val="000000"/>
                </a:solidFill>
              </a:rPr>
              <a:pPr algn="r">
                <a:defRPr/>
              </a:pPr>
              <a:t>100</a:t>
            </a:fld>
            <a:endParaRPr lang="en-US" altLang="en-US" sz="1300">
              <a:solidFill>
                <a:srgbClr val="000000"/>
              </a:solidFill>
            </a:endParaRPr>
          </a:p>
        </p:txBody>
      </p:sp>
      <p:sp>
        <p:nvSpPr>
          <p:cNvPr id="547843" name="Rectangle 2"/>
          <p:cNvSpPr>
            <a:spLocks noGrp="1" noRot="1" noChangeAspect="1" noChangeArrowheads="1" noTextEdit="1"/>
          </p:cNvSpPr>
          <p:nvPr>
            <p:ph type="sldImg"/>
          </p:nvPr>
        </p:nvSpPr>
        <p:spPr>
          <a:xfrm>
            <a:off x="1257300" y="720725"/>
            <a:ext cx="4800600" cy="3600450"/>
          </a:xfrm>
          <a:ln/>
        </p:spPr>
      </p:sp>
      <p:sp>
        <p:nvSpPr>
          <p:cNvPr id="547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eaLnBrk="1" hangingPunct="1"/>
            <a:endParaRPr lang="en-US" alt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lide Image Placeholder 1"/>
          <p:cNvSpPr>
            <a:spLocks noGrp="1" noRot="1" noChangeAspect="1" noTextEdit="1"/>
          </p:cNvSpPr>
          <p:nvPr>
            <p:ph type="sldImg"/>
          </p:nvPr>
        </p:nvSpPr>
        <p:spPr>
          <a:xfrm>
            <a:off x="1257300" y="720725"/>
            <a:ext cx="4800600" cy="3600450"/>
          </a:xfrm>
          <a:ln/>
        </p:spPr>
      </p:sp>
      <p:sp>
        <p:nvSpPr>
          <p:cNvPr id="548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r>
              <a:rPr lang="en-US" altLang="en-US" smtClean="0"/>
              <a:t>Show video</a:t>
            </a:r>
          </a:p>
        </p:txBody>
      </p:sp>
      <p:sp>
        <p:nvSpPr>
          <p:cNvPr id="4" name="Slide Number Placeholder 3"/>
          <p:cNvSpPr>
            <a:spLocks noGrp="1"/>
          </p:cNvSpPr>
          <p:nvPr>
            <p:ph type="sldNum" sz="quarter" idx="5"/>
          </p:nvPr>
        </p:nvSpPr>
        <p:spPr/>
        <p:txBody>
          <a:bodyPr lIns="94854" tIns="47427" rIns="94854" bIns="47427"/>
          <a:lstStyle/>
          <a:p>
            <a:pPr>
              <a:defRPr/>
            </a:pPr>
            <a:fld id="{7443365C-1408-4540-88EF-69E09C0E9D23}" type="slidenum">
              <a:rPr lang="en-US" smtClean="0">
                <a:solidFill>
                  <a:prstClr val="black"/>
                </a:solidFill>
              </a:rPr>
              <a:pPr>
                <a:defRPr/>
              </a:pPr>
              <a:t>101</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a:xfrm>
            <a:off x="1257300" y="720725"/>
            <a:ext cx="4800600" cy="3600450"/>
          </a:xfrm>
          <a:ln/>
        </p:spPr>
      </p:sp>
      <p:sp>
        <p:nvSpPr>
          <p:cNvPr id="549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pPr defTabSz="965004">
              <a:spcBef>
                <a:spcPct val="0"/>
              </a:spcBef>
            </a:pPr>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85591200-0302-46BD-8822-DE8C0ABF7589}" type="slidenum">
              <a:rPr lang="en-US" smtClean="0">
                <a:solidFill>
                  <a:prstClr val="black"/>
                </a:solidFill>
              </a:rPr>
              <a:pPr>
                <a:defRPr/>
              </a:pPr>
              <a:t>102</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a:xfrm>
            <a:off x="1257300" y="720725"/>
            <a:ext cx="4800600" cy="3600450"/>
          </a:xfrm>
          <a:ln/>
        </p:spPr>
      </p:sp>
      <p:sp>
        <p:nvSpPr>
          <p:cNvPr id="550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30DC0722-442C-479A-A7F6-F39BA6A2523A}" type="slidenum">
              <a:rPr lang="en-US" smtClean="0">
                <a:solidFill>
                  <a:prstClr val="black"/>
                </a:solidFill>
              </a:rPr>
              <a:pPr>
                <a:defRPr/>
              </a:pPr>
              <a:t>103</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Image Placeholder 1"/>
          <p:cNvSpPr>
            <a:spLocks noGrp="1" noRot="1" noChangeAspect="1" noTextEdit="1"/>
          </p:cNvSpPr>
          <p:nvPr>
            <p:ph type="sldImg"/>
          </p:nvPr>
        </p:nvSpPr>
        <p:spPr>
          <a:xfrm>
            <a:off x="1257300" y="720725"/>
            <a:ext cx="4800600" cy="3600450"/>
          </a:xfrm>
          <a:ln/>
        </p:spPr>
      </p:sp>
      <p:sp>
        <p:nvSpPr>
          <p:cNvPr id="551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54E4F600-72BD-4F2A-AC55-B391339EBC38}" type="slidenum">
              <a:rPr lang="en-US" smtClean="0">
                <a:solidFill>
                  <a:prstClr val="black"/>
                </a:solidFill>
              </a:rPr>
              <a:pPr>
                <a:defRPr/>
              </a:pPr>
              <a:t>104</a:t>
            </a:fld>
            <a:endParaRPr 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a:xfrm>
            <a:off x="1257300" y="720725"/>
            <a:ext cx="4800600" cy="3600450"/>
          </a:xfrm>
          <a:ln/>
        </p:spPr>
      </p:sp>
      <p:sp>
        <p:nvSpPr>
          <p:cNvPr id="552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4" tIns="47427" rIns="94854" bIns="47427"/>
          <a:lstStyle/>
          <a:p>
            <a:endParaRPr lang="en-US" altLang="en-US" smtClean="0"/>
          </a:p>
        </p:txBody>
      </p:sp>
      <p:sp>
        <p:nvSpPr>
          <p:cNvPr id="4" name="Slide Number Placeholder 3"/>
          <p:cNvSpPr>
            <a:spLocks noGrp="1"/>
          </p:cNvSpPr>
          <p:nvPr>
            <p:ph type="sldNum" sz="quarter" idx="5"/>
          </p:nvPr>
        </p:nvSpPr>
        <p:spPr/>
        <p:txBody>
          <a:bodyPr lIns="94854" tIns="47427" rIns="94854" bIns="47427"/>
          <a:lstStyle/>
          <a:p>
            <a:pPr>
              <a:defRPr/>
            </a:pPr>
            <a:fld id="{49C277C6-9749-412C-86F4-58F6A58C36DF}" type="slidenum">
              <a:rPr lang="en-US" smtClean="0">
                <a:solidFill>
                  <a:prstClr val="black"/>
                </a:solidFill>
              </a:rPr>
              <a:pPr>
                <a:defRPr/>
              </a:pPr>
              <a:t>105</a:t>
            </a:fld>
            <a:endParaRPr lang="en-US">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106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r"/>
            <a:fld id="{9668B50E-0B48-4566-8609-C51CF752A7DF}" type="datetimeFigureOut">
              <a:rPr lang="en-US" smtClean="0">
                <a:solidFill>
                  <a:schemeClr val="bg1"/>
                </a:solidFill>
              </a:rPr>
              <a:pPr algn="r"/>
              <a:t>2/23/2017</a:t>
            </a:fld>
            <a:endParaRPr lang="en-US" dirty="0">
              <a:solidFill>
                <a:schemeClr val="bg1"/>
              </a:solidFill>
            </a:endParaRPr>
          </a:p>
        </p:txBody>
      </p:sp>
      <p:sp>
        <p:nvSpPr>
          <p:cNvPr id="4" name="Footer Placeholder 3"/>
          <p:cNvSpPr>
            <a:spLocks noGrp="1"/>
          </p:cNvSpPr>
          <p:nvPr>
            <p:ph type="ftr" sz="quarter" idx="11"/>
          </p:nvPr>
        </p:nvSpPr>
        <p:spPr/>
        <p:txBody>
          <a:bodyPr/>
          <a:lstStyle/>
          <a:p>
            <a:pPr algn="l"/>
            <a:endParaRPr lang="en-US" dirty="0">
              <a:solidFill>
                <a:schemeClr val="bg1"/>
              </a:solidFill>
            </a:endParaRPr>
          </a:p>
        </p:txBody>
      </p:sp>
      <p:sp>
        <p:nvSpPr>
          <p:cNvPr id="5" name="Rectangle 4"/>
          <p:cNvSpPr/>
          <p:nvPr userDrawn="1"/>
        </p:nvSpPr>
        <p:spPr>
          <a:xfrm>
            <a:off x="0" y="6324600"/>
            <a:ext cx="9144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5941621"/>
            <a:ext cx="9144000" cy="382979"/>
          </a:xfrm>
          <a:prstGeom prst="rect">
            <a:avLst/>
          </a:prstGeom>
          <a:solidFill>
            <a:srgbClr val="F47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5660674" y="5861645"/>
            <a:ext cx="3483326" cy="369332"/>
          </a:xfrm>
          <a:prstGeom prst="rect">
            <a:avLst/>
          </a:prstGeom>
        </p:spPr>
        <p:txBody>
          <a:bodyPr wrap="none">
            <a:spAutoFit/>
          </a:bodyPr>
          <a:lstStyle/>
          <a:p>
            <a:r>
              <a:rPr lang="en-US" sz="1800" dirty="0" smtClean="0">
                <a:solidFill>
                  <a:schemeClr val="bg1"/>
                </a:solidFill>
              </a:rPr>
              <a:t>2017 National JMG</a:t>
            </a:r>
            <a:r>
              <a:rPr lang="en-US" sz="800" dirty="0" smtClean="0">
                <a:solidFill>
                  <a:schemeClr val="bg1"/>
                </a:solidFill>
              </a:rPr>
              <a:t>®</a:t>
            </a:r>
            <a:r>
              <a:rPr lang="en-US" sz="900" dirty="0" smtClean="0">
                <a:solidFill>
                  <a:schemeClr val="bg1"/>
                </a:solidFill>
              </a:rPr>
              <a:t> </a:t>
            </a:r>
            <a:r>
              <a:rPr lang="en-US" sz="1800" dirty="0" smtClean="0">
                <a:solidFill>
                  <a:schemeClr val="bg1"/>
                </a:solidFill>
              </a:rPr>
              <a:t>Leader Training</a:t>
            </a:r>
            <a:endParaRPr lang="en-US" sz="1800" dirty="0">
              <a:solidFill>
                <a:schemeClr val="bg1"/>
              </a:solidFill>
            </a:endParaRPr>
          </a:p>
        </p:txBody>
      </p:sp>
      <p:sp>
        <p:nvSpPr>
          <p:cNvPr id="8" name="Rectangle 7"/>
          <p:cNvSpPr/>
          <p:nvPr userDrawn="1"/>
        </p:nvSpPr>
        <p:spPr>
          <a:xfrm>
            <a:off x="0" y="6553201"/>
            <a:ext cx="9144000" cy="304799"/>
          </a:xfrm>
          <a:prstGeom prst="rect">
            <a:avLst/>
          </a:prstGeom>
          <a:solidFill>
            <a:srgbClr val="8ABF59">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756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9" name="Rectangle 8"/>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11" name="Slide Number Placeholder 10"/>
          <p:cNvSpPr>
            <a:spLocks noGrp="1"/>
          </p:cNvSpPr>
          <p:nvPr>
            <p:ph type="sldNum" sz="quarter" idx="17"/>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7" name="Slide Number Placeholder 6"/>
          <p:cNvSpPr>
            <a:spLocks noGrp="1"/>
          </p:cNvSpPr>
          <p:nvPr>
            <p:ph type="sldNum" sz="quarter" idx="16"/>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7"/>
          </p:nvPr>
        </p:nvSpPr>
        <p:spPr/>
        <p:txBody>
          <a:bodyPr/>
          <a:lstStyle>
            <a:extLst/>
          </a:lstStyle>
          <a:p>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7" name="Slide Number Placeholder 6"/>
          <p:cNvSpPr>
            <a:spLocks noGrp="1"/>
          </p:cNvSpPr>
          <p:nvPr>
            <p:ph type="sldNum" sz="quarter" idx="15"/>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smtClean="0"/>
              <a:t>Click to add caption</a:t>
            </a:r>
            <a:endParaRPr lang="en-US" dirty="0"/>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31"/>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11" name="Slide Number Placeholder 10"/>
          <p:cNvSpPr>
            <a:spLocks noGrp="1"/>
          </p:cNvSpPr>
          <p:nvPr>
            <p:ph type="sldNum" sz="quarter" idx="32"/>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33"/>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11" name="Slide Number Placeholder 10"/>
          <p:cNvSpPr>
            <a:spLocks noGrp="1"/>
          </p:cNvSpPr>
          <p:nvPr>
            <p:ph type="sldNum" sz="quarter" idx="26"/>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27"/>
          </p:nvPr>
        </p:nvSpPr>
        <p:spPr/>
        <p:txBody>
          <a:bodyPr/>
          <a:lstStyle>
            <a:extLst/>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smtClean="0"/>
              <a:t>Click to add caption</a:t>
            </a:r>
            <a:endParaRPr lang="en-US" dirty="0"/>
          </a:p>
        </p:txBody>
      </p:sp>
      <p:sp>
        <p:nvSpPr>
          <p:cNvPr id="7" name="Rectangle 6"/>
          <p:cNvSpPr>
            <a:spLocks noGrp="1"/>
          </p:cNvSpPr>
          <p:nvPr>
            <p:ph type="dt" sz="half" idx="33"/>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8" name="Slide Number Placeholder 7"/>
          <p:cNvSpPr>
            <a:spLocks noGrp="1"/>
          </p:cNvSpPr>
          <p:nvPr>
            <p:ph type="sldNum" sz="quarter" idx="34"/>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5"/>
          </p:nvPr>
        </p:nvSpPr>
        <p:spPr/>
        <p:txBody>
          <a:bodyPr/>
          <a:lstStyle>
            <a:extLst/>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7" name="Slide Number Placeholder 6"/>
          <p:cNvSpPr>
            <a:spLocks noGrp="1"/>
          </p:cNvSpPr>
          <p:nvPr>
            <p:ph type="sldNum" sz="quarter" idx="25"/>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26"/>
          </p:nvPr>
        </p:nvSpPr>
        <p:spPr/>
        <p:txBody>
          <a:bodyPr/>
          <a:lstStyle>
            <a:extLst/>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8" name="Slide Number Placeholder 7"/>
          <p:cNvSpPr>
            <a:spLocks noGrp="1"/>
          </p:cNvSpPr>
          <p:nvPr>
            <p:ph type="sldNum" sz="quarter" idx="30"/>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31"/>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10" name="Slide Number Placeholder 9"/>
          <p:cNvSpPr>
            <a:spLocks noGrp="1"/>
          </p:cNvSpPr>
          <p:nvPr>
            <p:ph type="sldNum" sz="quarter" idx="32"/>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1" name="Rectangle 10"/>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9" name="Slide Number Placeholder 8"/>
          <p:cNvSpPr>
            <a:spLocks noGrp="1"/>
          </p:cNvSpPr>
          <p:nvPr>
            <p:ph type="sldNum" sz="quarter" idx="17"/>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smtClean="0"/>
              <a:t>Click to add caption</a:t>
            </a:r>
            <a:endParaRPr lang="en-US" dirty="0"/>
          </a:p>
        </p:txBody>
      </p:sp>
      <p:sp>
        <p:nvSpPr>
          <p:cNvPr id="9" name="Rectangle 8"/>
          <p:cNvSpPr>
            <a:spLocks noGrp="1"/>
          </p:cNvSpPr>
          <p:nvPr>
            <p:ph type="ftr" sz="quarter" idx="14"/>
          </p:nvPr>
        </p:nvSpPr>
        <p:spPr>
          <a:xfrm rot="16200000">
            <a:off x="3790157" y="4896643"/>
            <a:ext cx="4367211" cy="365125"/>
          </a:xfrm>
        </p:spPr>
        <p:txBody>
          <a:bodyPr/>
          <a:lstStyle>
            <a:lvl1pPr>
              <a:defRPr sz="2000"/>
            </a:lvl1pPr>
            <a:extLst/>
          </a:lstStyle>
          <a:p>
            <a:r>
              <a:rPr lang="en-US" dirty="0" smtClean="0"/>
              <a:t>2017 National JMG® Leader Training</a:t>
            </a:r>
          </a:p>
          <a:p>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10" name="Rectangle 9"/>
          <p:cNvSpPr>
            <a:spLocks noGrp="1"/>
          </p:cNvSpPr>
          <p:nvPr>
            <p:ph type="dt" sz="half" idx="17"/>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11" name="Slide Number Placeholder 10"/>
          <p:cNvSpPr>
            <a:spLocks noGrp="1"/>
          </p:cNvSpPr>
          <p:nvPr>
            <p:ph type="sldNum" sz="quarter" idx="18"/>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2" name="Rectangle 11"/>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32"/>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9" name="Slide Number Placeholder 8"/>
          <p:cNvSpPr>
            <a:spLocks noGrp="1"/>
          </p:cNvSpPr>
          <p:nvPr>
            <p:ph type="sldNum" sz="quarter" idx="33"/>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10" name="Rectangle 9"/>
          <p:cNvSpPr>
            <a:spLocks noGrp="1"/>
          </p:cNvSpPr>
          <p:nvPr>
            <p:ph type="ftr" sz="quarter" idx="34"/>
          </p:nvPr>
        </p:nvSpPr>
        <p:spPr/>
        <p:txBody>
          <a:bodyPr/>
          <a:lstStyle>
            <a:extLst/>
          </a:lstStyle>
          <a:p>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extLst/>
          </a:lstStyle>
          <a:p>
            <a:fld id="{9668B50E-0B48-4566-8609-C51CF752A7DF}" type="datetimeFigureOut">
              <a:rPr lang="en-US" smtClean="0"/>
              <a:pPr/>
              <a:t>2/23/2017</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a:xfrm rot="5400000">
            <a:off x="8278813" y="5962650"/>
            <a:ext cx="968375" cy="365125"/>
          </a:xfrm>
          <a:prstGeom prst="rect">
            <a:avLst/>
          </a:prstGeom>
        </p:spPr>
        <p:txBody>
          <a:bodyPr/>
          <a:lstStyle>
            <a:extLst/>
          </a:lstStyle>
          <a:p>
            <a:fld id="{8A4431D5-1B33-458B-8AFD-CECCB0FA18C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lang="en-US" smtClean="0"/>
              <a:pPr/>
              <a:t>2/23/2017</a:t>
            </a:fld>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94734" y="228600"/>
            <a:ext cx="8339667"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9"/>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5" name="Rectangle 10"/>
          <p:cNvSpPr>
            <a:spLocks noGrp="1" noChangeArrowheads="1"/>
          </p:cNvSpPr>
          <p:nvPr>
            <p:ph type="sldNum" sz="quarter" idx="12"/>
          </p:nvPr>
        </p:nvSpPr>
        <p:spPr>
          <a:xfrm>
            <a:off x="6553200" y="6248400"/>
            <a:ext cx="2133600" cy="457200"/>
          </a:xfrm>
          <a:prstGeom prst="rect">
            <a:avLst/>
          </a:prstGeom>
        </p:spPr>
        <p:txBody>
          <a:bodyPr/>
          <a:lstStyle>
            <a:lvl1pPr>
              <a:defRPr>
                <a:cs typeface="Arial" pitchFamily="34" charset="0"/>
              </a:defRPr>
            </a:lvl1pPr>
          </a:lstStyle>
          <a:p>
            <a:pPr>
              <a:defRPr/>
            </a:pPr>
            <a:fld id="{E8575A8C-A280-4E0B-B60E-43AFC69415F1}" type="slidenum">
              <a:rPr lang="en-US"/>
              <a:pPr>
                <a:defRPr/>
              </a:pPr>
              <a:t>‹#›</a:t>
            </a:fld>
            <a:endParaRPr lang="en-US"/>
          </a:p>
        </p:txBody>
      </p:sp>
    </p:spTree>
    <p:extLst>
      <p:ext uri="{BB962C8B-B14F-4D97-AF65-F5344CB8AC3E}">
        <p14:creationId xmlns:p14="http://schemas.microsoft.com/office/powerpoint/2010/main" val="24031811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7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84C74A9-988F-4BA8-9946-5042579A7E67}" type="slidenum">
              <a:rPr lang="en-US"/>
              <a:pPr>
                <a:defRPr/>
              </a:pPr>
              <a:t>‹#›</a:t>
            </a:fld>
            <a:endParaRPr lang="en-US"/>
          </a:p>
        </p:txBody>
      </p:sp>
    </p:spTree>
    <p:extLst>
      <p:ext uri="{BB962C8B-B14F-4D97-AF65-F5344CB8AC3E}">
        <p14:creationId xmlns:p14="http://schemas.microsoft.com/office/powerpoint/2010/main" val="289423983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r"/>
            <a:fld id="{9668B50E-0B48-4566-8609-C51CF752A7DF}" type="datetimeFigureOut">
              <a:rPr lang="en-US" smtClean="0">
                <a:solidFill>
                  <a:schemeClr val="bg1"/>
                </a:solidFill>
              </a:rPr>
              <a:pPr algn="r"/>
              <a:t>2/23/2017</a:t>
            </a:fld>
            <a:endParaRPr lang="en-US" dirty="0">
              <a:solidFill>
                <a:schemeClr val="bg1"/>
              </a:solidFill>
            </a:endParaRPr>
          </a:p>
        </p:txBody>
      </p:sp>
      <p:sp>
        <p:nvSpPr>
          <p:cNvPr id="4" name="Footer Placeholder 3"/>
          <p:cNvSpPr>
            <a:spLocks noGrp="1"/>
          </p:cNvSpPr>
          <p:nvPr>
            <p:ph type="ftr" sz="quarter" idx="11"/>
          </p:nvPr>
        </p:nvSpPr>
        <p:spPr/>
        <p:txBody>
          <a:bodyPr/>
          <a:lstStyle/>
          <a:p>
            <a:pPr algn="l"/>
            <a:endParaRPr lang="en-US" dirty="0">
              <a:solidFill>
                <a:schemeClr val="bg1"/>
              </a:solidFill>
            </a:endParaRPr>
          </a:p>
        </p:txBody>
      </p:sp>
    </p:spTree>
    <p:extLst>
      <p:ext uri="{BB962C8B-B14F-4D97-AF65-F5344CB8AC3E}">
        <p14:creationId xmlns:p14="http://schemas.microsoft.com/office/powerpoint/2010/main" val="3473294685"/>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8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5803CCF-C682-4A36-B921-573BA1F7A813}" type="slidenum">
              <a:rPr lang="en-US"/>
              <a:pPr>
                <a:defRPr/>
              </a:pPr>
              <a:t>‹#›</a:t>
            </a:fld>
            <a:endParaRPr lang="en-US"/>
          </a:p>
        </p:txBody>
      </p:sp>
    </p:spTree>
    <p:extLst>
      <p:ext uri="{BB962C8B-B14F-4D97-AF65-F5344CB8AC3E}">
        <p14:creationId xmlns:p14="http://schemas.microsoft.com/office/powerpoint/2010/main" val="2189990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27"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27" y="39387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7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E9737412-D65D-4427-9519-5D67D5E29E91}" type="slidenum">
              <a:rPr lang="en-US"/>
              <a:pPr>
                <a:defRPr/>
              </a:pPr>
              <a:t>‹#›</a:t>
            </a:fld>
            <a:endParaRPr lang="en-US"/>
          </a:p>
        </p:txBody>
      </p:sp>
    </p:spTree>
    <p:extLst>
      <p:ext uri="{BB962C8B-B14F-4D97-AF65-F5344CB8AC3E}">
        <p14:creationId xmlns:p14="http://schemas.microsoft.com/office/powerpoint/2010/main" val="416634799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fld id="{FA51442C-E86F-4614-AABC-0F6E8D5AC509}" type="datetime1">
              <a:rPr lang="en-US"/>
              <a:pPr>
                <a:defRPr/>
              </a:pPr>
              <a:t>2/23/2017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lvl1pPr fontAlgn="base">
              <a:spcBef>
                <a:spcPct val="0"/>
              </a:spcBef>
              <a:spcAft>
                <a:spcPct val="0"/>
              </a:spcAft>
              <a:defRPr>
                <a:latin typeface="Times New Roman" pitchFamily="18" charset="0"/>
                <a:cs typeface="Arial" pitchFamily="34" charset="0"/>
              </a:defRPr>
            </a:lvl1pPr>
          </a:lstStyle>
          <a:p>
            <a:pPr>
              <a:defRPr/>
            </a:pPr>
            <a:fld id="{C0866662-2F86-4647-BCB5-9BED7D1D7A2B}" type="slidenum">
              <a:rPr lang="en-US"/>
              <a:pPr>
                <a:defRPr/>
              </a:pPr>
              <a:t>‹#›</a:t>
            </a:fld>
            <a:endParaRPr lang="en-US"/>
          </a:p>
        </p:txBody>
      </p:sp>
    </p:spTree>
    <p:extLst>
      <p:ext uri="{BB962C8B-B14F-4D97-AF65-F5344CB8AC3E}">
        <p14:creationId xmlns:p14="http://schemas.microsoft.com/office/powerpoint/2010/main" val="131193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smtClean="0"/>
              <a:t>Click to add photo album title</a:t>
            </a:r>
            <a:endParaRPr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13" name="Slide Number Placeholder 12"/>
          <p:cNvSpPr>
            <a:spLocks noGrp="1"/>
          </p:cNvSpPr>
          <p:nvPr>
            <p:ph type="sldNum" sz="quarter" idx="13"/>
          </p:nvPr>
        </p:nvSpPr>
        <p:spPr>
          <a:xfrm rot="5400000">
            <a:off x="8278813" y="5962650"/>
            <a:ext cx="968375" cy="365125"/>
          </a:xfrm>
          <a:prstGeom prst="rect">
            <a:avLst/>
          </a:prstGeom>
        </p:spPr>
        <p:txBody>
          <a:bodyPr/>
          <a:lstStyle>
            <a:extLst/>
          </a:lstStyle>
          <a:p>
            <a:fld id="{8A4431D5-1B33-458B-8AFD-CECCB0FA18CB}" type="slidenum">
              <a:rPr lang="en-US" smtClean="0">
                <a:solidFill>
                  <a:schemeClr val="bg1"/>
                </a:solidFill>
              </a:rPr>
              <a:pPr/>
              <a:t>‹#›</a:t>
            </a:fld>
            <a:endParaRPr lang="en-US" dirty="0"/>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lang="en-US" dirty="0"/>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smtClean="0"/>
              <a:t>Click to add date or details</a:t>
            </a:r>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7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7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Rectangle 10"/>
          <p:cNvSpPr>
            <a:spLocks noGrp="1" noChangeArrowheads="1"/>
          </p:cNvSpPr>
          <p:nvPr>
            <p:ph type="sldNum" sz="quarter" idx="12"/>
          </p:nvPr>
        </p:nvSpPr>
        <p:spPr>
          <a:xfrm>
            <a:off x="6553200" y="6356351"/>
            <a:ext cx="2133600" cy="365125"/>
          </a:xfrm>
          <a:prstGeom prst="rect">
            <a:avLst/>
          </a:prstGeom>
        </p:spPr>
        <p:txBody>
          <a:bodyPr/>
          <a:lstStyle>
            <a:lvl1pPr fontAlgn="base">
              <a:spcBef>
                <a:spcPct val="0"/>
              </a:spcBef>
              <a:spcAft>
                <a:spcPct val="0"/>
              </a:spcAft>
              <a:defRPr>
                <a:latin typeface="Times New Roman" pitchFamily="18" charset="0"/>
                <a:cs typeface="Arial" pitchFamily="34" charset="0"/>
              </a:defRPr>
            </a:lvl1pPr>
          </a:lstStyle>
          <a:p>
            <a:pPr>
              <a:defRPr/>
            </a:pPr>
            <a:fld id="{2D5601B2-F7A5-48BF-94BD-394939E3B158}" type="slidenum">
              <a:rPr lang="en-US"/>
              <a:pPr>
                <a:defRPr/>
              </a:pPr>
              <a:t>‹#›</a:t>
            </a:fld>
            <a:endParaRPr lang="en-US"/>
          </a:p>
        </p:txBody>
      </p:sp>
    </p:spTree>
    <p:extLst>
      <p:ext uri="{BB962C8B-B14F-4D97-AF65-F5344CB8AC3E}">
        <p14:creationId xmlns:p14="http://schemas.microsoft.com/office/powerpoint/2010/main" val="3727947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7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74"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74"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7" name="Rectangle 9"/>
          <p:cNvSpPr>
            <a:spLocks noGrp="1" noChangeArrowheads="1"/>
          </p:cNvSpPr>
          <p:nvPr>
            <p:ph type="ftr" sz="quarter" idx="11"/>
          </p:nvPr>
        </p:nvSpPr>
        <p:spPr/>
        <p:txBody>
          <a:bodyPr/>
          <a:lstStyle>
            <a:lvl1pPr fontAlgn="base">
              <a:spcBef>
                <a:spcPct val="0"/>
              </a:spcBef>
              <a:spcAft>
                <a:spcPct val="0"/>
              </a:spcAft>
              <a:defRPr>
                <a:latin typeface="Times New Roman" pitchFamily="18" charset="0"/>
                <a:cs typeface="Arial" pitchFamily="34" charset="0"/>
              </a:defRPr>
            </a:lvl1pPr>
          </a:lstStyle>
          <a:p>
            <a:pPr>
              <a:defRPr/>
            </a:pPr>
            <a:endParaRPr lang="en-US"/>
          </a:p>
        </p:txBody>
      </p:sp>
      <p:sp>
        <p:nvSpPr>
          <p:cNvPr id="8" name="Rectangle 10"/>
          <p:cNvSpPr>
            <a:spLocks noGrp="1" noChangeArrowheads="1"/>
          </p:cNvSpPr>
          <p:nvPr>
            <p:ph type="sldNum" sz="quarter" idx="12"/>
          </p:nvPr>
        </p:nvSpPr>
        <p:spPr>
          <a:xfrm>
            <a:off x="6553200" y="6356351"/>
            <a:ext cx="2133600" cy="365125"/>
          </a:xfrm>
          <a:prstGeom prst="rect">
            <a:avLst/>
          </a:prstGeom>
        </p:spPr>
        <p:txBody>
          <a:bodyPr/>
          <a:lstStyle>
            <a:lvl1pPr fontAlgn="base">
              <a:spcBef>
                <a:spcPct val="0"/>
              </a:spcBef>
              <a:spcAft>
                <a:spcPct val="0"/>
              </a:spcAft>
              <a:defRPr>
                <a:latin typeface="Times New Roman" pitchFamily="18" charset="0"/>
                <a:cs typeface="Arial" pitchFamily="34" charset="0"/>
              </a:defRPr>
            </a:lvl1pPr>
          </a:lstStyle>
          <a:p>
            <a:pPr>
              <a:defRPr/>
            </a:pPr>
            <a:fld id="{52622571-ABC0-49F3-BB12-9466E905453D}" type="slidenum">
              <a:rPr lang="en-US"/>
              <a:pPr>
                <a:defRPr/>
              </a:pPr>
              <a:t>‹#›</a:t>
            </a:fld>
            <a:endParaRPr lang="en-US"/>
          </a:p>
        </p:txBody>
      </p:sp>
    </p:spTree>
    <p:extLst>
      <p:ext uri="{BB962C8B-B14F-4D97-AF65-F5344CB8AC3E}">
        <p14:creationId xmlns:p14="http://schemas.microsoft.com/office/powerpoint/2010/main" val="4025546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802386" y="1681163"/>
            <a:ext cx="3717036"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02386" y="2505076"/>
            <a:ext cx="3717036"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29150" y="1681163"/>
            <a:ext cx="3717036"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6"/>
            <a:ext cx="3717036"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CF99945-0A15-4715-AB6C-F5E56CF20F70}" type="datetimeFigureOut">
              <a:rPr lang="en-US">
                <a:solidFill>
                  <a:srgbClr val="9A5315"/>
                </a:solidFill>
              </a:rPr>
              <a:pPr/>
              <a:t>2/23/2017</a:t>
            </a:fld>
            <a:endParaRPr>
              <a:solidFill>
                <a:srgbClr val="9A5315"/>
              </a:solidFill>
            </a:endParaRPr>
          </a:p>
        </p:txBody>
      </p:sp>
      <p:sp>
        <p:nvSpPr>
          <p:cNvPr id="8" name="Footer Placeholder 7"/>
          <p:cNvSpPr>
            <a:spLocks noGrp="1"/>
          </p:cNvSpPr>
          <p:nvPr>
            <p:ph type="ftr" sz="quarter" idx="11"/>
          </p:nvPr>
        </p:nvSpPr>
        <p:spPr/>
        <p:txBody>
          <a:bodyPr/>
          <a:lstStyle/>
          <a:p>
            <a:endParaRPr>
              <a:solidFill>
                <a:srgbClr val="9A5315"/>
              </a:solidFill>
            </a:endParaRPr>
          </a:p>
        </p:txBody>
      </p:sp>
      <p:sp>
        <p:nvSpPr>
          <p:cNvPr id="9" name="Slide Number Placeholder 8"/>
          <p:cNvSpPr>
            <a:spLocks noGrp="1"/>
          </p:cNvSpPr>
          <p:nvPr>
            <p:ph type="sldNum" sz="quarter" idx="12"/>
          </p:nvPr>
        </p:nvSpPr>
        <p:spPr>
          <a:xfrm>
            <a:off x="798910" y="6019801"/>
            <a:ext cx="571500" cy="228600"/>
          </a:xfrm>
          <a:prstGeom prst="rect">
            <a:avLst/>
          </a:prstGeom>
        </p:spPr>
        <p:txBody>
          <a:bodyPr/>
          <a:lstStyle/>
          <a:p>
            <a:fld id="{022B156B-59AE-415F-B24B-8756D48BB977}" type="slidenum">
              <a:rPr>
                <a:solidFill>
                  <a:srgbClr val="9A5315"/>
                </a:solidFill>
              </a:rPr>
              <a:pPr/>
              <a:t>‹#›</a:t>
            </a:fld>
            <a:endParaRPr>
              <a:solidFill>
                <a:srgbClr val="9A5315"/>
              </a:solidFill>
            </a:endParaRPr>
          </a:p>
        </p:txBody>
      </p:sp>
    </p:spTree>
    <p:extLst>
      <p:ext uri="{BB962C8B-B14F-4D97-AF65-F5344CB8AC3E}">
        <p14:creationId xmlns:p14="http://schemas.microsoft.com/office/powerpoint/2010/main" val="131090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32253-4B92-4C3D-82BC-5513702F13D8}" type="datetimeFigureOut">
              <a:rPr lang="en-US" smtClean="0">
                <a:solidFill>
                  <a:prstClr val="black">
                    <a:tint val="75000"/>
                  </a:prstClr>
                </a:solidFill>
              </a:rPr>
              <a:pPr/>
              <a:t>2/23/2017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FC3C3FAE-5EBD-4D9E-8857-4BF0E840D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798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9EDD4BD4-2950-416C-9875-7124367A0D72}" type="slidenum">
              <a:rPr lang="en-US"/>
              <a:pPr>
                <a:defRPr/>
              </a:pPr>
              <a:t>‹#›</a:t>
            </a:fld>
            <a:endParaRPr lang="en-US"/>
          </a:p>
        </p:txBody>
      </p:sp>
    </p:spTree>
    <p:extLst>
      <p:ext uri="{BB962C8B-B14F-4D97-AF65-F5344CB8AC3E}">
        <p14:creationId xmlns:p14="http://schemas.microsoft.com/office/powerpoint/2010/main" val="2334135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A75FB8C2-17DB-444D-9D7B-324443D195FB}" type="slidenum">
              <a:rPr lang="en-US"/>
              <a:pPr>
                <a:defRPr/>
              </a:pPr>
              <a:t>‹#›</a:t>
            </a:fld>
            <a:endParaRPr lang="en-US"/>
          </a:p>
        </p:txBody>
      </p:sp>
    </p:spTree>
    <p:extLst>
      <p:ext uri="{BB962C8B-B14F-4D97-AF65-F5344CB8AC3E}">
        <p14:creationId xmlns:p14="http://schemas.microsoft.com/office/powerpoint/2010/main" val="1572764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76BE1485-7753-4C93-96FD-8A383B3ADC2B}" type="slidenum">
              <a:rPr lang="en-US"/>
              <a:pPr>
                <a:defRPr/>
              </a:pPr>
              <a:t>‹#›</a:t>
            </a:fld>
            <a:endParaRPr lang="en-US"/>
          </a:p>
        </p:txBody>
      </p:sp>
    </p:spTree>
    <p:extLst>
      <p:ext uri="{BB962C8B-B14F-4D97-AF65-F5344CB8AC3E}">
        <p14:creationId xmlns:p14="http://schemas.microsoft.com/office/powerpoint/2010/main" val="1796341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2" y="1600205"/>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5"/>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C2AF5232-6715-4365-B811-396C0F0C6828}" type="slidenum">
              <a:rPr lang="en-US"/>
              <a:pPr>
                <a:defRPr/>
              </a:pPr>
              <a:t>‹#›</a:t>
            </a:fld>
            <a:endParaRPr lang="en-US"/>
          </a:p>
        </p:txBody>
      </p:sp>
    </p:spTree>
    <p:extLst>
      <p:ext uri="{BB962C8B-B14F-4D97-AF65-F5344CB8AC3E}">
        <p14:creationId xmlns:p14="http://schemas.microsoft.com/office/powerpoint/2010/main" val="1634373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1D453C54-DAF2-4CAF-A3DF-BFDDDDE20E29}" type="slidenum">
              <a:rPr lang="en-US"/>
              <a:pPr>
                <a:defRPr/>
              </a:pPr>
              <a:t>‹#›</a:t>
            </a:fld>
            <a:endParaRPr lang="en-US"/>
          </a:p>
        </p:txBody>
      </p:sp>
    </p:spTree>
    <p:extLst>
      <p:ext uri="{BB962C8B-B14F-4D97-AF65-F5344CB8AC3E}">
        <p14:creationId xmlns:p14="http://schemas.microsoft.com/office/powerpoint/2010/main" val="3224952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2DF3EF6D-5BBB-430D-A635-C452B4C1AB04}" type="slidenum">
              <a:rPr lang="en-US"/>
              <a:pPr>
                <a:defRPr/>
              </a:pPr>
              <a:t>‹#›</a:t>
            </a:fld>
            <a:endParaRPr lang="en-US"/>
          </a:p>
        </p:txBody>
      </p:sp>
    </p:spTree>
    <p:extLst>
      <p:ext uri="{BB962C8B-B14F-4D97-AF65-F5344CB8AC3E}">
        <p14:creationId xmlns:p14="http://schemas.microsoft.com/office/powerpoint/2010/main" val="3560850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8" name="Slide Number Placeholder 7"/>
          <p:cNvSpPr>
            <a:spLocks noGrp="1"/>
          </p:cNvSpPr>
          <p:nvPr>
            <p:ph type="sldNum" sz="quarter" idx="13"/>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4"/>
          </p:nvPr>
        </p:nvSpPr>
        <p:spPr/>
        <p:txBody>
          <a:bodyPr/>
          <a:lstStyle>
            <a:extLst/>
          </a:lstStyle>
          <a:p>
            <a:endParaRPr lang="en-US"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84575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B2EB0D54-31C9-4C0A-9ECC-CE5DF2E52A91}" type="slidenum">
              <a:rPr lang="en-US"/>
              <a:pPr>
                <a:defRPr/>
              </a:pPr>
              <a:t>‹#›</a:t>
            </a:fld>
            <a:endParaRPr lang="en-US"/>
          </a:p>
        </p:txBody>
      </p:sp>
    </p:spTree>
    <p:extLst>
      <p:ext uri="{BB962C8B-B14F-4D97-AF65-F5344CB8AC3E}">
        <p14:creationId xmlns:p14="http://schemas.microsoft.com/office/powerpoint/2010/main" val="3836390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6A9D5816-61CB-4551-B158-85EED59FD63C}" type="slidenum">
              <a:rPr lang="en-US"/>
              <a:pPr>
                <a:defRPr/>
              </a:pPr>
              <a:t>‹#›</a:t>
            </a:fld>
            <a:endParaRPr lang="en-US"/>
          </a:p>
        </p:txBody>
      </p:sp>
    </p:spTree>
    <p:extLst>
      <p:ext uri="{BB962C8B-B14F-4D97-AF65-F5344CB8AC3E}">
        <p14:creationId xmlns:p14="http://schemas.microsoft.com/office/powerpoint/2010/main" val="1586607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84D1D6FB-83FB-4DF7-BBB3-F7DE7E27A866}" type="slidenum">
              <a:rPr lang="en-US"/>
              <a:pPr>
                <a:defRPr/>
              </a:pPr>
              <a:t>‹#›</a:t>
            </a:fld>
            <a:endParaRPr lang="en-US"/>
          </a:p>
        </p:txBody>
      </p:sp>
    </p:spTree>
    <p:extLst>
      <p:ext uri="{BB962C8B-B14F-4D97-AF65-F5344CB8AC3E}">
        <p14:creationId xmlns:p14="http://schemas.microsoft.com/office/powerpoint/2010/main" val="2050350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59F5D196-1D5F-436B-B6A6-7B113350B47C}" type="slidenum">
              <a:rPr lang="en-US"/>
              <a:pPr>
                <a:defRPr/>
              </a:pPr>
              <a:t>‹#›</a:t>
            </a:fld>
            <a:endParaRPr lang="en-US"/>
          </a:p>
        </p:txBody>
      </p:sp>
    </p:spTree>
    <p:extLst>
      <p:ext uri="{BB962C8B-B14F-4D97-AF65-F5344CB8AC3E}">
        <p14:creationId xmlns:p14="http://schemas.microsoft.com/office/powerpoint/2010/main" val="1894329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3" y="274643"/>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5E404EBA-20EA-47CE-9C6D-3BE202B6740E}" type="slidenum">
              <a:rPr lang="en-US"/>
              <a:pPr>
                <a:defRPr/>
              </a:pPr>
              <a:t>‹#›</a:t>
            </a:fld>
            <a:endParaRPr lang="en-US"/>
          </a:p>
        </p:txBody>
      </p:sp>
    </p:spTree>
    <p:extLst>
      <p:ext uri="{BB962C8B-B14F-4D97-AF65-F5344CB8AC3E}">
        <p14:creationId xmlns:p14="http://schemas.microsoft.com/office/powerpoint/2010/main" val="2558296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2" y="1600205"/>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59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FADCEC65-6D75-4BEF-AAB0-C0FB6AD639A9}" type="slidenum">
              <a:rPr lang="en-US"/>
              <a:pPr>
                <a:defRPr/>
              </a:pPr>
              <a:t>‹#›</a:t>
            </a:fld>
            <a:endParaRPr lang="en-US"/>
          </a:p>
        </p:txBody>
      </p:sp>
    </p:spTree>
    <p:extLst>
      <p:ext uri="{BB962C8B-B14F-4D97-AF65-F5344CB8AC3E}">
        <p14:creationId xmlns:p14="http://schemas.microsoft.com/office/powerpoint/2010/main" val="576075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2"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2" y="393859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59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75285D29-A08C-4DBF-B564-312324277678}" type="slidenum">
              <a:rPr lang="en-US"/>
              <a:pPr>
                <a:defRPr/>
              </a:pPr>
              <a:t>‹#›</a:t>
            </a:fld>
            <a:endParaRPr lang="en-US"/>
          </a:p>
        </p:txBody>
      </p:sp>
    </p:spTree>
    <p:extLst>
      <p:ext uri="{BB962C8B-B14F-4D97-AF65-F5344CB8AC3E}">
        <p14:creationId xmlns:p14="http://schemas.microsoft.com/office/powerpoint/2010/main" val="2488117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3"/>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BCDDFBBD-2679-4C0C-A255-A10606E27A6D}" type="slidenum">
              <a:rPr lang="en-US"/>
              <a:pPr>
                <a:defRPr/>
              </a:pPr>
              <a:t>‹#›</a:t>
            </a:fld>
            <a:endParaRPr lang="en-US"/>
          </a:p>
        </p:txBody>
      </p:sp>
    </p:spTree>
    <p:extLst>
      <p:ext uri="{BB962C8B-B14F-4D97-AF65-F5344CB8AC3E}">
        <p14:creationId xmlns:p14="http://schemas.microsoft.com/office/powerpoint/2010/main" val="3490882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2" y="1600205"/>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05"/>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437896DA-B27A-4D93-B4D8-5E46476F028A}" type="slidenum">
              <a:rPr lang="en-US"/>
              <a:pPr>
                <a:defRPr/>
              </a:pPr>
              <a:t>‹#›</a:t>
            </a:fld>
            <a:endParaRPr lang="en-US"/>
          </a:p>
        </p:txBody>
      </p:sp>
    </p:spTree>
    <p:extLst>
      <p:ext uri="{BB962C8B-B14F-4D97-AF65-F5344CB8AC3E}">
        <p14:creationId xmlns:p14="http://schemas.microsoft.com/office/powerpoint/2010/main" val="2917076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2" y="1600205"/>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5"/>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Arial" pitchFamily="34" charset="0"/>
              </a:defRPr>
            </a:lvl1pPr>
          </a:lstStyle>
          <a:p>
            <a:pPr>
              <a:defRPr/>
            </a:pPr>
            <a:fld id="{AE0FEC2E-C851-41EF-8281-14486134F4F9}" type="slidenum">
              <a:rPr lang="en-US"/>
              <a:pPr>
                <a:defRPr/>
              </a:pPr>
              <a:t>‹#›</a:t>
            </a:fld>
            <a:endParaRPr lang="en-US"/>
          </a:p>
        </p:txBody>
      </p:sp>
    </p:spTree>
    <p:extLst>
      <p:ext uri="{BB962C8B-B14F-4D97-AF65-F5344CB8AC3E}">
        <p14:creationId xmlns:p14="http://schemas.microsoft.com/office/powerpoint/2010/main" val="4076303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smtClean="0"/>
              <a:t>Click to add subtitle</a:t>
            </a:r>
            <a:endParaRPr lang="en-US" dirty="0"/>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smtClean="0"/>
              <a:t>Click to add section title</a:t>
            </a:r>
            <a:endParaRPr lang="en-US" dirty="0"/>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20" name="Slide Number Placeholder 19"/>
          <p:cNvSpPr>
            <a:spLocks noGrp="1"/>
          </p:cNvSpPr>
          <p:nvPr>
            <p:ph type="sldNum" sz="quarter" idx="21"/>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21" name="Rectangle 20"/>
          <p:cNvSpPr>
            <a:spLocks noGrp="1"/>
          </p:cNvSpPr>
          <p:nvPr>
            <p:ph type="ftr" sz="quarter" idx="22"/>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Rectangle 4"/>
          <p:cNvSpPr/>
          <p:nvPr userDrawn="1"/>
        </p:nvSpPr>
        <p:spPr>
          <a:xfrm>
            <a:off x="0" y="6324600"/>
            <a:ext cx="9144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userDrawn="1"/>
        </p:nvSpPr>
        <p:spPr>
          <a:xfrm>
            <a:off x="0" y="5941621"/>
            <a:ext cx="9144000" cy="382979"/>
          </a:xfrm>
          <a:prstGeom prst="rect">
            <a:avLst/>
          </a:prstGeom>
          <a:solidFill>
            <a:srgbClr val="F47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5660674" y="5861645"/>
            <a:ext cx="3483326" cy="369332"/>
          </a:xfrm>
          <a:prstGeom prst="rect">
            <a:avLst/>
          </a:prstGeom>
        </p:spPr>
        <p:txBody>
          <a:bodyPr wrap="none">
            <a:spAutoFit/>
          </a:bodyPr>
          <a:lstStyle/>
          <a:p>
            <a:r>
              <a:rPr lang="en-US" dirty="0" smtClean="0">
                <a:solidFill>
                  <a:prstClr val="white"/>
                </a:solidFill>
              </a:rPr>
              <a:t>2017 National JMG</a:t>
            </a:r>
            <a:r>
              <a:rPr lang="en-US" sz="800" dirty="0" smtClean="0">
                <a:solidFill>
                  <a:prstClr val="white"/>
                </a:solidFill>
              </a:rPr>
              <a:t>®</a:t>
            </a:r>
            <a:r>
              <a:rPr lang="en-US" sz="900" dirty="0" smtClean="0">
                <a:solidFill>
                  <a:prstClr val="white"/>
                </a:solidFill>
              </a:rPr>
              <a:t> </a:t>
            </a:r>
            <a:r>
              <a:rPr lang="en-US" dirty="0" smtClean="0">
                <a:solidFill>
                  <a:prstClr val="white"/>
                </a:solidFill>
              </a:rPr>
              <a:t>Leader Training</a:t>
            </a:r>
            <a:endParaRPr lang="en-US" dirty="0">
              <a:solidFill>
                <a:prstClr val="white"/>
              </a:solidFill>
            </a:endParaRPr>
          </a:p>
        </p:txBody>
      </p:sp>
      <p:sp>
        <p:nvSpPr>
          <p:cNvPr id="8" name="Rectangle 7"/>
          <p:cNvSpPr/>
          <p:nvPr userDrawn="1"/>
        </p:nvSpPr>
        <p:spPr>
          <a:xfrm>
            <a:off x="0" y="6553201"/>
            <a:ext cx="9144000" cy="304799"/>
          </a:xfrm>
          <a:prstGeom prst="rect">
            <a:avLst/>
          </a:prstGeom>
          <a:solidFill>
            <a:srgbClr val="8ABF59">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58578733"/>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smtClean="0"/>
              <a:t>Click to add caption</a:t>
            </a:r>
            <a:endParaRPr lang="en-US" dirty="0"/>
          </a:p>
        </p:txBody>
      </p:sp>
      <p:sp>
        <p:nvSpPr>
          <p:cNvPr id="9" name="Rectangle 8"/>
          <p:cNvSpPr>
            <a:spLocks noGrp="1"/>
          </p:cNvSpPr>
          <p:nvPr>
            <p:ph type="ftr" sz="quarter" idx="14"/>
          </p:nvPr>
        </p:nvSpPr>
        <p:spPr>
          <a:xfrm rot="16200000">
            <a:off x="3790157" y="4896643"/>
            <a:ext cx="4367211" cy="365125"/>
          </a:xfrm>
        </p:spPr>
        <p:txBody>
          <a:bodyPr/>
          <a:lstStyle>
            <a:lvl1pPr>
              <a:defRPr sz="2000"/>
            </a:lvl1pPr>
            <a:extLst/>
          </a:lstStyle>
          <a:p>
            <a:r>
              <a:rPr lang="en-US" dirty="0" smtClean="0">
                <a:solidFill>
                  <a:prstClr val="white"/>
                </a:solidFill>
              </a:rPr>
              <a:t>2017 National JMG® Leader Training</a:t>
            </a:r>
          </a:p>
          <a:p>
            <a:endParaRPr lang="en-US" dirty="0">
              <a:solidFill>
                <a:prstClr val="white"/>
              </a:solidFill>
            </a:endParaRPr>
          </a:p>
        </p:txBody>
      </p:sp>
    </p:spTree>
    <p:extLst>
      <p:ext uri="{BB962C8B-B14F-4D97-AF65-F5344CB8AC3E}">
        <p14:creationId xmlns:p14="http://schemas.microsoft.com/office/powerpoint/2010/main" val="1012735891"/>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smtClean="0"/>
              <a:t>Click to add photo album title</a:t>
            </a:r>
            <a:endParaRPr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13" name="Slide Number Placeholder 12"/>
          <p:cNvSpPr>
            <a:spLocks noGrp="1"/>
          </p:cNvSpPr>
          <p:nvPr>
            <p:ph type="sldNum" sz="quarter" idx="13"/>
          </p:nvPr>
        </p:nvSpPr>
        <p:spPr>
          <a:xfrm rot="5400000">
            <a:off x="8278813" y="5962650"/>
            <a:ext cx="968375" cy="365125"/>
          </a:xfrm>
          <a:prstGeom prst="rect">
            <a:avLst/>
          </a:prstGeom>
        </p:spPr>
        <p:txBody>
          <a:bodyPr/>
          <a:lstStyle>
            <a:extLst/>
          </a:lstStyle>
          <a:p>
            <a:fld id="{8A4431D5-1B33-458B-8AFD-CECCB0FA18CB}" type="slidenum">
              <a:rPr lang="en-US" smtClean="0">
                <a:solidFill>
                  <a:prstClr val="white"/>
                </a:solidFill>
              </a:rPr>
              <a:pPr/>
              <a:t>‹#›</a:t>
            </a:fld>
            <a:endParaRPr lang="en-US" dirty="0">
              <a:solidFill>
                <a:prstClr val="black"/>
              </a:solidFill>
            </a:endParaRPr>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lang="en-US" dirty="0">
              <a:solidFill>
                <a:prstClr val="white"/>
              </a:solidFill>
            </a:endParaRP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smtClean="0"/>
              <a:t>Click to add date or details</a:t>
            </a:r>
          </a:p>
        </p:txBody>
      </p:sp>
    </p:spTree>
    <p:extLst>
      <p:ext uri="{BB962C8B-B14F-4D97-AF65-F5344CB8AC3E}">
        <p14:creationId xmlns:p14="http://schemas.microsoft.com/office/powerpoint/2010/main" val="2058268597"/>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8" name="Slide Number Placeholder 7"/>
          <p:cNvSpPr>
            <a:spLocks noGrp="1"/>
          </p:cNvSpPr>
          <p:nvPr>
            <p:ph type="sldNum" sz="quarter" idx="13"/>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9" name="Rectangle 8"/>
          <p:cNvSpPr>
            <a:spLocks noGrp="1"/>
          </p:cNvSpPr>
          <p:nvPr>
            <p:ph type="ftr" sz="quarter" idx="14"/>
          </p:nvPr>
        </p:nvSpPr>
        <p:spPr/>
        <p:txBody>
          <a:bodyPr/>
          <a:lstStyle>
            <a:extLst/>
          </a:lstStyle>
          <a:p>
            <a:endParaRPr lang="en-US" dirty="0">
              <a:solidFill>
                <a:prstClr val="white"/>
              </a:solidFill>
            </a:endParaRPr>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84575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348475"/>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smtClean="0"/>
              <a:t>Click to add subtitle</a:t>
            </a:r>
            <a:endParaRPr lang="en-US" dirty="0"/>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smtClean="0"/>
              <a:t>Click to add section title</a:t>
            </a:r>
            <a:endParaRPr lang="en-US" dirty="0"/>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20" name="Slide Number Placeholder 19"/>
          <p:cNvSpPr>
            <a:spLocks noGrp="1"/>
          </p:cNvSpPr>
          <p:nvPr>
            <p:ph type="sldNum" sz="quarter" idx="21"/>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21" name="Rectangle 20"/>
          <p:cNvSpPr>
            <a:spLocks noGrp="1"/>
          </p:cNvSpPr>
          <p:nvPr>
            <p:ph type="ftr" sz="quarter" idx="22"/>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329285243"/>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extLst/>
          </a:lstStyle>
          <a:p>
            <a:pPr marL="0" marR="0" indent="0" algn="ctr">
              <a:buFontTx/>
              <a:buNone/>
            </a:pPr>
            <a:r>
              <a:rPr lang="en-US" i="0" dirty="0" smtClean="0"/>
              <a:t>Click icon to add full page picture</a:t>
            </a:r>
            <a:endParaRPr lang="en-US" i="0" baseline="0" dirty="0" smtClean="0"/>
          </a:p>
        </p:txBody>
      </p:sp>
      <p:sp>
        <p:nvSpPr>
          <p:cNvPr id="6" name="Rectangle 5"/>
          <p:cNvSpPr>
            <a:spLocks noGrp="1"/>
          </p:cNvSpPr>
          <p:nvPr>
            <p:ph type="dt" sz="half" idx="11"/>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7" name="Slide Number Placeholder 6"/>
          <p:cNvSpPr>
            <a:spLocks noGrp="1"/>
          </p:cNvSpPr>
          <p:nvPr>
            <p:ph type="sldNum" sz="quarter" idx="12"/>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8" name="Rectangle 7"/>
          <p:cNvSpPr>
            <a:spLocks noGrp="1"/>
          </p:cNvSpPr>
          <p:nvPr>
            <p:ph type="ftr" sz="quarter" idx="13"/>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800989535"/>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7" name="Slide Number Placeholder 6"/>
          <p:cNvSpPr>
            <a:spLocks noGrp="1"/>
          </p:cNvSpPr>
          <p:nvPr>
            <p:ph type="sldNum" sz="quarter" idx="17"/>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9" name="Rectangle 8"/>
          <p:cNvSpPr>
            <a:spLocks noGrp="1"/>
          </p:cNvSpPr>
          <p:nvPr>
            <p:ph type="ftr" sz="quarter" idx="18"/>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95340308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7" name="Slide Number Placeholder 6"/>
          <p:cNvSpPr>
            <a:spLocks noGrp="1"/>
          </p:cNvSpPr>
          <p:nvPr>
            <p:ph type="sldNum" sz="quarter" idx="19"/>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9" name="Rectangle 8"/>
          <p:cNvSpPr>
            <a:spLocks noGrp="1"/>
          </p:cNvSpPr>
          <p:nvPr>
            <p:ph type="ftr" sz="quarter" idx="20"/>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3386858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6" name="Slide Number Placeholder 5"/>
          <p:cNvSpPr>
            <a:spLocks noGrp="1"/>
          </p:cNvSpPr>
          <p:nvPr>
            <p:ph type="sldNum" sz="quarter" idx="15"/>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7" name="Rectangle 6"/>
          <p:cNvSpPr>
            <a:spLocks noGrp="1"/>
          </p:cNvSpPr>
          <p:nvPr>
            <p:ph type="ftr" sz="quarter" idx="16"/>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617677816"/>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smtClean="0"/>
              <a:t>Click to add caption</a:t>
            </a:r>
            <a:endParaRPr lang="en-US" dirty="0"/>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ctangle 8"/>
          <p:cNvSpPr>
            <a:spLocks noGrp="1"/>
          </p:cNvSpPr>
          <p:nvPr>
            <p:ph type="dt" sz="half" idx="16"/>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11" name="Slide Number Placeholder 10"/>
          <p:cNvSpPr>
            <a:spLocks noGrp="1"/>
          </p:cNvSpPr>
          <p:nvPr>
            <p:ph type="sldNum" sz="quarter" idx="17"/>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12" name="Rectangle 11"/>
          <p:cNvSpPr>
            <a:spLocks noGrp="1"/>
          </p:cNvSpPr>
          <p:nvPr>
            <p:ph type="ftr" sz="quarter" idx="18"/>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63537659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2286000" y="-381000"/>
            <a:ext cx="9144000" cy="6858000"/>
          </a:xfrm>
        </p:spPr>
        <p:txBody>
          <a:bodyPr anchor="t"/>
          <a:lstStyle>
            <a:extLst/>
          </a:lstStyle>
          <a:p>
            <a:pPr marL="0" marR="0" indent="0" algn="ctr">
              <a:buFontTx/>
              <a:buNone/>
            </a:pPr>
            <a:r>
              <a:rPr lang="en-US" i="0" dirty="0" smtClean="0"/>
              <a:t>Click icon to add full page picture</a:t>
            </a:r>
            <a:endParaRPr lang="en-US" i="0" baseline="0" dirty="0" smtClean="0"/>
          </a:p>
        </p:txBody>
      </p:sp>
      <p:sp>
        <p:nvSpPr>
          <p:cNvPr id="6" name="Rectangle 5"/>
          <p:cNvSpPr>
            <a:spLocks noGrp="1"/>
          </p:cNvSpPr>
          <p:nvPr>
            <p:ph type="dt" sz="half" idx="11"/>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Tree>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7" name="Slide Number Placeholder 6"/>
          <p:cNvSpPr>
            <a:spLocks noGrp="1"/>
          </p:cNvSpPr>
          <p:nvPr>
            <p:ph type="sldNum" sz="quarter" idx="16"/>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8" name="Rectangle 7"/>
          <p:cNvSpPr>
            <a:spLocks noGrp="1"/>
          </p:cNvSpPr>
          <p:nvPr>
            <p:ph type="ftr" sz="quarter" idx="17"/>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429375882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7" name="Slide Number Placeholder 6"/>
          <p:cNvSpPr>
            <a:spLocks noGrp="1"/>
          </p:cNvSpPr>
          <p:nvPr>
            <p:ph type="sldNum" sz="quarter" idx="15"/>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8" name="Rectangle 7"/>
          <p:cNvSpPr>
            <a:spLocks noGrp="1"/>
          </p:cNvSpPr>
          <p:nvPr>
            <p:ph type="ftr" sz="quarter" idx="16"/>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5631291"/>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smtClean="0"/>
              <a:t>Click to add caption</a:t>
            </a:r>
            <a:endParaRPr lang="en-US" dirty="0"/>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31"/>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11" name="Slide Number Placeholder 10"/>
          <p:cNvSpPr>
            <a:spLocks noGrp="1"/>
          </p:cNvSpPr>
          <p:nvPr>
            <p:ph type="sldNum" sz="quarter" idx="32"/>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12" name="Rectangle 11"/>
          <p:cNvSpPr>
            <a:spLocks noGrp="1"/>
          </p:cNvSpPr>
          <p:nvPr>
            <p:ph type="ftr" sz="quarter" idx="33"/>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40484387"/>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11" name="Slide Number Placeholder 10"/>
          <p:cNvSpPr>
            <a:spLocks noGrp="1"/>
          </p:cNvSpPr>
          <p:nvPr>
            <p:ph type="sldNum" sz="quarter" idx="26"/>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12" name="Rectangle 11"/>
          <p:cNvSpPr>
            <a:spLocks noGrp="1"/>
          </p:cNvSpPr>
          <p:nvPr>
            <p:ph type="ftr" sz="quarter" idx="27"/>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46885844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smtClean="0"/>
              <a:t>Click to add caption</a:t>
            </a:r>
            <a:endParaRPr lang="en-US" dirty="0"/>
          </a:p>
        </p:txBody>
      </p:sp>
      <p:sp>
        <p:nvSpPr>
          <p:cNvPr id="7" name="Rectangle 6"/>
          <p:cNvSpPr>
            <a:spLocks noGrp="1"/>
          </p:cNvSpPr>
          <p:nvPr>
            <p:ph type="dt" sz="half" idx="33"/>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8" name="Slide Number Placeholder 7"/>
          <p:cNvSpPr>
            <a:spLocks noGrp="1"/>
          </p:cNvSpPr>
          <p:nvPr>
            <p:ph type="sldNum" sz="quarter" idx="34"/>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9" name="Rectangle 8"/>
          <p:cNvSpPr>
            <a:spLocks noGrp="1"/>
          </p:cNvSpPr>
          <p:nvPr>
            <p:ph type="ftr" sz="quarter" idx="35"/>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78224793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7" name="Slide Number Placeholder 6"/>
          <p:cNvSpPr>
            <a:spLocks noGrp="1"/>
          </p:cNvSpPr>
          <p:nvPr>
            <p:ph type="sldNum" sz="quarter" idx="25"/>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8" name="Rectangle 7"/>
          <p:cNvSpPr>
            <a:spLocks noGrp="1"/>
          </p:cNvSpPr>
          <p:nvPr>
            <p:ph type="ftr" sz="quarter" idx="26"/>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90005564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8" name="Slide Number Placeholder 7"/>
          <p:cNvSpPr>
            <a:spLocks noGrp="1"/>
          </p:cNvSpPr>
          <p:nvPr>
            <p:ph type="sldNum" sz="quarter" idx="30"/>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9" name="Rectangle 8"/>
          <p:cNvSpPr>
            <a:spLocks noGrp="1"/>
          </p:cNvSpPr>
          <p:nvPr>
            <p:ph type="ftr" sz="quarter" idx="31"/>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226369197"/>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10" name="Slide Number Placeholder 9"/>
          <p:cNvSpPr>
            <a:spLocks noGrp="1"/>
          </p:cNvSpPr>
          <p:nvPr>
            <p:ph type="sldNum" sz="quarter" idx="32"/>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11" name="Rectangle 10"/>
          <p:cNvSpPr>
            <a:spLocks noGrp="1"/>
          </p:cNvSpPr>
          <p:nvPr>
            <p:ph type="ftr" sz="quarter" idx="33"/>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89402186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9" name="Slide Number Placeholder 8"/>
          <p:cNvSpPr>
            <a:spLocks noGrp="1"/>
          </p:cNvSpPr>
          <p:nvPr>
            <p:ph type="sldNum" sz="quarter" idx="17"/>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10" name="Rectangle 9"/>
          <p:cNvSpPr>
            <a:spLocks noGrp="1"/>
          </p:cNvSpPr>
          <p:nvPr>
            <p:ph type="ftr" sz="quarter" idx="18"/>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360198947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smtClean="0"/>
              <a:t>Click to add caption</a:t>
            </a:r>
            <a:endParaRPr lang="en-US" dirty="0"/>
          </a:p>
        </p:txBody>
      </p:sp>
      <p:sp>
        <p:nvSpPr>
          <p:cNvPr id="10" name="Rectangle 9"/>
          <p:cNvSpPr>
            <a:spLocks noGrp="1"/>
          </p:cNvSpPr>
          <p:nvPr>
            <p:ph type="dt" sz="half" idx="17"/>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11" name="Slide Number Placeholder 10"/>
          <p:cNvSpPr>
            <a:spLocks noGrp="1"/>
          </p:cNvSpPr>
          <p:nvPr>
            <p:ph type="sldNum" sz="quarter" idx="18"/>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12" name="Rectangle 11"/>
          <p:cNvSpPr>
            <a:spLocks noGrp="1"/>
          </p:cNvSpPr>
          <p:nvPr>
            <p:ph type="ftr" sz="quarter" idx="19"/>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20460301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7" name="Slide Number Placeholder 6"/>
          <p:cNvSpPr>
            <a:spLocks noGrp="1"/>
          </p:cNvSpPr>
          <p:nvPr>
            <p:ph type="sldNum" sz="quarter" idx="17"/>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smtClean="0"/>
              <a:t>Click to add caption</a:t>
            </a:r>
            <a:endParaRPr lang="en-US" dirty="0"/>
          </a:p>
        </p:txBody>
      </p:sp>
      <p:sp>
        <p:nvSpPr>
          <p:cNvPr id="8" name="Rectangle 7"/>
          <p:cNvSpPr>
            <a:spLocks noGrp="1"/>
          </p:cNvSpPr>
          <p:nvPr>
            <p:ph type="dt" sz="half" idx="32"/>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9" name="Slide Number Placeholder 8"/>
          <p:cNvSpPr>
            <a:spLocks noGrp="1"/>
          </p:cNvSpPr>
          <p:nvPr>
            <p:ph type="sldNum" sz="quarter" idx="33"/>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solidFill>
                <a:prstClr val="black"/>
              </a:solidFill>
            </a:endParaRPr>
          </a:p>
        </p:txBody>
      </p:sp>
      <p:sp>
        <p:nvSpPr>
          <p:cNvPr id="10" name="Rectangle 9"/>
          <p:cNvSpPr>
            <a:spLocks noGrp="1"/>
          </p:cNvSpPr>
          <p:nvPr>
            <p:ph type="ftr" sz="quarter" idx="34"/>
          </p:nvPr>
        </p:nvSpPr>
        <p:spPr/>
        <p:txBody>
          <a:bodyPr/>
          <a:lstStyle>
            <a:extLst/>
          </a:lstStyle>
          <a:p>
            <a:endParaRPr lang="en-US" dirty="0">
              <a:solidFill>
                <a:prstClr val="white"/>
              </a:solidFill>
            </a:endParaRPr>
          </a:p>
        </p:txBody>
      </p:sp>
    </p:spTree>
    <p:extLst>
      <p:ext uri="{BB962C8B-B14F-4D97-AF65-F5344CB8AC3E}">
        <p14:creationId xmlns:p14="http://schemas.microsoft.com/office/powerpoint/2010/main" val="147014549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5" name="Footer Placeholder 4"/>
          <p:cNvSpPr>
            <a:spLocks noGrp="1"/>
          </p:cNvSpPr>
          <p:nvPr>
            <p:ph type="ftr" sz="quarter" idx="11"/>
          </p:nvPr>
        </p:nvSpPr>
        <p:spPr/>
        <p:txBody>
          <a:bodyPr/>
          <a:lstStyle>
            <a:extLst/>
          </a:lstStyle>
          <a:p>
            <a:endParaRPr lang="en-US" dirty="0">
              <a:solidFill>
                <a:prstClr val="white"/>
              </a:solidFill>
            </a:endParaRPr>
          </a:p>
        </p:txBody>
      </p:sp>
      <p:sp>
        <p:nvSpPr>
          <p:cNvPr id="6" name="Slide Number Placeholder 5"/>
          <p:cNvSpPr>
            <a:spLocks noGrp="1"/>
          </p:cNvSpPr>
          <p:nvPr>
            <p:ph type="sldNum" sz="quarter" idx="12"/>
          </p:nvPr>
        </p:nvSpPr>
        <p:spPr>
          <a:xfrm rot="5400000">
            <a:off x="8278813" y="5962650"/>
            <a:ext cx="968375" cy="365125"/>
          </a:xfrm>
          <a:prstGeom prst="rect">
            <a:avLst/>
          </a:prstGeom>
        </p:spPr>
        <p:txBody>
          <a:bodyPr/>
          <a:lstStyle>
            <a:extLst/>
          </a:lstStyle>
          <a:p>
            <a:fld id="{8A4431D5-1B33-458B-8AFD-CECCB0FA18C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7698667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lang="en-US" smtClean="0">
                <a:solidFill>
                  <a:prstClr val="white"/>
                </a:solidFill>
              </a:rPr>
              <a:pPr/>
              <a:t>2/23/2017</a:t>
            </a:fld>
            <a:endParaRPr lang="en-US" dirty="0">
              <a:solidFill>
                <a:prstClr val="white"/>
              </a:solidFill>
            </a:endParaRPr>
          </a:p>
        </p:txBody>
      </p:sp>
    </p:spTree>
    <p:extLst>
      <p:ext uri="{BB962C8B-B14F-4D97-AF65-F5344CB8AC3E}">
        <p14:creationId xmlns:p14="http://schemas.microsoft.com/office/powerpoint/2010/main" val="246487836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9A344B64-FCC7-471C-B530-3174D65845B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6001575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94734" y="228600"/>
            <a:ext cx="8339667"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p:txBody>
          <a:bodyPr/>
          <a:lstStyle>
            <a:lvl1pPr>
              <a:defRPr>
                <a:cs typeface="Arial" pitchFamily="34" charset="0"/>
              </a:defRPr>
            </a:lvl1pPr>
          </a:lstStyle>
          <a:p>
            <a:pPr>
              <a:defRPr/>
            </a:pPr>
            <a:endParaRPr lang="en-US">
              <a:solidFill>
                <a:prstClr val="white"/>
              </a:solidFill>
            </a:endParaRPr>
          </a:p>
        </p:txBody>
      </p:sp>
      <p:sp>
        <p:nvSpPr>
          <p:cNvPr id="4" name="Rectangle 9"/>
          <p:cNvSpPr>
            <a:spLocks noGrp="1" noChangeArrowheads="1"/>
          </p:cNvSpPr>
          <p:nvPr>
            <p:ph type="ftr" sz="quarter" idx="11"/>
          </p:nvPr>
        </p:nvSpPr>
        <p:spPr/>
        <p:txBody>
          <a:bodyPr/>
          <a:lstStyle>
            <a:lvl1pPr algn="l">
              <a:defRPr>
                <a:cs typeface="Arial" pitchFamily="34" charset="0"/>
              </a:defRPr>
            </a:lvl1pPr>
          </a:lstStyle>
          <a:p>
            <a:pPr>
              <a:defRPr/>
            </a:pPr>
            <a:endParaRPr lang="en-US">
              <a:solidFill>
                <a:prstClr val="white"/>
              </a:solidFill>
            </a:endParaRPr>
          </a:p>
        </p:txBody>
      </p:sp>
      <p:sp>
        <p:nvSpPr>
          <p:cNvPr id="5" name="Rectangle 10"/>
          <p:cNvSpPr>
            <a:spLocks noGrp="1" noChangeArrowheads="1"/>
          </p:cNvSpPr>
          <p:nvPr>
            <p:ph type="sldNum" sz="quarter" idx="12"/>
          </p:nvPr>
        </p:nvSpPr>
        <p:spPr>
          <a:xfrm>
            <a:off x="6553200" y="6248400"/>
            <a:ext cx="2133600" cy="457200"/>
          </a:xfrm>
          <a:prstGeom prst="rect">
            <a:avLst/>
          </a:prstGeom>
        </p:spPr>
        <p:txBody>
          <a:bodyPr/>
          <a:lstStyle>
            <a:lvl1pPr>
              <a:defRPr>
                <a:cs typeface="Arial" pitchFamily="34" charset="0"/>
              </a:defRPr>
            </a:lvl1pPr>
          </a:lstStyle>
          <a:p>
            <a:pPr>
              <a:defRPr/>
            </a:pPr>
            <a:fld id="{E8575A8C-A280-4E0B-B60E-43AFC69415F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4369687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7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2D9CF92-EAA3-492E-A032-82A7B80856B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743046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902BCFE-0196-41C5-9ADE-9A8DFE4038E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70910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7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84C74A9-988F-4BA8-9946-5042579A7E6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72644190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Tree>
    <p:extLst>
      <p:ext uri="{BB962C8B-B14F-4D97-AF65-F5344CB8AC3E}">
        <p14:creationId xmlns:p14="http://schemas.microsoft.com/office/powerpoint/2010/main" val="3149711479"/>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8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F5803CCF-C682-4A36-B921-573BA1F7A81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54467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9" name="Rectangle 8"/>
          <p:cNvSpPr>
            <a:spLocks noGrp="1"/>
          </p:cNvSpPr>
          <p:nvPr>
            <p:ph type="ftr" sz="quarter" idx="20"/>
          </p:nvPr>
        </p:nvSpPr>
        <p:spPr>
          <a:xfrm rot="16200000">
            <a:off x="6354764" y="3475037"/>
            <a:ext cx="3200400" cy="365125"/>
          </a:xfrm>
        </p:spPr>
        <p:txBody>
          <a:bodyPr/>
          <a:lstStyle>
            <a:extLst/>
          </a:lstStyle>
          <a:p>
            <a:endParaRPr lang="en-US"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AB569A8-7F04-4134-98FC-B1A8741F64F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02450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27"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27" y="39387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7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E9737412-D65D-4427-9519-5D67D5E29E9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898433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pPr algn="r"/>
            <a:fld id="{9668B50E-0B48-4566-8609-C51CF752A7DF}" type="datetimeFigureOut">
              <a:rPr lang="en-US" smtClean="0">
                <a:solidFill>
                  <a:schemeClr val="bg1"/>
                </a:solidFill>
              </a:rPr>
              <a:pPr algn="r"/>
              <a:t>2/23/2017</a:t>
            </a:fld>
            <a:endParaRPr lang="en-US" dirty="0"/>
          </a:p>
        </p:txBody>
      </p:sp>
      <p:sp>
        <p:nvSpPr>
          <p:cNvPr id="6" name="Slide Number Placeholder 5"/>
          <p:cNvSpPr>
            <a:spLocks noGrp="1"/>
          </p:cNvSpPr>
          <p:nvPr>
            <p:ph type="sldNum" sz="quarter" idx="15"/>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7" name="Rectangle 6"/>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theme" Target="../theme/theme3.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pPr algn="r"/>
            <a:fld id="{9668B50E-0B48-4566-8609-C51CF752A7DF}" type="datetimeFigureOut">
              <a:rPr lang="en-US" smtClean="0">
                <a:solidFill>
                  <a:schemeClr val="bg1"/>
                </a:solidFill>
              </a:rPr>
              <a:pPr algn="r"/>
              <a:t>2/23/2017</a:t>
            </a:fld>
            <a:endParaRPr lang="en-US" dirty="0">
              <a:solidFill>
                <a:schemeClr val="bg1"/>
              </a:solidFill>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pPr algn="l"/>
            <a:endParaRPr lang="en-US" dirty="0">
              <a:solidFill>
                <a:schemeClr val="bg1"/>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2" name="Rectangle 8"/>
          <p:cNvSpPr txBox="1">
            <a:spLocks/>
          </p:cNvSpPr>
          <p:nvPr userDrawn="1"/>
        </p:nvSpPr>
        <p:spPr>
          <a:xfrm rot="16200000">
            <a:off x="6533357" y="4363243"/>
            <a:ext cx="4367211" cy="365125"/>
          </a:xfrm>
          <a:prstGeom prst="rect">
            <a:avLst/>
          </a:prstGeom>
        </p:spPr>
        <p:txBody>
          <a:bodyPr/>
          <a:lstStyle>
            <a:lvl1pPr marL="0" algn="l" rtl="0" latinLnBrk="0">
              <a:defRPr sz="20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r>
              <a:rPr lang="en-US" dirty="0" smtClean="0">
                <a:solidFill>
                  <a:schemeClr val="bg1"/>
                </a:solidFill>
              </a:rPr>
              <a:t>2017 National JMG® Leader Training</a:t>
            </a:r>
          </a:p>
          <a:p>
            <a:endParaRPr lang="en-US" dirty="0"/>
          </a:p>
        </p:txBody>
      </p:sp>
    </p:spTree>
  </p:cSld>
  <p:clrMap bg1="lt1" tx1="dk1" bg2="lt2" tx2="dk2" accent1="accent1" accent2="accent2" accent3="accent3" accent4="accent4" accent5="accent5" accent6="accent6" hlink="hlink" folHlink="folHlink"/>
  <p:sldLayoutIdLst>
    <p:sldLayoutId id="2147483680" r:id="rId1"/>
    <p:sldLayoutId id="2147483651" r:id="rId2"/>
    <p:sldLayoutId id="2147483649" r:id="rId3"/>
    <p:sldLayoutId id="2147483650" r:id="rId4"/>
    <p:sldLayoutId id="2147483653" r:id="rId5"/>
    <p:sldLayoutId id="2147483652"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2" r:id="rId24"/>
    <p:sldLayoutId id="2147483675" r:id="rId25"/>
    <p:sldLayoutId id="2147483679" r:id="rId26"/>
    <p:sldLayoutId id="2147483676" r:id="rId27"/>
    <p:sldLayoutId id="2147483678" r:id="rId28"/>
    <p:sldLayoutId id="2147483698" r:id="rId29"/>
    <p:sldLayoutId id="2147483699" r:id="rId30"/>
    <p:sldLayoutId id="2147483700" r:id="rId31"/>
    <p:sldLayoutId id="2147483701" r:id="rId32"/>
    <p:sldLayoutId id="2147483702" r:id="rId33"/>
  </p:sldLayoutIdLst>
  <p:transition>
    <p:fade/>
  </p:transition>
  <p:timing>
    <p:tnLst>
      <p:par>
        <p:cTn id="1" dur="indefinite" restart="never" nodeType="tmRoot"/>
      </p:par>
    </p:tnLst>
  </p:timing>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mn-cs"/>
              </a:defRPr>
            </a:lvl1pPr>
          </a:lstStyle>
          <a:p>
            <a:pPr fontAlgn="base">
              <a:spcBef>
                <a:spcPct val="0"/>
              </a:spcBef>
              <a:spcAft>
                <a:spcPct val="0"/>
              </a:spcAft>
              <a:defRPr/>
            </a:pPr>
            <a:fld id="{DE62BCA2-B6B6-4525-82B6-E9716A6B20F5}" type="slidenum">
              <a:rPr lang="en-US">
                <a:latin typeface="Times New Roman" pitchFamily="18" charset="0"/>
              </a:rPr>
              <a:pPr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422703055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fld id="{9668B50E-0B48-4566-8609-C51CF752A7DF}" type="datetimeFigureOut">
              <a:rPr lang="en-US" smtClean="0">
                <a:solidFill>
                  <a:prstClr val="white"/>
                </a:solidFill>
              </a:rPr>
              <a:pPr/>
              <a:t>2/23/2017</a:t>
            </a:fld>
            <a:endParaRPr lang="en-US" dirty="0">
              <a:solidFill>
                <a:prstClr val="white"/>
              </a:solidFill>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endParaRPr lang="en-US" dirty="0">
              <a:solidFill>
                <a:prstClr val="white"/>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8"/>
          <p:cNvSpPr txBox="1">
            <a:spLocks/>
          </p:cNvSpPr>
          <p:nvPr/>
        </p:nvSpPr>
        <p:spPr>
          <a:xfrm rot="16200000">
            <a:off x="6533357" y="4363243"/>
            <a:ext cx="4367211" cy="365125"/>
          </a:xfrm>
          <a:prstGeom prst="rect">
            <a:avLst/>
          </a:prstGeom>
        </p:spPr>
        <p:txBody>
          <a:bodyPr/>
          <a:lstStyle>
            <a:lvl1pPr marL="0" algn="l" rtl="0" latinLnBrk="0">
              <a:defRPr sz="20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r>
              <a:rPr lang="en-US" dirty="0" smtClean="0">
                <a:solidFill>
                  <a:prstClr val="white"/>
                </a:solidFill>
              </a:rPr>
              <a:t>2017 National JMG® Leader Training</a:t>
            </a:r>
          </a:p>
          <a:p>
            <a:endParaRPr lang="en-US" dirty="0">
              <a:solidFill>
                <a:prstClr val="black"/>
              </a:solidFill>
            </a:endParaRPr>
          </a:p>
        </p:txBody>
      </p:sp>
    </p:spTree>
    <p:extLst>
      <p:ext uri="{BB962C8B-B14F-4D97-AF65-F5344CB8AC3E}">
        <p14:creationId xmlns:p14="http://schemas.microsoft.com/office/powerpoint/2010/main" val="338294136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Lst>
  <p:transition>
    <p:fade/>
  </p:transition>
  <p:timing>
    <p:tnLst>
      <p:par>
        <p:cTn id="1" dur="indefinite" restart="never" nodeType="tmRoot"/>
      </p:par>
    </p:tnLst>
  </p:timing>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0.jpe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10.jpeg"/><Relationship Id="rId11" Type="http://schemas.openxmlformats.org/officeDocument/2006/relationships/image" Target="../media/image21.png"/><Relationship Id="rId5" Type="http://schemas.openxmlformats.org/officeDocument/2006/relationships/hyperlink" Target="http://www.jerdinenolen.com/books/plantzilla.htm" TargetMode="External"/><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3.xml"/><Relationship Id="rId1" Type="http://schemas.openxmlformats.org/officeDocument/2006/relationships/slideLayout" Target="../slideLayouts/slideLayout23.xml"/><Relationship Id="rId5" Type="http://schemas.openxmlformats.org/officeDocument/2006/relationships/image" Target="../media/image118.png"/><Relationship Id="rId4" Type="http://schemas.openxmlformats.org/officeDocument/2006/relationships/image" Target="../media/image117.png"/></Relationships>
</file>

<file path=ppt/slides/_rels/slide10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4.xml"/><Relationship Id="rId1" Type="http://schemas.openxmlformats.org/officeDocument/2006/relationships/slideLayout" Target="../slideLayouts/slideLayout29.xml"/><Relationship Id="rId5" Type="http://schemas.openxmlformats.org/officeDocument/2006/relationships/hyperlink" Target="http://jmgkids.us/garden-kitchen-recipe-demos/" TargetMode="External"/><Relationship Id="rId4" Type="http://schemas.openxmlformats.org/officeDocument/2006/relationships/image" Target="../media/image212.png"/></Relationships>
</file>

<file path=ppt/slides/_rels/slide10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96.xml"/><Relationship Id="rId1" Type="http://schemas.openxmlformats.org/officeDocument/2006/relationships/slideLayout" Target="../slideLayouts/slideLayout22.xml"/><Relationship Id="rId5" Type="http://schemas.openxmlformats.org/officeDocument/2006/relationships/image" Target="../media/image218.png"/><Relationship Id="rId4" Type="http://schemas.openxmlformats.org/officeDocument/2006/relationships/image" Target="../media/image217.png"/></Relationships>
</file>

<file path=ppt/slides/_rels/slide10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7.xml"/><Relationship Id="rId1" Type="http://schemas.openxmlformats.org/officeDocument/2006/relationships/slideLayout" Target="../slideLayouts/slideLayout23.xml"/><Relationship Id="rId6" Type="http://schemas.openxmlformats.org/officeDocument/2006/relationships/image" Target="../media/image221.png"/><Relationship Id="rId5" Type="http://schemas.openxmlformats.org/officeDocument/2006/relationships/image" Target="../media/image212.png"/><Relationship Id="rId4" Type="http://schemas.openxmlformats.org/officeDocument/2006/relationships/image" Target="../media/image220.png"/></Relationships>
</file>

<file path=ppt/slides/_rels/slide10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98.xml"/><Relationship Id="rId1" Type="http://schemas.openxmlformats.org/officeDocument/2006/relationships/slideLayout" Target="../slideLayouts/slideLayout23.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10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74.jpeg"/><Relationship Id="rId4" Type="http://schemas.microsoft.com/office/2007/relationships/hdphoto" Target="../media/hdphoto2.wdp"/></Relationships>
</file>

<file path=ppt/slides/_rels/slide107.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27.jpeg"/><Relationship Id="rId7" Type="http://schemas.openxmlformats.org/officeDocument/2006/relationships/image" Target="../media/image231.png"/><Relationship Id="rId2" Type="http://schemas.openxmlformats.org/officeDocument/2006/relationships/image" Target="../media/image226.jpeg"/><Relationship Id="rId1" Type="http://schemas.openxmlformats.org/officeDocument/2006/relationships/slideLayout" Target="../slideLayouts/slideLayout1.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eg"/><Relationship Id="rId9" Type="http://schemas.openxmlformats.org/officeDocument/2006/relationships/image" Target="../media/image23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7.png"/><Relationship Id="rId7" Type="http://schemas.openxmlformats.org/officeDocument/2006/relationships/image" Target="../media/image241.png"/><Relationship Id="rId12" Type="http://schemas.openxmlformats.org/officeDocument/2006/relationships/image" Target="../media/image244.png"/><Relationship Id="rId2" Type="http://schemas.openxmlformats.org/officeDocument/2006/relationships/image" Target="../media/image236.jpeg"/><Relationship Id="rId1" Type="http://schemas.openxmlformats.org/officeDocument/2006/relationships/slideLayout" Target="../slideLayouts/slideLayout23.xml"/><Relationship Id="rId6" Type="http://schemas.openxmlformats.org/officeDocument/2006/relationships/image" Target="../media/image240.png"/><Relationship Id="rId11" Type="http://schemas.openxmlformats.org/officeDocument/2006/relationships/image" Target="../media/image243.png"/><Relationship Id="rId5" Type="http://schemas.openxmlformats.org/officeDocument/2006/relationships/image" Target="../media/image239.png"/><Relationship Id="rId10" Type="http://schemas.microsoft.com/office/2007/relationships/hdphoto" Target="../media/hdphoto5.wdp"/><Relationship Id="rId4" Type="http://schemas.openxmlformats.org/officeDocument/2006/relationships/image" Target="../media/image238.png"/><Relationship Id="rId9" Type="http://schemas.openxmlformats.org/officeDocument/2006/relationships/image" Target="../media/image242.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0.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8.jpeg"/><Relationship Id="rId7" Type="http://schemas.openxmlformats.org/officeDocument/2006/relationships/image" Target="../media/image251.jpeg"/><Relationship Id="rId2" Type="http://schemas.openxmlformats.org/officeDocument/2006/relationships/image" Target="../media/image247.jpeg"/><Relationship Id="rId1" Type="http://schemas.openxmlformats.org/officeDocument/2006/relationships/slideLayout" Target="../slideLayouts/slideLayout2.xml"/><Relationship Id="rId6" Type="http://schemas.openxmlformats.org/officeDocument/2006/relationships/image" Target="../media/image250.jpeg"/><Relationship Id="rId11" Type="http://schemas.openxmlformats.org/officeDocument/2006/relationships/image" Target="../media/image255.jpeg"/><Relationship Id="rId5" Type="http://schemas.openxmlformats.org/officeDocument/2006/relationships/image" Target="../media/image245.jpeg"/><Relationship Id="rId10" Type="http://schemas.openxmlformats.org/officeDocument/2006/relationships/image" Target="../media/image254.jpeg"/><Relationship Id="rId4" Type="http://schemas.openxmlformats.org/officeDocument/2006/relationships/image" Target="../media/image249.jpeg"/><Relationship Id="rId9" Type="http://schemas.openxmlformats.org/officeDocument/2006/relationships/image" Target="../media/image25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3.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27.jpeg"/><Relationship Id="rId5" Type="http://schemas.openxmlformats.org/officeDocument/2006/relationships/image" Target="../media/image3.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0.jpeg"/><Relationship Id="rId5" Type="http://schemas.openxmlformats.org/officeDocument/2006/relationships/image" Target="../media/image38.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0.xml"/><Relationship Id="rId7"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4.jpeg"/><Relationship Id="rId4" Type="http://schemas.openxmlformats.org/officeDocument/2006/relationships/image" Target="../media/image40.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jpeg"/><Relationship Id="rId3" Type="http://schemas.openxmlformats.org/officeDocument/2006/relationships/notesSlide" Target="../notesSlides/notesSlide24.xml"/><Relationship Id="rId7" Type="http://schemas.openxmlformats.org/officeDocument/2006/relationships/image" Target="../media/image59.png"/><Relationship Id="rId12" Type="http://schemas.openxmlformats.org/officeDocument/2006/relationships/image" Target="../media/image62.jpeg"/><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39.png"/><Relationship Id="rId4" Type="http://schemas.openxmlformats.org/officeDocument/2006/relationships/image" Target="../media/image56.png"/><Relationship Id="rId9"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25.xml"/><Relationship Id="rId7" Type="http://schemas.openxmlformats.org/officeDocument/2006/relationships/image" Target="../media/image61.png"/><Relationship Id="rId2" Type="http://schemas.openxmlformats.org/officeDocument/2006/relationships/slideLayout" Target="../slideLayouts/slideLayout24.xml"/><Relationship Id="rId1" Type="http://schemas.openxmlformats.org/officeDocument/2006/relationships/vmlDrawing" Target="../drawings/vmlDrawing3.vml"/><Relationship Id="rId6" Type="http://schemas.openxmlformats.org/officeDocument/2006/relationships/image" Target="../media/image39.png"/><Relationship Id="rId5" Type="http://schemas.openxmlformats.org/officeDocument/2006/relationships/oleObject" Target="../embeddings/oleObject3.bin"/><Relationship Id="rId4" Type="http://schemas.openxmlformats.org/officeDocument/2006/relationships/image" Target="../media/image64.png"/><Relationship Id="rId9"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5.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8.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4.jpe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12"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chart" Target="../charts/char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4.jpe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76.wmf"/><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jpe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png"/><Relationship Id="rId9"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image" Target="../media/image105.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22.xml"/><Relationship Id="rId5" Type="http://schemas.openxmlformats.org/officeDocument/2006/relationships/image" Target="../media/image105.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23.xml"/><Relationship Id="rId5" Type="http://schemas.openxmlformats.org/officeDocument/2006/relationships/image" Target="../media/image111.png"/><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23.xml"/><Relationship Id="rId5" Type="http://schemas.openxmlformats.org/officeDocument/2006/relationships/image" Target="../media/image118.png"/><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image" Target="../media/image119.jpe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119.jpeg"/><Relationship Id="rId5" Type="http://schemas.openxmlformats.org/officeDocument/2006/relationships/image" Target="../media/image127.png"/><Relationship Id="rId4" Type="http://schemas.openxmlformats.org/officeDocument/2006/relationships/image" Target="../media/image126.jpeg"/></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notesSlide" Target="../notesSlides/notesSlide57.xml"/><Relationship Id="rId1" Type="http://schemas.openxmlformats.org/officeDocument/2006/relationships/slideLayout" Target="../slideLayouts/slideLayout23.xml"/><Relationship Id="rId6" Type="http://schemas.openxmlformats.org/officeDocument/2006/relationships/image" Target="../media/image119.jpeg"/><Relationship Id="rId5" Type="http://schemas.openxmlformats.org/officeDocument/2006/relationships/image" Target="../media/image127.png"/><Relationship Id="rId4" Type="http://schemas.openxmlformats.org/officeDocument/2006/relationships/image" Target="../media/image126.jpeg"/></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130.png"/></Relationships>
</file>

<file path=ppt/slides/_rels/slide6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9.xml"/><Relationship Id="rId1" Type="http://schemas.openxmlformats.org/officeDocument/2006/relationships/slideLayout" Target="../slideLayouts/slideLayout23.xml"/><Relationship Id="rId6" Type="http://schemas.openxmlformats.org/officeDocument/2006/relationships/image" Target="../media/image119.jpeg"/><Relationship Id="rId5" Type="http://schemas.openxmlformats.org/officeDocument/2006/relationships/image" Target="../media/image133.jpeg"/><Relationship Id="rId4" Type="http://schemas.openxmlformats.org/officeDocument/2006/relationships/image" Target="../media/image132.png"/></Relationships>
</file>

<file path=ppt/slides/_rels/slide65.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notesSlide" Target="../notesSlides/notesSlide60.xml"/><Relationship Id="rId1" Type="http://schemas.openxmlformats.org/officeDocument/2006/relationships/slideLayout" Target="../slideLayouts/slideLayout2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6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2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image" Target="../media/image119.jpeg"/></Relationships>
</file>

<file path=ppt/slides/_rels/slide6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hyperlink" Target="http://www.jerdinenolen.com/books/plantzilla.htm" TargetMode="External"/><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image" Target="../media/image152.png"/></Relationships>
</file>

<file path=ppt/slides/_rels/slide7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8.xml"/><Relationship Id="rId1" Type="http://schemas.openxmlformats.org/officeDocument/2006/relationships/slideLayout" Target="../slideLayouts/slideLayout23.xml"/><Relationship Id="rId5" Type="http://schemas.openxmlformats.org/officeDocument/2006/relationships/image" Target="../media/image154.png"/><Relationship Id="rId4" Type="http://schemas.openxmlformats.org/officeDocument/2006/relationships/image" Target="../media/image152.png"/></Relationships>
</file>

<file path=ppt/slides/_rels/slide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jpe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159.png"/><Relationship Id="rId5" Type="http://schemas.openxmlformats.org/officeDocument/2006/relationships/image" Target="../media/image158.jpeg"/><Relationship Id="rId4" Type="http://schemas.openxmlformats.org/officeDocument/2006/relationships/image" Target="../media/image157.jpeg"/><Relationship Id="rId9" Type="http://schemas.openxmlformats.org/officeDocument/2006/relationships/image" Target="../media/image162.jpeg"/></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74.jpeg"/><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72.xml"/><Relationship Id="rId1" Type="http://schemas.openxmlformats.org/officeDocument/2006/relationships/slideLayout" Target="../slideLayouts/slideLayout30.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7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3.xml"/><Relationship Id="rId1" Type="http://schemas.openxmlformats.org/officeDocument/2006/relationships/slideLayout" Target="../slideLayouts/slideLayout31.xml"/><Relationship Id="rId4" Type="http://schemas.openxmlformats.org/officeDocument/2006/relationships/image" Target="../media/image170.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4.xml"/><Relationship Id="rId1" Type="http://schemas.openxmlformats.org/officeDocument/2006/relationships/slideLayout" Target="../slideLayouts/slideLayout31.xml"/><Relationship Id="rId6" Type="http://schemas.openxmlformats.org/officeDocument/2006/relationships/image" Target="../media/image169.png"/><Relationship Id="rId5" Type="http://schemas.openxmlformats.org/officeDocument/2006/relationships/image" Target="../media/image173.png"/><Relationship Id="rId4" Type="http://schemas.openxmlformats.org/officeDocument/2006/relationships/image" Target="../media/image172.png"/></Relationships>
</file>

<file path=ppt/slides/_rels/slide8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5.xml"/><Relationship Id="rId1" Type="http://schemas.openxmlformats.org/officeDocument/2006/relationships/slideLayout" Target="../slideLayouts/slideLayout31.xml"/><Relationship Id="rId4" Type="http://schemas.openxmlformats.org/officeDocument/2006/relationships/image" Target="../media/image175.jpeg"/></Relationships>
</file>

<file path=ppt/slides/_rels/slide8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76.jpeg"/><Relationship Id="rId7" Type="http://schemas.openxmlformats.org/officeDocument/2006/relationships/image" Target="../media/image180.png"/><Relationship Id="rId2" Type="http://schemas.openxmlformats.org/officeDocument/2006/relationships/notesSlide" Target="../notesSlides/notesSlide76.xml"/><Relationship Id="rId1" Type="http://schemas.openxmlformats.org/officeDocument/2006/relationships/slideLayout" Target="../slideLayouts/slideLayout31.xml"/><Relationship Id="rId6" Type="http://schemas.openxmlformats.org/officeDocument/2006/relationships/image" Target="../media/image179.png"/><Relationship Id="rId5" Type="http://schemas.openxmlformats.org/officeDocument/2006/relationships/image" Target="../media/image178.jpeg"/><Relationship Id="rId4" Type="http://schemas.openxmlformats.org/officeDocument/2006/relationships/image" Target="../media/image177.jpeg"/></Relationships>
</file>

<file path=ppt/slides/_rels/slide83.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3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8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7.xml"/><Relationship Id="rId1" Type="http://schemas.openxmlformats.org/officeDocument/2006/relationships/slideLayout" Target="../slideLayouts/slideLayout23.xml"/><Relationship Id="rId5" Type="http://schemas.openxmlformats.org/officeDocument/2006/relationships/image" Target="../media/image189.png"/><Relationship Id="rId4" Type="http://schemas.openxmlformats.org/officeDocument/2006/relationships/image" Target="../media/image188.png"/></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74.jpeg"/><Relationship Id="rId4" Type="http://schemas.microsoft.com/office/2007/relationships/hdphoto" Target="../media/hdphoto2.wdp"/></Relationships>
</file>

<file path=ppt/slides/_rels/slide8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9.xml"/><Relationship Id="rId1" Type="http://schemas.openxmlformats.org/officeDocument/2006/relationships/slideLayout" Target="../slideLayouts/slideLayout23.xml"/><Relationship Id="rId5" Type="http://schemas.openxmlformats.org/officeDocument/2006/relationships/image" Target="../media/image191.jpeg"/><Relationship Id="rId4" Type="http://schemas.openxmlformats.org/officeDocument/2006/relationships/image" Target="../media/image190.png"/></Relationships>
</file>

<file path=ppt/slides/_rels/slide87.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80.xml"/><Relationship Id="rId1" Type="http://schemas.openxmlformats.org/officeDocument/2006/relationships/slideLayout" Target="../slideLayouts/slideLayout23.xml"/><Relationship Id="rId6" Type="http://schemas.openxmlformats.org/officeDocument/2006/relationships/image" Target="../media/image195.jpeg"/><Relationship Id="rId5" Type="http://schemas.openxmlformats.org/officeDocument/2006/relationships/image" Target="../media/image194.png"/><Relationship Id="rId4" Type="http://schemas.openxmlformats.org/officeDocument/2006/relationships/image" Target="../media/image193.png"/></Relationships>
</file>

<file path=ppt/slides/_rels/slide8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1.xml"/><Relationship Id="rId1" Type="http://schemas.openxmlformats.org/officeDocument/2006/relationships/slideLayout" Target="../slideLayouts/slideLayout23.xml"/><Relationship Id="rId5" Type="http://schemas.openxmlformats.org/officeDocument/2006/relationships/image" Target="../media/image119.jpeg"/><Relationship Id="rId4" Type="http://schemas.openxmlformats.org/officeDocument/2006/relationships/image" Target="../media/image197.png"/></Relationships>
</file>

<file path=ppt/slides/_rels/slide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2.xml"/><Relationship Id="rId1" Type="http://schemas.openxmlformats.org/officeDocument/2006/relationships/slideLayout" Target="../slideLayouts/slideLayout23.xml"/><Relationship Id="rId5" Type="http://schemas.openxmlformats.org/officeDocument/2006/relationships/image" Target="../media/image199.png"/><Relationship Id="rId4" Type="http://schemas.openxmlformats.org/officeDocument/2006/relationships/image" Target="../media/image19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98.png"/><Relationship Id="rId7" Type="http://schemas.openxmlformats.org/officeDocument/2006/relationships/image" Target="../media/image202.jpeg"/><Relationship Id="rId2" Type="http://schemas.openxmlformats.org/officeDocument/2006/relationships/notesSlide" Target="../notesSlides/notesSlide83.xml"/><Relationship Id="rId1" Type="http://schemas.openxmlformats.org/officeDocument/2006/relationships/slideLayout" Target="../slideLayouts/slideLayout23.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png"/></Relationships>
</file>

<file path=ppt/slides/_rels/slide91.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98.png"/><Relationship Id="rId7" Type="http://schemas.openxmlformats.org/officeDocument/2006/relationships/image" Target="../media/image202.jpeg"/><Relationship Id="rId2" Type="http://schemas.openxmlformats.org/officeDocument/2006/relationships/notesSlide" Target="../notesSlides/notesSlide84.xml"/><Relationship Id="rId1" Type="http://schemas.openxmlformats.org/officeDocument/2006/relationships/slideLayout" Target="../slideLayouts/slideLayout23.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png"/><Relationship Id="rId9" Type="http://schemas.openxmlformats.org/officeDocument/2006/relationships/image" Target="../media/image203.png"/></Relationships>
</file>

<file path=ppt/slides/_rels/slide9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98.png"/><Relationship Id="rId7" Type="http://schemas.openxmlformats.org/officeDocument/2006/relationships/image" Target="../media/image202.jpeg"/><Relationship Id="rId2" Type="http://schemas.openxmlformats.org/officeDocument/2006/relationships/notesSlide" Target="../notesSlides/notesSlide85.xml"/><Relationship Id="rId1" Type="http://schemas.openxmlformats.org/officeDocument/2006/relationships/slideLayout" Target="../slideLayouts/slideLayout23.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png"/><Relationship Id="rId9" Type="http://schemas.openxmlformats.org/officeDocument/2006/relationships/image" Target="../media/image203.png"/></Relationships>
</file>

<file path=ppt/slides/_rels/slide9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87.xml"/><Relationship Id="rId1" Type="http://schemas.openxmlformats.org/officeDocument/2006/relationships/slideLayout" Target="../slideLayouts/slideLayout23.xml"/><Relationship Id="rId5" Type="http://schemas.openxmlformats.org/officeDocument/2006/relationships/image" Target="../media/image206.png"/><Relationship Id="rId4" Type="http://schemas.openxmlformats.org/officeDocument/2006/relationships/image" Target="../media/image205.png"/></Relationships>
</file>

<file path=ppt/slides/_rels/slide9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8.xm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74.jpeg"/><Relationship Id="rId4" Type="http://schemas.microsoft.com/office/2007/relationships/hdphoto" Target="../media/hdphoto2.wdp"/></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0.xml"/><Relationship Id="rId1" Type="http://schemas.openxmlformats.org/officeDocument/2006/relationships/slideLayout" Target="../slideLayouts/slideLayout2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108.png"/></Relationships>
</file>

<file path=ppt/slides/_rels/slide9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91.xml"/><Relationship Id="rId1" Type="http://schemas.openxmlformats.org/officeDocument/2006/relationships/slideLayout" Target="../slideLayouts/slideLayout23.xml"/><Relationship Id="rId4" Type="http://schemas.openxmlformats.org/officeDocument/2006/relationships/image" Target="../media/image211.jpeg"/></Relationships>
</file>

<file path=ppt/slides/_rels/slide9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92.xml"/><Relationship Id="rId1" Type="http://schemas.openxmlformats.org/officeDocument/2006/relationships/slideLayout" Target="../slideLayouts/slideLayout22.xml"/><Relationship Id="rId5" Type="http://schemas.openxmlformats.org/officeDocument/2006/relationships/image" Target="../media/image214.png"/><Relationship Id="rId4" Type="http://schemas.openxmlformats.org/officeDocument/2006/relationships/image" Target="../media/image2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National JMG</a:t>
            </a:r>
            <a:r>
              <a:rPr lang="en-US" sz="800" dirty="0"/>
              <a:t>®</a:t>
            </a:r>
            <a:r>
              <a:rPr lang="en-US" sz="1000" dirty="0"/>
              <a:t> </a:t>
            </a:r>
            <a:r>
              <a:rPr lang="en-US" dirty="0"/>
              <a:t>Leader Training</a:t>
            </a:r>
          </a:p>
        </p:txBody>
      </p:sp>
      <p:sp>
        <p:nvSpPr>
          <p:cNvPr id="5" name="Text Placeholder 4"/>
          <p:cNvSpPr>
            <a:spLocks noGrp="1"/>
          </p:cNvSpPr>
          <p:nvPr>
            <p:ph type="body" sz="quarter" idx="10"/>
          </p:nvPr>
        </p:nvSpPr>
        <p:spPr/>
        <p:txBody>
          <a:bodyPr/>
          <a:lstStyle/>
          <a:p>
            <a:r>
              <a:rPr lang="en-US" sz="7200" dirty="0" smtClean="0"/>
              <a:t>        Golden Ray Series</a:t>
            </a:r>
            <a:endParaRPr lang="en-US" sz="7200" dirty="0"/>
          </a:p>
        </p:txBody>
      </p:sp>
      <p:pic>
        <p:nvPicPr>
          <p:cNvPr id="80900" name="Picture 4" descr="C:\Users\Randy.Seagraves\Desktop\ArchiveConvertedPDF\Sent Items_attach\JMG growing logo_2.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1524000"/>
            <a:ext cx="6699415" cy="2521483"/>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212658"/>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78" name="Picture 14" descr="ggk book award"/>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132" y="-609599"/>
            <a:ext cx="327572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jeffer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418" y="1926957"/>
            <a:ext cx="1645722" cy="186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plantzillacover">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51019" y="2020298"/>
            <a:ext cx="1995384" cy="154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westlandi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51019" y="3628603"/>
            <a:ext cx="1995384" cy="154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Tops and Bottoms Cove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5299" y="5382277"/>
            <a:ext cx="1752599" cy="157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117bk"/>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98419" y="3855398"/>
            <a:ext cx="1645721" cy="145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09800" y="5269103"/>
            <a:ext cx="1404477" cy="180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
          <p:cNvSpPr>
            <a:spLocks noGrp="1" noChangeArrowheads="1"/>
          </p:cNvSpPr>
          <p:nvPr>
            <p:ph type="ctrTitle" idx="4294967295"/>
          </p:nvPr>
        </p:nvSpPr>
        <p:spPr>
          <a:xfrm>
            <a:off x="1981200" y="-381000"/>
            <a:ext cx="7772400" cy="2127250"/>
          </a:xfrm>
        </p:spPr>
        <p:txBody>
          <a:bodyPr anchor="b"/>
          <a:lstStyle/>
          <a:p>
            <a:pPr eaLnBrk="1" hangingPunct="1">
              <a:defRPr/>
            </a:pPr>
            <a:r>
              <a:rPr lang="en-US" sz="3800" b="1" dirty="0" smtClean="0">
                <a:solidFill>
                  <a:srgbClr val="92D050"/>
                </a:solidFill>
                <a:latin typeface="Century Gothic" pitchFamily="34" charset="0"/>
              </a:rPr>
              <a:t>GROWING GOOD KIDS</a:t>
            </a:r>
            <a:r>
              <a:rPr lang="en-US" sz="1000" b="1" baseline="100000" dirty="0" smtClean="0">
                <a:solidFill>
                  <a:srgbClr val="92D050"/>
                </a:solidFill>
                <a:latin typeface="Century Gothic" pitchFamily="34" charset="0"/>
              </a:rPr>
              <a:t>SM</a:t>
            </a:r>
            <a:r>
              <a:rPr lang="en-US" sz="3000" dirty="0" smtClean="0">
                <a:solidFill>
                  <a:srgbClr val="663300"/>
                </a:solidFill>
                <a:latin typeface="Century Gothic" pitchFamily="34" charset="0"/>
              </a:rPr>
              <a:t/>
            </a:r>
            <a:br>
              <a:rPr lang="en-US" sz="3000" dirty="0" smtClean="0">
                <a:solidFill>
                  <a:srgbClr val="663300"/>
                </a:solidFill>
                <a:latin typeface="Century Gothic" pitchFamily="34" charset="0"/>
              </a:rPr>
            </a:br>
            <a:r>
              <a:rPr lang="en-US" sz="2500" dirty="0" smtClean="0">
                <a:solidFill>
                  <a:schemeClr val="bg1">
                    <a:lumMod val="50000"/>
                  </a:schemeClr>
                </a:solidFill>
                <a:latin typeface="Century Gothic" pitchFamily="34" charset="0"/>
              </a:rPr>
              <a:t>Excellence in Children’s Literature</a:t>
            </a:r>
            <a:br>
              <a:rPr lang="en-US" sz="2500" dirty="0" smtClean="0">
                <a:solidFill>
                  <a:schemeClr val="bg1">
                    <a:lumMod val="50000"/>
                  </a:schemeClr>
                </a:solidFill>
                <a:latin typeface="Century Gothic" pitchFamily="34" charset="0"/>
              </a:rPr>
            </a:br>
            <a:r>
              <a:rPr lang="en-US" sz="2000" spc="800" dirty="0" smtClean="0">
                <a:solidFill>
                  <a:schemeClr val="bg1">
                    <a:lumMod val="50000"/>
                  </a:schemeClr>
                </a:solidFill>
                <a:latin typeface="Century Gothic" pitchFamily="34" charset="0"/>
              </a:rPr>
              <a:t>Book Awards Program</a:t>
            </a:r>
          </a:p>
        </p:txBody>
      </p:sp>
      <p:pic>
        <p:nvPicPr>
          <p:cNvPr id="12290" name="Picture 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411187" y="-17895"/>
            <a:ext cx="4892967" cy="7409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3235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5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5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290"/>
                                        </p:tgtEl>
                                        <p:attrNameLst>
                                          <p:attrName>style.visibility</p:attrName>
                                        </p:attrNameLst>
                                      </p:cBhvr>
                                      <p:to>
                                        <p:strVal val="visible"/>
                                      </p:to>
                                    </p:set>
                                    <p:animEffect transition="in" filter="fade">
                                      <p:cBhvr>
                                        <p:cTn id="27" dur="500"/>
                                        <p:tgtEl>
                                          <p:spTgt spid="12290"/>
                                        </p:tgtEl>
                                      </p:cBhvr>
                                    </p:animEffect>
                                    <p:anim calcmode="lin" valueType="num">
                                      <p:cBhvr>
                                        <p:cTn id="28" dur="500" fill="hold"/>
                                        <p:tgtEl>
                                          <p:spTgt spid="12290"/>
                                        </p:tgtEl>
                                        <p:attrNameLst>
                                          <p:attrName>ppt_x</p:attrName>
                                        </p:attrNameLst>
                                      </p:cBhvr>
                                      <p:tavLst>
                                        <p:tav tm="0">
                                          <p:val>
                                            <p:strVal val="#ppt_x"/>
                                          </p:val>
                                        </p:tav>
                                        <p:tav tm="100000">
                                          <p:val>
                                            <p:strVal val="#ppt_x"/>
                                          </p:val>
                                        </p:tav>
                                      </p:tavLst>
                                    </p:anim>
                                    <p:anim calcmode="lin" valueType="num">
                                      <p:cBhvr>
                                        <p:cTn id="29" dur="5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0664057">
            <a:off x="333022" y="3744913"/>
            <a:ext cx="2163234" cy="276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953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0"/>
            <a:ext cx="9245600" cy="9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1537" name="Picture 1"/>
          <p:cNvPicPr>
            <a:picLocks noChangeAspect="1" noChangeArrowheads="1"/>
          </p:cNvPicPr>
          <p:nvPr/>
        </p:nvPicPr>
        <p:blipFill rotWithShape="1">
          <a:blip r:embed="rId5"/>
          <a:srcRect/>
          <a:stretch/>
        </p:blipFill>
        <p:spPr bwMode="auto">
          <a:xfrm rot="278887">
            <a:off x="3124200" y="244475"/>
            <a:ext cx="5188656"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3"/>
          <p:cNvSpPr txBox="1">
            <a:spLocks/>
          </p:cNvSpPr>
          <p:nvPr/>
        </p:nvSpPr>
        <p:spPr>
          <a:xfrm>
            <a:off x="990600" y="1609725"/>
            <a:ext cx="8021637" cy="1981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altLang="en-US" sz="4500" dirty="0" smtClean="0">
                <a:solidFill>
                  <a:srgbClr val="00B0F0"/>
                </a:solidFill>
                <a:effectLst>
                  <a:glow rad="533400">
                    <a:prstClr val="white">
                      <a:alpha val="75000"/>
                    </a:prstClr>
                  </a:glow>
                  <a:innerShdw blurRad="63500" dist="50800" dir="13500000">
                    <a:prstClr val="black">
                      <a:alpha val="50000"/>
                    </a:prstClr>
                  </a:innerShdw>
                </a:effectLst>
                <a:latin typeface="Love Ya Like A Sister" pitchFamily="2" charset="0"/>
              </a:rPr>
              <a:t>first food exposures</a:t>
            </a:r>
            <a:br>
              <a:rPr lang="en-US" altLang="en-US" sz="4500" dirty="0" smtClean="0">
                <a:solidFill>
                  <a:srgbClr val="00B0F0"/>
                </a:solidFill>
                <a:effectLst>
                  <a:glow rad="533400">
                    <a:prstClr val="white">
                      <a:alpha val="75000"/>
                    </a:prstClr>
                  </a:glow>
                  <a:innerShdw blurRad="63500" dist="50800" dir="13500000">
                    <a:prstClr val="black">
                      <a:alpha val="50000"/>
                    </a:prstClr>
                  </a:innerShdw>
                </a:effectLst>
                <a:latin typeface="Love Ya Like A Sister" pitchFamily="2" charset="0"/>
              </a:rPr>
            </a:br>
            <a:endParaRPr lang="en-US" altLang="en-US" sz="4500" dirty="0" smtClean="0">
              <a:solidFill>
                <a:srgbClr val="00B0F0"/>
              </a:solidFill>
              <a:effectLst>
                <a:glow rad="533400">
                  <a:prstClr val="white">
                    <a:alpha val="75000"/>
                  </a:prstClr>
                </a:glow>
                <a:innerShdw blurRad="63500" dist="50800" dir="13500000">
                  <a:prstClr val="black">
                    <a:alpha val="50000"/>
                  </a:prstClr>
                </a:innerShdw>
              </a:effectLst>
              <a:latin typeface="Love Ya Like A Sister" pitchFamily="2" charset="0"/>
            </a:endParaRPr>
          </a:p>
        </p:txBody>
      </p:sp>
      <p:sp>
        <p:nvSpPr>
          <p:cNvPr id="6" name="Text Placeholder 3"/>
          <p:cNvSpPr txBox="1">
            <a:spLocks/>
          </p:cNvSpPr>
          <p:nvPr/>
        </p:nvSpPr>
        <p:spPr bwMode="auto">
          <a:xfrm>
            <a:off x="584104" y="2895600"/>
            <a:ext cx="8001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70" tIns="31734" rIns="63470" bIns="31734" anchor="b"/>
          <a:lstStyle>
            <a:lvl1pPr marL="0" indent="0" algn="l" rtl="0" eaLnBrk="0" fontAlgn="base" hangingPunct="0">
              <a:spcBef>
                <a:spcPct val="20000"/>
              </a:spcBef>
              <a:spcAft>
                <a:spcPct val="0"/>
              </a:spcAft>
              <a:buNone/>
              <a:defRPr sz="1700">
                <a:solidFill>
                  <a:srgbClr val="33CC33"/>
                </a:solidFill>
                <a:latin typeface="+mn-lt"/>
                <a:ea typeface="+mn-ea"/>
                <a:cs typeface="+mn-cs"/>
              </a:defRPr>
            </a:lvl1pPr>
            <a:lvl2pPr marL="380835" indent="0" algn="l" rtl="0" eaLnBrk="0" fontAlgn="base" hangingPunct="0">
              <a:spcBef>
                <a:spcPct val="20000"/>
              </a:spcBef>
              <a:spcAft>
                <a:spcPct val="0"/>
              </a:spcAft>
              <a:buNone/>
              <a:defRPr sz="1500">
                <a:solidFill>
                  <a:srgbClr val="FFFFFF"/>
                </a:solidFill>
                <a:latin typeface="+mn-lt"/>
              </a:defRPr>
            </a:lvl2pPr>
            <a:lvl3pPr marL="761670" indent="0" algn="l" rtl="0" eaLnBrk="0" fontAlgn="base" hangingPunct="0">
              <a:spcBef>
                <a:spcPct val="20000"/>
              </a:spcBef>
              <a:spcAft>
                <a:spcPct val="0"/>
              </a:spcAft>
              <a:buNone/>
              <a:defRPr sz="1300">
                <a:solidFill>
                  <a:srgbClr val="FFFFFF"/>
                </a:solidFill>
                <a:latin typeface="+mn-lt"/>
              </a:defRPr>
            </a:lvl3pPr>
            <a:lvl4pPr marL="1142503" indent="0" algn="l" rtl="0" eaLnBrk="0" fontAlgn="base" hangingPunct="0">
              <a:spcBef>
                <a:spcPct val="20000"/>
              </a:spcBef>
              <a:spcAft>
                <a:spcPct val="0"/>
              </a:spcAft>
              <a:buNone/>
              <a:defRPr sz="1200">
                <a:solidFill>
                  <a:srgbClr val="FFFFFF"/>
                </a:solidFill>
                <a:latin typeface="+mn-lt"/>
              </a:defRPr>
            </a:lvl4pPr>
            <a:lvl5pPr marL="1523329" indent="0" algn="l" rtl="0" eaLnBrk="0" fontAlgn="base" hangingPunct="0">
              <a:spcBef>
                <a:spcPct val="20000"/>
              </a:spcBef>
              <a:spcAft>
                <a:spcPct val="0"/>
              </a:spcAft>
              <a:buNone/>
              <a:defRPr sz="1200">
                <a:solidFill>
                  <a:srgbClr val="FFFFFF"/>
                </a:solidFill>
                <a:latin typeface="+mn-lt"/>
              </a:defRPr>
            </a:lvl5pPr>
            <a:lvl6pPr marL="1904162" indent="0" algn="l" rtl="0" fontAlgn="base">
              <a:spcBef>
                <a:spcPct val="20000"/>
              </a:spcBef>
              <a:spcAft>
                <a:spcPct val="0"/>
              </a:spcAft>
              <a:buNone/>
              <a:defRPr sz="1200">
                <a:solidFill>
                  <a:srgbClr val="FFFFFF"/>
                </a:solidFill>
                <a:latin typeface="+mn-lt"/>
              </a:defRPr>
            </a:lvl6pPr>
            <a:lvl7pPr marL="2284997" indent="0" algn="l" rtl="0" fontAlgn="base">
              <a:spcBef>
                <a:spcPct val="20000"/>
              </a:spcBef>
              <a:spcAft>
                <a:spcPct val="0"/>
              </a:spcAft>
              <a:buNone/>
              <a:defRPr sz="1200">
                <a:solidFill>
                  <a:srgbClr val="FFFFFF"/>
                </a:solidFill>
                <a:latin typeface="+mn-lt"/>
              </a:defRPr>
            </a:lvl7pPr>
            <a:lvl8pPr marL="2665827" indent="0" algn="l" rtl="0" fontAlgn="base">
              <a:spcBef>
                <a:spcPct val="20000"/>
              </a:spcBef>
              <a:spcAft>
                <a:spcPct val="0"/>
              </a:spcAft>
              <a:buNone/>
              <a:defRPr sz="1200">
                <a:solidFill>
                  <a:srgbClr val="FFFFFF"/>
                </a:solidFill>
                <a:latin typeface="+mn-lt"/>
              </a:defRPr>
            </a:lvl8pPr>
            <a:lvl9pPr marL="3046658" indent="0" algn="l" rtl="0" fontAlgn="base">
              <a:spcBef>
                <a:spcPct val="20000"/>
              </a:spcBef>
              <a:spcAft>
                <a:spcPct val="0"/>
              </a:spcAft>
              <a:buNone/>
              <a:defRPr sz="1200">
                <a:solidFill>
                  <a:srgbClr val="FFFFFF"/>
                </a:solidFill>
                <a:latin typeface="+mn-lt"/>
              </a:defRPr>
            </a:lvl9pPr>
          </a:lstStyle>
          <a:p>
            <a:pPr algn="r">
              <a:defRPr/>
            </a:pPr>
            <a:r>
              <a:rPr lang="en-US" altLang="en-US" sz="4500" kern="0" dirty="0" smtClean="0">
                <a:effectLst>
                  <a:glow rad="317500">
                    <a:prstClr val="white"/>
                  </a:glow>
                  <a:innerShdw blurRad="63500" dist="50800" dir="13500000">
                    <a:prstClr val="black">
                      <a:alpha val="50000"/>
                    </a:prstClr>
                  </a:innerShdw>
                </a:effectLst>
                <a:latin typeface="Love Ya Like A Sister" pitchFamily="2" charset="0"/>
              </a:rPr>
              <a:t>- raw sample</a:t>
            </a:r>
            <a:br>
              <a:rPr lang="en-US" altLang="en-US" sz="4500" kern="0" dirty="0" smtClean="0">
                <a:effectLst>
                  <a:glow rad="317500">
                    <a:prstClr val="white"/>
                  </a:glow>
                  <a:innerShdw blurRad="63500" dist="50800" dir="13500000">
                    <a:prstClr val="black">
                      <a:alpha val="50000"/>
                    </a:prstClr>
                  </a:innerShdw>
                </a:effectLst>
                <a:latin typeface="Love Ya Like A Sister" pitchFamily="2" charset="0"/>
              </a:rPr>
            </a:br>
            <a:r>
              <a:rPr lang="en-US" altLang="en-US" sz="4500" kern="0" dirty="0" smtClean="0">
                <a:effectLst>
                  <a:glow rad="317500">
                    <a:prstClr val="white"/>
                  </a:glow>
                  <a:innerShdw blurRad="63500" dist="50800" dir="13500000">
                    <a:prstClr val="black">
                      <a:alpha val="50000"/>
                    </a:prstClr>
                  </a:innerShdw>
                </a:effectLst>
                <a:latin typeface="Love Ya Like A Sister" pitchFamily="2" charset="0"/>
              </a:rPr>
              <a:t>during Journal</a:t>
            </a:r>
            <a:br>
              <a:rPr lang="en-US" altLang="en-US" sz="4500" kern="0" dirty="0" smtClean="0">
                <a:effectLst>
                  <a:glow rad="317500">
                    <a:prstClr val="white"/>
                  </a:glow>
                  <a:innerShdw blurRad="63500" dist="50800" dir="13500000">
                    <a:prstClr val="black">
                      <a:alpha val="50000"/>
                    </a:prstClr>
                  </a:innerShdw>
                </a:effectLst>
                <a:latin typeface="Love Ya Like A Sister" pitchFamily="2" charset="0"/>
              </a:rPr>
            </a:br>
            <a:r>
              <a:rPr lang="en-US" altLang="en-US" sz="4500" kern="0" dirty="0" smtClean="0">
                <a:effectLst>
                  <a:glow rad="317500">
                    <a:prstClr val="white"/>
                  </a:glow>
                  <a:innerShdw blurRad="63500" dist="50800" dir="13500000">
                    <a:prstClr val="black">
                      <a:alpha val="50000"/>
                    </a:prstClr>
                  </a:innerShdw>
                </a:effectLst>
                <a:latin typeface="Love Ya Like A Sister" pitchFamily="2" charset="0"/>
              </a:rPr>
              <a:t>time</a:t>
            </a:r>
            <a:endParaRPr lang="en-US" altLang="en-US" sz="4500" kern="0" dirty="0">
              <a:effectLst>
                <a:glow rad="317500">
                  <a:prstClr val="white"/>
                </a:glow>
                <a:innerShdw blurRad="63500" dist="50800" dir="13500000">
                  <a:prstClr val="black">
                    <a:alpha val="50000"/>
                  </a:prstClr>
                </a:innerShdw>
              </a:effectLst>
              <a:latin typeface="Love Ya Like A Sister" pitchFamily="2" charset="0"/>
            </a:endParaRPr>
          </a:p>
        </p:txBody>
      </p:sp>
      <p:sp>
        <p:nvSpPr>
          <p:cNvPr id="2" name="Oval 1"/>
          <p:cNvSpPr/>
          <p:nvPr/>
        </p:nvSpPr>
        <p:spPr>
          <a:xfrm rot="599948">
            <a:off x="3231445" y="4935539"/>
            <a:ext cx="4341989" cy="1711325"/>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989017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p:cNvPicPr>
            <a:picLocks noChangeAspect="1" noChangeArrowheads="1"/>
          </p:cNvPicPr>
          <p:nvPr/>
        </p:nvPicPr>
        <p:blipFill rotWithShape="1">
          <a:blip r:embed="rId3"/>
          <a:srcRect/>
          <a:stretch/>
        </p:blipFill>
        <p:spPr bwMode="auto">
          <a:xfrm rot="281211">
            <a:off x="2921000" y="160338"/>
            <a:ext cx="6206067" cy="6481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6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39647">
            <a:off x="60679" y="198438"/>
            <a:ext cx="2445455" cy="169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3"/>
          <p:cNvSpPr txBox="1">
            <a:spLocks/>
          </p:cNvSpPr>
          <p:nvPr/>
        </p:nvSpPr>
        <p:spPr>
          <a:xfrm>
            <a:off x="114301" y="1371600"/>
            <a:ext cx="5105400" cy="2895600"/>
          </a:xfrm>
          <a:prstGeom prst="rect">
            <a:avLst/>
          </a:prstGeom>
        </p:spPr>
        <p:txBody>
          <a:bodyPr anchor="b">
            <a:normAutofit fontScale="92500" lnSpcReduction="100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fontAlgn="auto">
              <a:lnSpc>
                <a:spcPct val="110000"/>
              </a:lnSpc>
              <a:spcAft>
                <a:spcPts val="0"/>
              </a:spcAft>
              <a:defRPr/>
            </a:pPr>
            <a:r>
              <a:rPr lang="en-US" altLang="en-US" sz="4200" dirty="0" smtClean="0">
                <a:solidFill>
                  <a:srgbClr val="FF9900"/>
                </a:solidFill>
                <a:latin typeface="Love Ya Like A Sister" pitchFamily="2" charset="0"/>
              </a:rPr>
              <a:t/>
            </a:r>
            <a:br>
              <a:rPr lang="en-US" altLang="en-US" sz="4200" dirty="0" smtClean="0">
                <a:solidFill>
                  <a:srgbClr val="FF9900"/>
                </a:solidFill>
                <a:latin typeface="Love Ya Like A Sister" pitchFamily="2" charset="0"/>
              </a:rPr>
            </a:br>
            <a:r>
              <a:rPr lang="en-US" altLang="en-US" sz="4200" dirty="0" smtClean="0">
                <a:solidFill>
                  <a:srgbClr val="FF9900"/>
                </a:solidFill>
                <a:latin typeface="Love Ya Like A Sister" pitchFamily="2" charset="0"/>
              </a:rPr>
              <a:t>Garden</a:t>
            </a:r>
            <a:br>
              <a:rPr lang="en-US" altLang="en-US" sz="4200" dirty="0" smtClean="0">
                <a:solidFill>
                  <a:srgbClr val="FF9900"/>
                </a:solidFill>
                <a:latin typeface="Love Ya Like A Sister" pitchFamily="2" charset="0"/>
              </a:rPr>
            </a:br>
            <a:r>
              <a:rPr lang="en-US" altLang="en-US" sz="4200" dirty="0" smtClean="0">
                <a:solidFill>
                  <a:srgbClr val="FF9900"/>
                </a:solidFill>
                <a:latin typeface="Love Ya Like A Sister" pitchFamily="2" charset="0"/>
              </a:rPr>
              <a:t>Kitchen</a:t>
            </a:r>
            <a:br>
              <a:rPr lang="en-US" altLang="en-US" sz="4200" dirty="0" smtClean="0">
                <a:solidFill>
                  <a:srgbClr val="FF9900"/>
                </a:solidFill>
                <a:latin typeface="Love Ya Like A Sister" pitchFamily="2" charset="0"/>
              </a:rPr>
            </a:br>
            <a:r>
              <a:rPr lang="en-US" altLang="en-US" sz="3500" dirty="0" smtClean="0">
                <a:solidFill>
                  <a:srgbClr val="92D050"/>
                </a:solidFill>
                <a:latin typeface="Love Ya Like A Sister" pitchFamily="2" charset="0"/>
              </a:rPr>
              <a:t>recipe</a:t>
            </a:r>
            <a:br>
              <a:rPr lang="en-US" altLang="en-US" sz="3500" dirty="0" smtClean="0">
                <a:solidFill>
                  <a:srgbClr val="92D050"/>
                </a:solidFill>
                <a:latin typeface="Love Ya Like A Sister" pitchFamily="2" charset="0"/>
              </a:rPr>
            </a:br>
            <a:r>
              <a:rPr lang="en-US" altLang="en-US" sz="3500" dirty="0" smtClean="0">
                <a:solidFill>
                  <a:srgbClr val="92D050"/>
                </a:solidFill>
                <a:latin typeface="Love Ya Like A Sister" pitchFamily="2" charset="0"/>
              </a:rPr>
              <a:t>demos</a:t>
            </a:r>
          </a:p>
        </p:txBody>
      </p:sp>
      <p:sp>
        <p:nvSpPr>
          <p:cNvPr id="450565" name="Rectangle 6"/>
          <p:cNvSpPr>
            <a:spLocks noChangeArrowheads="1"/>
          </p:cNvSpPr>
          <p:nvPr/>
        </p:nvSpPr>
        <p:spPr bwMode="auto">
          <a:xfrm>
            <a:off x="201789" y="6497639"/>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u="sng">
                <a:solidFill>
                  <a:srgbClr val="000000"/>
                </a:solidFill>
                <a:hlinkClick r:id="rId5"/>
              </a:rPr>
              <a:t>http://jmgkids.us/garden-kitchen-recipe-demos/</a:t>
            </a:r>
            <a:endParaRPr lang="en-US" altLang="en-US" sz="1600">
              <a:solidFill>
                <a:srgbClr val="000000"/>
              </a:solidFill>
            </a:endParaRPr>
          </a:p>
        </p:txBody>
      </p:sp>
    </p:spTree>
    <p:extLst>
      <p:ext uri="{BB962C8B-B14F-4D97-AF65-F5344CB8AC3E}">
        <p14:creationId xmlns:p14="http://schemas.microsoft.com/office/powerpoint/2010/main" val="3935916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rotWithShape="1">
          <a:blip r:embed="rId3"/>
          <a:srcRect/>
          <a:stretch/>
        </p:blipFill>
        <p:spPr bwMode="auto">
          <a:xfrm rot="21302982">
            <a:off x="-1446389" y="-5532438"/>
            <a:ext cx="11607801" cy="11839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420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rotWithShape="1">
          <a:blip r:embed="rId3"/>
          <a:srcRect/>
          <a:stretch/>
        </p:blipFill>
        <p:spPr bwMode="auto">
          <a:xfrm rot="281211">
            <a:off x="2921000" y="160338"/>
            <a:ext cx="6206067" cy="6481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50152" y="363167"/>
            <a:ext cx="2186223" cy="1515499"/>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 y="2952750"/>
            <a:ext cx="5393267" cy="3227388"/>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 Placeholder 3"/>
          <p:cNvSpPr txBox="1">
            <a:spLocks/>
          </p:cNvSpPr>
          <p:nvPr/>
        </p:nvSpPr>
        <p:spPr>
          <a:xfrm>
            <a:off x="1515533" y="-82550"/>
            <a:ext cx="7704667" cy="2895600"/>
          </a:xfrm>
          <a:prstGeom prst="rect">
            <a:avLst/>
          </a:prstGeom>
        </p:spPr>
        <p:txBody>
          <a:bodyPr anchor="b">
            <a:normAutofit fontScale="925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fontAlgn="auto">
              <a:lnSpc>
                <a:spcPct val="120000"/>
              </a:lnSpc>
              <a:spcAft>
                <a:spcPts val="0"/>
              </a:spcAft>
              <a:defRPr/>
            </a:pPr>
            <a:r>
              <a:rPr lang="en-US" altLang="en-US" sz="3500" b="1" dirty="0" smtClean="0">
                <a:solidFill>
                  <a:srgbClr val="00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t>Fresh sample prep &amp; Garden   </a:t>
            </a:r>
            <a:br>
              <a:rPr lang="en-US" altLang="en-US" sz="3500" b="1" dirty="0" smtClean="0">
                <a:solidFill>
                  <a:srgbClr val="00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br>
            <a:r>
              <a:rPr lang="en-US" altLang="en-US" sz="3500" b="1" dirty="0" smtClean="0">
                <a:solidFill>
                  <a:srgbClr val="00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t>      Kitchen Recipe Demos</a:t>
            </a:r>
            <a:r>
              <a:rPr lang="en-US" altLang="en-US" sz="3500" dirty="0">
                <a:solidFill>
                  <a:srgbClr val="FF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t/>
            </a:r>
            <a:br>
              <a:rPr lang="en-US" altLang="en-US" sz="3500" dirty="0">
                <a:solidFill>
                  <a:srgbClr val="FF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br>
            <a:r>
              <a:rPr lang="en-US" altLang="en-US" sz="3500" dirty="0" smtClean="0">
                <a:solidFill>
                  <a:srgbClr val="FF990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rPr>
              <a:t>     have been led by many different partners including:</a:t>
            </a:r>
            <a:endParaRPr lang="en-US" altLang="en-US" sz="3500" dirty="0" smtClean="0">
              <a:solidFill>
                <a:srgbClr val="92D050"/>
              </a:solidFill>
              <a:effectLst>
                <a:glow rad="228600">
                  <a:prstClr val="white">
                    <a:lumMod val="95000"/>
                  </a:prstClr>
                </a:glow>
                <a:outerShdw blurRad="876300" dist="38100" dir="2700000" sx="95000" sy="95000" algn="tl" rotWithShape="0">
                  <a:prstClr val="white">
                    <a:alpha val="10000"/>
                  </a:prstClr>
                </a:outerShdw>
              </a:effectLst>
              <a:latin typeface="Love Ya Like A Sister" pitchFamily="2" charset="0"/>
            </a:endParaRPr>
          </a:p>
        </p:txBody>
      </p:sp>
      <p:sp>
        <p:nvSpPr>
          <p:cNvPr id="5" name="TextBox 4"/>
          <p:cNvSpPr txBox="1"/>
          <p:nvPr/>
        </p:nvSpPr>
        <p:spPr>
          <a:xfrm rot="232903">
            <a:off x="5486401" y="3059113"/>
            <a:ext cx="3468511" cy="40005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285750" indent="-285750" fontAlgn="auto">
              <a:spcBef>
                <a:spcPts val="0"/>
              </a:spcBef>
              <a:spcAft>
                <a:spcPts val="0"/>
              </a:spcAft>
              <a:buFont typeface="Arial" panose="020B0604020202020204" pitchFamily="34" charset="0"/>
              <a:buChar char="•"/>
              <a:defRPr/>
            </a:pPr>
            <a:endParaRPr lang="en-US" sz="1900" dirty="0">
              <a:solidFill>
                <a:srgbClr val="008000"/>
              </a:solidFill>
            </a:endParaRPr>
          </a:p>
          <a:p>
            <a:pPr marL="285750" indent="-285750" fontAlgn="auto">
              <a:spcBef>
                <a:spcPts val="0"/>
              </a:spcBef>
              <a:spcAft>
                <a:spcPts val="0"/>
              </a:spcAft>
              <a:buFont typeface="Arial" panose="020B0604020202020204" pitchFamily="34" charset="0"/>
              <a:buChar char="•"/>
              <a:defRPr/>
            </a:pPr>
            <a:r>
              <a:rPr lang="en-US" sz="1900" dirty="0">
                <a:solidFill>
                  <a:srgbClr val="008000"/>
                </a:solidFill>
              </a:rPr>
              <a:t>Cafeteria staff</a:t>
            </a:r>
          </a:p>
          <a:p>
            <a:pPr marL="285750" indent="-285750" fontAlgn="auto">
              <a:spcBef>
                <a:spcPts val="0"/>
              </a:spcBef>
              <a:spcAft>
                <a:spcPts val="0"/>
              </a:spcAft>
              <a:buFont typeface="Arial" panose="020B0604020202020204" pitchFamily="34" charset="0"/>
              <a:buChar char="•"/>
              <a:defRPr/>
            </a:pPr>
            <a:r>
              <a:rPr lang="en-US" sz="1900" dirty="0">
                <a:solidFill>
                  <a:srgbClr val="008000"/>
                </a:solidFill>
              </a:rPr>
              <a:t>Room moms</a:t>
            </a:r>
          </a:p>
          <a:p>
            <a:pPr marL="285750" indent="-285750" fontAlgn="auto">
              <a:spcBef>
                <a:spcPts val="0"/>
              </a:spcBef>
              <a:spcAft>
                <a:spcPts val="0"/>
              </a:spcAft>
              <a:buFont typeface="Arial" panose="020B0604020202020204" pitchFamily="34" charset="0"/>
              <a:buChar char="•"/>
              <a:defRPr/>
            </a:pPr>
            <a:r>
              <a:rPr lang="en-US" sz="1900" dirty="0">
                <a:solidFill>
                  <a:srgbClr val="008000"/>
                </a:solidFill>
              </a:rPr>
              <a:t>PTO Parent Committee</a:t>
            </a:r>
          </a:p>
          <a:p>
            <a:pPr marL="285750" indent="-285750" fontAlgn="auto">
              <a:spcBef>
                <a:spcPts val="0"/>
              </a:spcBef>
              <a:spcAft>
                <a:spcPts val="0"/>
              </a:spcAft>
              <a:buFont typeface="Arial" panose="020B0604020202020204" pitchFamily="34" charset="0"/>
              <a:buChar char="•"/>
              <a:defRPr/>
            </a:pPr>
            <a:r>
              <a:rPr lang="en-US" sz="1900" dirty="0">
                <a:solidFill>
                  <a:srgbClr val="008000"/>
                </a:solidFill>
              </a:rPr>
              <a:t>Volunteer organizations</a:t>
            </a:r>
            <a:br>
              <a:rPr lang="en-US" sz="1900" dirty="0">
                <a:solidFill>
                  <a:srgbClr val="008000"/>
                </a:solidFill>
              </a:rPr>
            </a:br>
            <a:r>
              <a:rPr lang="en-US" sz="1900" dirty="0">
                <a:solidFill>
                  <a:srgbClr val="008000"/>
                </a:solidFill>
              </a:rPr>
              <a:t>(like Junior League, Lions Club)</a:t>
            </a:r>
          </a:p>
          <a:p>
            <a:pPr fontAlgn="auto">
              <a:spcBef>
                <a:spcPts val="0"/>
              </a:spcBef>
              <a:spcAft>
                <a:spcPts val="0"/>
              </a:spcAft>
              <a:defRPr/>
            </a:pPr>
            <a:r>
              <a:rPr lang="en-US" sz="1400" dirty="0">
                <a:solidFill>
                  <a:srgbClr val="008000"/>
                </a:solidFill>
              </a:rPr>
              <a:t> </a:t>
            </a:r>
          </a:p>
          <a:p>
            <a:pPr fontAlgn="auto">
              <a:spcBef>
                <a:spcPts val="0"/>
              </a:spcBef>
              <a:spcAft>
                <a:spcPts val="0"/>
              </a:spcAft>
              <a:defRPr/>
            </a:pPr>
            <a:r>
              <a:rPr lang="en-US" sz="1800" i="1" dirty="0">
                <a:solidFill>
                  <a:srgbClr val="008000"/>
                </a:solidFill>
              </a:rPr>
              <a:t>Coaching by local Extension agents/volunteers.</a:t>
            </a:r>
          </a:p>
          <a:p>
            <a:pPr fontAlgn="auto">
              <a:spcBef>
                <a:spcPts val="0"/>
              </a:spcBef>
              <a:spcAft>
                <a:spcPts val="0"/>
              </a:spcAft>
              <a:defRPr/>
            </a:pPr>
            <a:endParaRPr lang="en-US" sz="1800" dirty="0">
              <a:solidFill>
                <a:srgbClr val="008000"/>
              </a:solidFill>
            </a:endParaRPr>
          </a:p>
          <a:p>
            <a:pPr fontAlgn="auto">
              <a:spcBef>
                <a:spcPts val="0"/>
              </a:spcBef>
              <a:spcAft>
                <a:spcPts val="0"/>
              </a:spcAft>
              <a:defRPr/>
            </a:pPr>
            <a:r>
              <a:rPr lang="en-US" sz="1800" i="1" dirty="0">
                <a:solidFill>
                  <a:srgbClr val="008000"/>
                </a:solidFill>
              </a:rPr>
              <a:t>Under supervision of </a:t>
            </a:r>
            <a:br>
              <a:rPr lang="en-US" sz="1800" i="1" dirty="0">
                <a:solidFill>
                  <a:srgbClr val="008000"/>
                </a:solidFill>
              </a:rPr>
            </a:br>
            <a:r>
              <a:rPr lang="en-US" sz="1800" i="1" dirty="0">
                <a:solidFill>
                  <a:srgbClr val="008000"/>
                </a:solidFill>
              </a:rPr>
              <a:t>certified food handler.</a:t>
            </a:r>
          </a:p>
          <a:p>
            <a:pPr fontAlgn="auto">
              <a:spcBef>
                <a:spcPts val="0"/>
              </a:spcBef>
              <a:spcAft>
                <a:spcPts val="0"/>
              </a:spcAft>
              <a:defRPr/>
            </a:pPr>
            <a:endParaRPr lang="en-US" sz="1800" dirty="0">
              <a:solidFill>
                <a:prstClr val="black"/>
              </a:solidFill>
            </a:endParaRPr>
          </a:p>
          <a:p>
            <a:pPr fontAlgn="auto">
              <a:spcBef>
                <a:spcPts val="0"/>
              </a:spcBef>
              <a:spcAft>
                <a:spcPts val="0"/>
              </a:spcAft>
              <a:defRPr/>
            </a:pPr>
            <a:endParaRPr lang="en-US" sz="1800" dirty="0">
              <a:solidFill>
                <a:prstClr val="black"/>
              </a:solidFill>
            </a:endParaRPr>
          </a:p>
        </p:txBody>
      </p:sp>
    </p:spTree>
    <p:extLst>
      <p:ext uri="{BB962C8B-B14F-4D97-AF65-F5344CB8AC3E}">
        <p14:creationId xmlns:p14="http://schemas.microsoft.com/office/powerpoint/2010/main" val="3191291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srcRect/>
          <a:stretch/>
        </p:blipFill>
        <p:spPr bwMode="auto">
          <a:xfrm rot="21077517">
            <a:off x="427567" y="1495426"/>
            <a:ext cx="4107744" cy="5954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srcRect/>
          <a:stretch/>
        </p:blipFill>
        <p:spPr bwMode="auto">
          <a:xfrm rot="21412742">
            <a:off x="3788834" y="160339"/>
            <a:ext cx="4782255" cy="6994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363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39647">
            <a:off x="60679" y="198438"/>
            <a:ext cx="2445455" cy="169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6"/>
          <a:srcRect/>
          <a:stretch/>
        </p:blipFill>
        <p:spPr bwMode="auto">
          <a:xfrm>
            <a:off x="5466645" y="61914"/>
            <a:ext cx="3656189" cy="6840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a:spLocks noChangeArrowheads="1"/>
          </p:cNvSpPr>
          <p:nvPr/>
        </p:nvSpPr>
        <p:spPr bwMode="auto">
          <a:xfrm>
            <a:off x="5638800" y="1695450"/>
            <a:ext cx="3352800" cy="514350"/>
          </a:xfrm>
          <a:prstGeom prst="rect">
            <a:avLst/>
          </a:prstGeom>
          <a:solidFill>
            <a:srgbClr val="00B0F0">
              <a:alpha val="38039"/>
            </a:srgbClr>
          </a:solidFill>
          <a:ln w="9525" algn="ctr">
            <a:solidFill>
              <a:schemeClr val="tx1"/>
            </a:solidFill>
            <a:round/>
            <a:headEnd/>
            <a:tailEnd/>
          </a:ln>
        </p:spPr>
        <p:txBody>
          <a:bodyPr lIns="63465" tIns="31730" rIns="63465" bIns="31730"/>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1100">
              <a:solidFill>
                <a:srgbClr val="333300"/>
              </a:solidFill>
              <a:latin typeface="Times New Roman" pitchFamily="18" charset="0"/>
            </a:endParaRPr>
          </a:p>
        </p:txBody>
      </p:sp>
    </p:spTree>
    <p:extLst>
      <p:ext uri="{BB962C8B-B14F-4D97-AF65-F5344CB8AC3E}">
        <p14:creationId xmlns:p14="http://schemas.microsoft.com/office/powerpoint/2010/main" val="2536769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anim calcmode="lin" valueType="num">
                                      <p:cBhvr>
                                        <p:cTn id="8" dur="500" fill="hold"/>
                                        <p:tgtEl>
                                          <p:spTgt spid="6146"/>
                                        </p:tgtEl>
                                        <p:attrNameLst>
                                          <p:attrName>ppt_x</p:attrName>
                                        </p:attrNameLst>
                                      </p:cBhvr>
                                      <p:tavLst>
                                        <p:tav tm="0">
                                          <p:val>
                                            <p:strVal val="#ppt_x"/>
                                          </p:val>
                                        </p:tav>
                                        <p:tav tm="100000">
                                          <p:val>
                                            <p:strVal val="#ppt_x"/>
                                          </p:val>
                                        </p:tav>
                                      </p:tavLst>
                                    </p:anim>
                                    <p:anim calcmode="lin" valueType="num">
                                      <p:cBhvr>
                                        <p:cTn id="9" dur="500" fill="hold"/>
                                        <p:tgtEl>
                                          <p:spTgt spid="614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500"/>
                                        <p:tgtEl>
                                          <p:spTgt spid="7170"/>
                                        </p:tgtEl>
                                      </p:cBhvr>
                                    </p:animEffect>
                                    <p:anim calcmode="lin" valueType="num">
                                      <p:cBhvr>
                                        <p:cTn id="21" dur="500" fill="hold"/>
                                        <p:tgtEl>
                                          <p:spTgt spid="7170"/>
                                        </p:tgtEl>
                                        <p:attrNameLst>
                                          <p:attrName>ppt_x</p:attrName>
                                        </p:attrNameLst>
                                      </p:cBhvr>
                                      <p:tavLst>
                                        <p:tav tm="0">
                                          <p:val>
                                            <p:strVal val="#ppt_x"/>
                                          </p:val>
                                        </p:tav>
                                        <p:tav tm="100000">
                                          <p:val>
                                            <p:strVal val="#ppt_x"/>
                                          </p:val>
                                        </p:tav>
                                      </p:tavLst>
                                    </p:anim>
                                    <p:anim calcmode="lin" valueType="num">
                                      <p:cBhvr>
                                        <p:cTn id="22" dur="5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4" descr="C:\Users\Randy.Seagraves\Desktop\boy salad.jpg"/>
          <p:cNvPicPr>
            <a:picLocks noChangeAspect="1" noChangeArrowheads="1"/>
          </p:cNvPicPr>
          <p:nvPr/>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587022" y="3189288"/>
            <a:ext cx="3870678"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rotWithShape="1">
          <a:blip r:embed="rId4"/>
          <a:srcRect/>
          <a:stretch/>
        </p:blipFill>
        <p:spPr bwMode="auto">
          <a:xfrm rot="21015933">
            <a:off x="2596462" y="-155382"/>
            <a:ext cx="5080000" cy="7146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5"/>
          <a:srcRect/>
          <a:stretch/>
        </p:blipFill>
        <p:spPr bwMode="auto">
          <a:xfrm>
            <a:off x="3657600" y="1247775"/>
            <a:ext cx="4800600" cy="6923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466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39647">
            <a:off x="-105907" y="602305"/>
            <a:ext cx="2027508" cy="140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846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National JMG</a:t>
            </a:r>
            <a:r>
              <a:rPr lang="en-US" sz="800" dirty="0"/>
              <a:t>®</a:t>
            </a:r>
            <a:r>
              <a:rPr lang="en-US" sz="1000" dirty="0"/>
              <a:t> </a:t>
            </a:r>
            <a:r>
              <a:rPr lang="en-US" dirty="0"/>
              <a:t>Leader Training</a:t>
            </a:r>
          </a:p>
        </p:txBody>
      </p:sp>
      <p:sp>
        <p:nvSpPr>
          <p:cNvPr id="5" name="Text Placeholder 4"/>
          <p:cNvSpPr>
            <a:spLocks noGrp="1"/>
          </p:cNvSpPr>
          <p:nvPr>
            <p:ph type="body" sz="quarter" idx="10"/>
          </p:nvPr>
        </p:nvSpPr>
        <p:spPr>
          <a:xfrm>
            <a:off x="228600" y="5410200"/>
            <a:ext cx="8672946" cy="1238250"/>
          </a:xfrm>
        </p:spPr>
        <p:txBody>
          <a:bodyPr/>
          <a:lstStyle/>
          <a:p>
            <a:r>
              <a:rPr lang="en-US" sz="4500" dirty="0" smtClean="0"/>
              <a:t> Marketing to Schools/Youth Groups</a:t>
            </a:r>
            <a:endParaRPr lang="en-US" sz="4500" dirty="0"/>
          </a:p>
        </p:txBody>
      </p:sp>
      <p:pic>
        <p:nvPicPr>
          <p:cNvPr id="6" name="Picture 6" descr="C:\Users\Randy.Seagraves\Desktop\LGEG MASTER\AFRI\AFRI photos and art\growing logo orange.jp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419600" y="228601"/>
            <a:ext cx="2694387" cy="10150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andy.Seagraves\Desktop\LGEG MASTER\LGEG logos\LGEG .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181763"/>
            <a:ext cx="7042641" cy="38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934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63" y="540704"/>
            <a:ext cx="8382000" cy="1143000"/>
          </a:xfrm>
        </p:spPr>
        <p:txBody>
          <a:bodyPr>
            <a:noAutofit/>
          </a:bodyPr>
          <a:lstStyle/>
          <a:p>
            <a:r>
              <a:rPr lang="en-US" sz="4000" b="1" dirty="0" smtClean="0">
                <a:solidFill>
                  <a:srgbClr val="0066CC"/>
                </a:solidFill>
                <a:latin typeface="Calibri" panose="020F0502020204030204" pitchFamily="34" charset="0"/>
                <a:cs typeface="Calibri" panose="020F0502020204030204" pitchFamily="34" charset="0"/>
              </a:rPr>
              <a:t>Marketing to Schools, After School Programs and Community Based Clubs</a:t>
            </a:r>
            <a:r>
              <a:rPr lang="en-US" sz="5400" b="1" dirty="0" smtClean="0">
                <a:solidFill>
                  <a:srgbClr val="0066CC"/>
                </a:solidFill>
                <a:latin typeface="Calibri" panose="020F0502020204030204" pitchFamily="34" charset="0"/>
                <a:cs typeface="Calibri" panose="020F0502020204030204" pitchFamily="34" charset="0"/>
              </a:rPr>
              <a:t/>
            </a:r>
            <a:br>
              <a:rPr lang="en-US" sz="5400" b="1" dirty="0" smtClean="0">
                <a:solidFill>
                  <a:srgbClr val="0066CC"/>
                </a:solidFill>
                <a:latin typeface="Calibri" panose="020F0502020204030204" pitchFamily="34" charset="0"/>
                <a:cs typeface="Calibri" panose="020F0502020204030204" pitchFamily="34" charset="0"/>
              </a:rPr>
            </a:br>
            <a:endParaRPr lang="en-US" sz="2800" b="1" dirty="0">
              <a:solidFill>
                <a:srgbClr val="0066CC"/>
              </a:solidFill>
              <a:latin typeface="Calibri" panose="020F0502020204030204" pitchFamily="34" charset="0"/>
              <a:cs typeface="Calibri" panose="020F0502020204030204" pitchFamily="34" charset="0"/>
            </a:endParaRPr>
          </a:p>
        </p:txBody>
      </p:sp>
      <p:pic>
        <p:nvPicPr>
          <p:cNvPr id="6" name="Picture 5" descr="IMG_016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52400" y="1739796"/>
            <a:ext cx="2540000" cy="2057400"/>
          </a:xfrm>
          <a:prstGeom prst="rect">
            <a:avLst/>
          </a:prstGeom>
          <a:noFill/>
          <a:ln w="19050">
            <a:solidFill>
              <a:srgbClr val="000066"/>
            </a:solidFill>
          </a:ln>
        </p:spPr>
      </p:pic>
      <p:pic>
        <p:nvPicPr>
          <p:cNvPr id="8" name="Picture 7" descr="Nov 27 and 28 GF and McD 02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180402" y="2260263"/>
            <a:ext cx="2327867" cy="1507066"/>
          </a:xfrm>
          <a:prstGeom prst="rect">
            <a:avLst/>
          </a:prstGeom>
          <a:ln w="19050">
            <a:solidFill>
              <a:schemeClr val="tx1"/>
            </a:solidFill>
          </a:ln>
        </p:spPr>
      </p:pic>
      <p:pic>
        <p:nvPicPr>
          <p:cNvPr id="7" name="Picture 6" descr="IMG_0173"/>
          <p:cNvPicPr>
            <a:picLocks noGrp="1" noChangeAspect="1"/>
          </p:cNvPicPr>
          <p:nvPr isPhoto="1"/>
        </p:nvPicPr>
        <p:blipFill>
          <a:blip r:embed="rId4" cstate="screen">
            <a:lum/>
            <a:extLst>
              <a:ext uri="{28A0092B-C50C-407E-A947-70E740481C1C}">
                <a14:useLocalDpi xmlns:a14="http://schemas.microsoft.com/office/drawing/2010/main"/>
              </a:ext>
            </a:extLst>
          </a:blip>
          <a:stretch>
            <a:fillRect/>
          </a:stretch>
        </p:blipFill>
        <p:spPr>
          <a:xfrm>
            <a:off x="2169976" y="3602464"/>
            <a:ext cx="2523623" cy="2160631"/>
          </a:xfrm>
          <a:prstGeom prst="rect">
            <a:avLst/>
          </a:prstGeom>
          <a:noFill/>
          <a:ln w="28575">
            <a:solidFill>
              <a:srgbClr val="000066"/>
            </a:solidFill>
          </a:ln>
        </p:spPr>
      </p:pic>
      <p:pic>
        <p:nvPicPr>
          <p:cNvPr id="10" name="Picture 9" descr="P101005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563" y="4041385"/>
            <a:ext cx="2023569" cy="1826015"/>
          </a:xfrm>
          <a:prstGeom prst="rect">
            <a:avLst/>
          </a:prstGeom>
          <a:ln w="28575">
            <a:solidFill>
              <a:schemeClr val="tx1"/>
            </a:solidFill>
          </a:ln>
        </p:spPr>
      </p:pic>
      <p:pic>
        <p:nvPicPr>
          <p:cNvPr id="9" name="Content Placeholder 4" descr="P1010069.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6011333" y="1841397"/>
            <a:ext cx="2128892" cy="176106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08203" y="3788730"/>
            <a:ext cx="1905001" cy="168505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descr="P1010200.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38390" y="4061596"/>
            <a:ext cx="1903279" cy="1604207"/>
          </a:xfrm>
          <a:prstGeom prst="rect">
            <a:avLst/>
          </a:prstGeom>
          <a:ln w="19050">
            <a:solidFill>
              <a:schemeClr val="tx1"/>
            </a:solidFill>
          </a:ln>
        </p:spPr>
      </p:pic>
      <p:pic>
        <p:nvPicPr>
          <p:cNvPr id="12" name="Picture 11" descr="P1010047.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3930186" y="1921829"/>
            <a:ext cx="2133601" cy="1600201"/>
          </a:xfrm>
          <a:prstGeom prst="rect">
            <a:avLst/>
          </a:prstGeom>
          <a:ln w="19050">
            <a:solidFill>
              <a:schemeClr val="tx1"/>
            </a:solidFill>
          </a:ln>
        </p:spPr>
      </p:pic>
    </p:spTree>
    <p:extLst>
      <p:ext uri="{BB962C8B-B14F-4D97-AF65-F5344CB8AC3E}">
        <p14:creationId xmlns:p14="http://schemas.microsoft.com/office/powerpoint/2010/main" val="443461717"/>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8001000" cy="1384995"/>
          </a:xfrm>
          <a:prstGeom prst="rect">
            <a:avLst/>
          </a:prstGeom>
          <a:noFill/>
        </p:spPr>
        <p:txBody>
          <a:bodyPr wrap="square" rtlCol="0">
            <a:spAutoFit/>
          </a:bodyPr>
          <a:lstStyle/>
          <a:p>
            <a:pPr algn="ctr" fontAlgn="base">
              <a:spcBef>
                <a:spcPct val="0"/>
              </a:spcBef>
              <a:spcAft>
                <a:spcPct val="0"/>
              </a:spcAft>
            </a:pPr>
            <a:r>
              <a:rPr lang="en-US" sz="6000" b="1" dirty="0" smtClean="0">
                <a:solidFill>
                  <a:srgbClr val="F47E1C"/>
                </a:solidFill>
                <a:latin typeface="Calibri" panose="020F0502020204030204" pitchFamily="34" charset="0"/>
                <a:cs typeface="Calibri" panose="020F0502020204030204" pitchFamily="34" charset="0"/>
              </a:rPr>
              <a:t>“School Speak”</a:t>
            </a:r>
          </a:p>
          <a:p>
            <a:pPr algn="ctr" fontAlgn="base">
              <a:spcBef>
                <a:spcPct val="0"/>
              </a:spcBef>
              <a:spcAft>
                <a:spcPct val="0"/>
              </a:spcAft>
            </a:pPr>
            <a:r>
              <a:rPr lang="en-US" sz="2400" b="1" dirty="0" smtClean="0">
                <a:solidFill>
                  <a:srgbClr val="009900"/>
                </a:solidFill>
                <a:latin typeface="Calibri" panose="020F0502020204030204" pitchFamily="34" charset="0"/>
                <a:cs typeface="Calibri" panose="020F0502020204030204" pitchFamily="34" charset="0"/>
              </a:rPr>
              <a:t>Top Ten Things To Know When Working With Schools…..</a:t>
            </a:r>
            <a:endParaRPr lang="en-US" sz="2400" b="1" dirty="0">
              <a:solidFill>
                <a:srgbClr val="009900"/>
              </a:solidFill>
              <a:latin typeface="Calibri" panose="020F0502020204030204" pitchFamily="34" charset="0"/>
              <a:cs typeface="Calibri" panose="020F0502020204030204" pitchFamily="34" charset="0"/>
            </a:endParaRPr>
          </a:p>
        </p:txBody>
      </p:sp>
      <p:sp>
        <p:nvSpPr>
          <p:cNvPr id="3" name="TextBox 2"/>
          <p:cNvSpPr txBox="1"/>
          <p:nvPr/>
        </p:nvSpPr>
        <p:spPr>
          <a:xfrm>
            <a:off x="514350" y="1752600"/>
            <a:ext cx="8020050" cy="3600986"/>
          </a:xfrm>
          <a:prstGeom prst="rect">
            <a:avLst/>
          </a:prstGeom>
          <a:noFill/>
        </p:spPr>
        <p:txBody>
          <a:bodyPr wrap="square" rtlCol="0">
            <a:spAutoFit/>
          </a:bodyPr>
          <a:lstStyle/>
          <a:p>
            <a:pPr fontAlgn="base">
              <a:spcBef>
                <a:spcPct val="0"/>
              </a:spcBef>
              <a:spcAft>
                <a:spcPct val="0"/>
              </a:spcAft>
            </a:pPr>
            <a:r>
              <a:rPr lang="en-US" sz="2400" b="1" dirty="0" smtClean="0">
                <a:solidFill>
                  <a:srgbClr val="FF9900"/>
                </a:solidFill>
                <a:latin typeface="Calibri" panose="020F0502020204030204" pitchFamily="34" charset="0"/>
                <a:cs typeface="Calibri" panose="020F0502020204030204" pitchFamily="34" charset="0"/>
              </a:rPr>
              <a:t>10</a:t>
            </a:r>
            <a:r>
              <a:rPr lang="en-US" sz="2800" b="1" dirty="0" smtClean="0">
                <a:solidFill>
                  <a:srgbClr val="FF9900"/>
                </a:solidFill>
                <a:latin typeface="Calibri" panose="020F0502020204030204" pitchFamily="34" charset="0"/>
                <a:cs typeface="Calibri" panose="020F0502020204030204" pitchFamily="34" charset="0"/>
              </a:rPr>
              <a:t>.  </a:t>
            </a:r>
            <a:r>
              <a:rPr lang="en-US" sz="2000" b="1" dirty="0" smtClean="0">
                <a:solidFill>
                  <a:srgbClr val="0066CC"/>
                </a:solidFill>
                <a:latin typeface="Calibri" panose="020F0502020204030204" pitchFamily="34" charset="0"/>
                <a:cs typeface="Calibri" panose="020F0502020204030204" pitchFamily="34" charset="0"/>
              </a:rPr>
              <a:t>Schools, holistically, don’t know of Extension &amp; if they do, aren’t aware of  all that we do.</a:t>
            </a:r>
          </a:p>
          <a:p>
            <a:pPr marL="1200150" lvl="2" indent="-285750" fontAlgn="base">
              <a:spcBef>
                <a:spcPct val="0"/>
              </a:spcBef>
              <a:spcAft>
                <a:spcPct val="0"/>
              </a:spcAft>
              <a:buFont typeface="Arial" panose="020B0604020202020204" pitchFamily="34" charset="0"/>
              <a:buChar char="•"/>
            </a:pPr>
            <a:r>
              <a:rPr lang="en-US" sz="2000" b="1" i="1" dirty="0" smtClean="0">
                <a:solidFill>
                  <a:srgbClr val="009900"/>
                </a:solidFill>
                <a:latin typeface="Calibri" panose="020F0502020204030204" pitchFamily="34" charset="0"/>
                <a:cs typeface="Calibri" panose="020F0502020204030204" pitchFamily="34" charset="0"/>
              </a:rPr>
              <a:t>education by Extension staff and volunteers is key</a:t>
            </a:r>
          </a:p>
          <a:p>
            <a:pPr lvl="2" fontAlgn="base">
              <a:spcBef>
                <a:spcPct val="0"/>
              </a:spcBef>
              <a:spcAft>
                <a:spcPct val="0"/>
              </a:spcAft>
            </a:pPr>
            <a:endParaRPr lang="en-US" sz="2000" b="1" dirty="0" smtClean="0">
              <a:solidFill>
                <a:srgbClr val="009900"/>
              </a:solidFill>
              <a:latin typeface="Calibri" panose="020F0502020204030204" pitchFamily="34" charset="0"/>
              <a:cs typeface="Calibri" panose="020F0502020204030204" pitchFamily="34" charset="0"/>
            </a:endParaRPr>
          </a:p>
          <a:p>
            <a:pPr fontAlgn="base">
              <a:spcBef>
                <a:spcPct val="0"/>
              </a:spcBef>
              <a:spcAft>
                <a:spcPct val="0"/>
              </a:spcAft>
            </a:pPr>
            <a:r>
              <a:rPr lang="en-US" sz="2000" b="1" dirty="0" smtClean="0">
                <a:solidFill>
                  <a:srgbClr val="FF9900"/>
                </a:solidFill>
                <a:latin typeface="Calibri" panose="020F0502020204030204" pitchFamily="34" charset="0"/>
                <a:cs typeface="Calibri" panose="020F0502020204030204" pitchFamily="34" charset="0"/>
              </a:rPr>
              <a:t> 9.  </a:t>
            </a:r>
            <a:r>
              <a:rPr lang="en-US" sz="2000" b="1" dirty="0">
                <a:solidFill>
                  <a:srgbClr val="FF9900"/>
                </a:solidFill>
                <a:latin typeface="Calibri" panose="020F0502020204030204" pitchFamily="34" charset="0"/>
                <a:cs typeface="Calibri" panose="020F0502020204030204" pitchFamily="34" charset="0"/>
              </a:rPr>
              <a:t> </a:t>
            </a:r>
            <a:r>
              <a:rPr lang="en-US" sz="2000" b="1" dirty="0" smtClean="0">
                <a:solidFill>
                  <a:srgbClr val="0066CC"/>
                </a:solidFill>
                <a:latin typeface="Calibri" panose="020F0502020204030204" pitchFamily="34" charset="0"/>
                <a:cs typeface="Calibri" panose="020F0502020204030204" pitchFamily="34" charset="0"/>
              </a:rPr>
              <a:t>Relationship building and sustainable partnerships are imperative.</a:t>
            </a:r>
          </a:p>
          <a:p>
            <a:pPr marL="1200150" lvl="2" indent="-285750" fontAlgn="base">
              <a:spcBef>
                <a:spcPct val="0"/>
              </a:spcBef>
              <a:spcAft>
                <a:spcPct val="0"/>
              </a:spcAft>
              <a:buFont typeface="Arial" panose="020B0604020202020204" pitchFamily="34" charset="0"/>
              <a:buChar char="•"/>
            </a:pPr>
            <a:r>
              <a:rPr lang="en-US" sz="2000" b="1" i="1" dirty="0" smtClean="0">
                <a:solidFill>
                  <a:srgbClr val="009900"/>
                </a:solidFill>
                <a:latin typeface="Calibri" panose="020F0502020204030204" pitchFamily="34" charset="0"/>
                <a:cs typeface="Calibri" panose="020F0502020204030204" pitchFamily="34" charset="0"/>
              </a:rPr>
              <a:t>seek out the district/school “cheerleader(s)” to get started &amp; maintain these partnerships</a:t>
            </a:r>
          </a:p>
          <a:p>
            <a:pPr lvl="2" fontAlgn="base">
              <a:spcBef>
                <a:spcPct val="0"/>
              </a:spcBef>
              <a:spcAft>
                <a:spcPct val="0"/>
              </a:spcAft>
            </a:pPr>
            <a:endParaRPr lang="en-US" sz="2000" b="1" dirty="0" smtClean="0">
              <a:solidFill>
                <a:srgbClr val="009900"/>
              </a:solidFill>
              <a:latin typeface="Calibri" panose="020F0502020204030204" pitchFamily="34" charset="0"/>
              <a:cs typeface="Calibri" panose="020F0502020204030204" pitchFamily="34" charset="0"/>
            </a:endParaRPr>
          </a:p>
          <a:p>
            <a:pPr fontAlgn="base">
              <a:spcBef>
                <a:spcPct val="0"/>
              </a:spcBef>
              <a:spcAft>
                <a:spcPct val="0"/>
              </a:spcAft>
            </a:pPr>
            <a:r>
              <a:rPr lang="en-US" sz="2000" b="1" dirty="0">
                <a:solidFill>
                  <a:srgbClr val="FF9900"/>
                </a:solidFill>
                <a:latin typeface="Calibri" panose="020F0502020204030204" pitchFamily="34" charset="0"/>
                <a:cs typeface="Calibri" panose="020F0502020204030204" pitchFamily="34" charset="0"/>
              </a:rPr>
              <a:t> </a:t>
            </a:r>
            <a:r>
              <a:rPr lang="en-US" sz="2000" b="1" dirty="0" smtClean="0">
                <a:solidFill>
                  <a:srgbClr val="FF9900"/>
                </a:solidFill>
                <a:latin typeface="Calibri" panose="020F0502020204030204" pitchFamily="34" charset="0"/>
                <a:cs typeface="Calibri" panose="020F0502020204030204" pitchFamily="34" charset="0"/>
              </a:rPr>
              <a:t>8.  </a:t>
            </a:r>
            <a:r>
              <a:rPr lang="en-US" sz="2000" b="1" dirty="0">
                <a:solidFill>
                  <a:srgbClr val="FF9900"/>
                </a:solidFill>
                <a:latin typeface="Calibri" panose="020F0502020204030204" pitchFamily="34" charset="0"/>
                <a:cs typeface="Calibri" panose="020F0502020204030204" pitchFamily="34" charset="0"/>
              </a:rPr>
              <a:t> </a:t>
            </a:r>
            <a:r>
              <a:rPr lang="en-US" sz="2000" b="1" dirty="0" smtClean="0">
                <a:solidFill>
                  <a:srgbClr val="0066CC"/>
                </a:solidFill>
                <a:latin typeface="Calibri" panose="020F0502020204030204" pitchFamily="34" charset="0"/>
                <a:cs typeface="Calibri" panose="020F0502020204030204" pitchFamily="34" charset="0"/>
              </a:rPr>
              <a:t>Daily school schedules are everything – schools live and die by them.</a:t>
            </a:r>
          </a:p>
          <a:p>
            <a:pPr marL="1200150" lvl="2" indent="-285750" fontAlgn="base">
              <a:spcBef>
                <a:spcPct val="0"/>
              </a:spcBef>
              <a:spcAft>
                <a:spcPct val="0"/>
              </a:spcAft>
              <a:buFont typeface="Arial" panose="020B0604020202020204" pitchFamily="34" charset="0"/>
              <a:buChar char="•"/>
            </a:pPr>
            <a:r>
              <a:rPr lang="en-US" sz="2000" b="1" i="1" dirty="0" smtClean="0">
                <a:solidFill>
                  <a:srgbClr val="009900"/>
                </a:solidFill>
                <a:latin typeface="Calibri" panose="020F0502020204030204" pitchFamily="34" charset="0"/>
                <a:cs typeface="Calibri" panose="020F0502020204030204" pitchFamily="34" charset="0"/>
              </a:rPr>
              <a:t>be flexible and have plan as to how to communicate when changes occur</a:t>
            </a:r>
          </a:p>
        </p:txBody>
      </p:sp>
    </p:spTree>
    <p:extLst>
      <p:ext uri="{BB962C8B-B14F-4D97-AF65-F5344CB8AC3E}">
        <p14:creationId xmlns:p14="http://schemas.microsoft.com/office/powerpoint/2010/main" val="291399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anim calcmode="lin" valueType="num">
                                      <p:cBhvr>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anim calcmode="lin" valueType="num">
                                      <p:cBhvr>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anim calcmode="lin" valueType="num">
                                      <p:cBhvr>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anim calcmode="lin" valueType="num">
                                      <p:cBhvr>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9600"/>
            <a:ext cx="9296400" cy="4893647"/>
          </a:xfrm>
          <a:prstGeom prst="rect">
            <a:avLst/>
          </a:prstGeom>
        </p:spPr>
        <p:txBody>
          <a:bodyPr wrap="square">
            <a:spAutoFit/>
          </a:bodyPr>
          <a:lstStyle/>
          <a:p>
            <a:pPr fontAlgn="base">
              <a:spcBef>
                <a:spcPct val="0"/>
              </a:spcBef>
              <a:spcAft>
                <a:spcPct val="0"/>
              </a:spcAft>
            </a:pPr>
            <a:r>
              <a:rPr lang="en-US" sz="1950" dirty="0">
                <a:solidFill>
                  <a:srgbClr val="0066CC"/>
                </a:solidFill>
              </a:rPr>
              <a:t> </a:t>
            </a:r>
            <a:endParaRPr lang="en-US" sz="1950" dirty="0" smtClean="0">
              <a:solidFill>
                <a:srgbClr val="0066CC"/>
              </a:solidFill>
            </a:endParaRPr>
          </a:p>
          <a:p>
            <a:pPr fontAlgn="base">
              <a:spcBef>
                <a:spcPct val="0"/>
              </a:spcBef>
              <a:spcAft>
                <a:spcPct val="0"/>
              </a:spcAft>
            </a:pPr>
            <a:r>
              <a:rPr lang="en-US" sz="2000" b="1" dirty="0" smtClean="0">
                <a:solidFill>
                  <a:srgbClr val="FF9900"/>
                </a:solidFill>
              </a:rPr>
              <a:t> 7</a:t>
            </a:r>
            <a:r>
              <a:rPr lang="en-US" sz="2000" b="1" dirty="0">
                <a:solidFill>
                  <a:srgbClr val="FF9900"/>
                </a:solidFill>
              </a:rPr>
              <a:t>.   </a:t>
            </a:r>
            <a:r>
              <a:rPr lang="en-US" sz="1950" b="1" dirty="0">
                <a:solidFill>
                  <a:srgbClr val="0066CC"/>
                </a:solidFill>
              </a:rPr>
              <a:t>School program planning is like retail marketing…..working 6 months to 1 year out.</a:t>
            </a:r>
          </a:p>
          <a:p>
            <a:pPr marL="1200150" lvl="2" indent="-285750" fontAlgn="base">
              <a:spcBef>
                <a:spcPct val="0"/>
              </a:spcBef>
              <a:spcAft>
                <a:spcPct val="0"/>
              </a:spcAft>
              <a:buFont typeface="Arial" panose="020B0604020202020204" pitchFamily="34" charset="0"/>
              <a:buChar char="•"/>
            </a:pPr>
            <a:r>
              <a:rPr lang="en-US" sz="1950" b="1" i="1" dirty="0">
                <a:solidFill>
                  <a:srgbClr val="009900"/>
                </a:solidFill>
              </a:rPr>
              <a:t>reach out no later than Jan-March to secure spot on training calendars for late spring; summer; early </a:t>
            </a:r>
            <a:r>
              <a:rPr lang="en-US" sz="1950" b="1" i="1" dirty="0" smtClean="0">
                <a:solidFill>
                  <a:srgbClr val="009900"/>
                </a:solidFill>
              </a:rPr>
              <a:t>fall</a:t>
            </a:r>
          </a:p>
          <a:p>
            <a:pPr lvl="2" fontAlgn="base">
              <a:spcBef>
                <a:spcPct val="0"/>
              </a:spcBef>
              <a:spcAft>
                <a:spcPct val="0"/>
              </a:spcAft>
            </a:pPr>
            <a:endParaRPr lang="en-US" sz="1950" b="1" dirty="0">
              <a:solidFill>
                <a:srgbClr val="0066CC"/>
              </a:solidFill>
            </a:endParaRPr>
          </a:p>
          <a:p>
            <a:pPr fontAlgn="base">
              <a:spcBef>
                <a:spcPct val="0"/>
              </a:spcBef>
              <a:spcAft>
                <a:spcPct val="0"/>
              </a:spcAft>
            </a:pPr>
            <a:r>
              <a:rPr lang="en-US" sz="2000" b="1" dirty="0">
                <a:solidFill>
                  <a:srgbClr val="FF9900"/>
                </a:solidFill>
              </a:rPr>
              <a:t> 6.   </a:t>
            </a:r>
            <a:r>
              <a:rPr lang="en-US" sz="1950" b="1" dirty="0">
                <a:solidFill>
                  <a:srgbClr val="0066CC"/>
                </a:solidFill>
              </a:rPr>
              <a:t>School security is a hot button.</a:t>
            </a:r>
          </a:p>
          <a:p>
            <a:pPr marL="1200150" lvl="2" indent="-285750" fontAlgn="base">
              <a:spcBef>
                <a:spcPct val="0"/>
              </a:spcBef>
              <a:spcAft>
                <a:spcPct val="0"/>
              </a:spcAft>
              <a:buFont typeface="Arial" panose="020B0604020202020204" pitchFamily="34" charset="0"/>
              <a:buChar char="•"/>
            </a:pPr>
            <a:r>
              <a:rPr lang="en-US" sz="1950" b="1" i="1" dirty="0">
                <a:solidFill>
                  <a:srgbClr val="009900"/>
                </a:solidFill>
              </a:rPr>
              <a:t>Ask for protocols &amp; follow </a:t>
            </a:r>
            <a:r>
              <a:rPr lang="en-US" sz="1950" b="1" i="1" dirty="0" smtClean="0">
                <a:solidFill>
                  <a:srgbClr val="009900"/>
                </a:solidFill>
              </a:rPr>
              <a:t>them</a:t>
            </a:r>
          </a:p>
          <a:p>
            <a:pPr lvl="2" fontAlgn="base">
              <a:spcBef>
                <a:spcPct val="0"/>
              </a:spcBef>
              <a:spcAft>
                <a:spcPct val="0"/>
              </a:spcAft>
            </a:pPr>
            <a:endParaRPr lang="en-US" sz="1950" b="1" dirty="0">
              <a:solidFill>
                <a:srgbClr val="0066CC"/>
              </a:solidFill>
            </a:endParaRPr>
          </a:p>
          <a:p>
            <a:pPr fontAlgn="base">
              <a:spcBef>
                <a:spcPct val="0"/>
              </a:spcBef>
              <a:spcAft>
                <a:spcPct val="0"/>
              </a:spcAft>
            </a:pPr>
            <a:r>
              <a:rPr lang="en-US" sz="2000" b="1" dirty="0">
                <a:solidFill>
                  <a:srgbClr val="FF9900"/>
                </a:solidFill>
              </a:rPr>
              <a:t> 5.   </a:t>
            </a:r>
            <a:r>
              <a:rPr lang="en-US" sz="1950" b="1" dirty="0">
                <a:solidFill>
                  <a:srgbClr val="0066CC"/>
                </a:solidFill>
              </a:rPr>
              <a:t>The Principal/Building Leader makes on average 225 one to two </a:t>
            </a:r>
            <a:r>
              <a:rPr lang="en-US" sz="1950" b="1" dirty="0" smtClean="0">
                <a:solidFill>
                  <a:srgbClr val="0066CC"/>
                </a:solidFill>
              </a:rPr>
              <a:t>minute</a:t>
            </a:r>
            <a:br>
              <a:rPr lang="en-US" sz="1950" b="1" dirty="0" smtClean="0">
                <a:solidFill>
                  <a:srgbClr val="0066CC"/>
                </a:solidFill>
              </a:rPr>
            </a:br>
            <a:r>
              <a:rPr lang="en-US" sz="1950" b="1" dirty="0" smtClean="0">
                <a:solidFill>
                  <a:srgbClr val="0066CC"/>
                </a:solidFill>
              </a:rPr>
              <a:t>decisions </a:t>
            </a:r>
            <a:r>
              <a:rPr lang="en-US" sz="1950" b="1" dirty="0">
                <a:solidFill>
                  <a:srgbClr val="0066CC"/>
                </a:solidFill>
              </a:rPr>
              <a:t>in </a:t>
            </a:r>
            <a:r>
              <a:rPr lang="en-US" sz="1950" b="1" dirty="0" smtClean="0">
                <a:solidFill>
                  <a:srgbClr val="0066CC"/>
                </a:solidFill>
              </a:rPr>
              <a:t>a day</a:t>
            </a:r>
            <a:r>
              <a:rPr lang="en-US" sz="1950" b="1" dirty="0" smtClean="0">
                <a:solidFill>
                  <a:srgbClr val="0066CC"/>
                </a:solidFill>
              </a:rPr>
              <a:t>.</a:t>
            </a:r>
            <a:endParaRPr lang="en-US" sz="1950" b="1" dirty="0">
              <a:solidFill>
                <a:srgbClr val="0066CC"/>
              </a:solidFill>
            </a:endParaRPr>
          </a:p>
          <a:p>
            <a:pPr marL="1200150" lvl="2" indent="-285750" fontAlgn="base">
              <a:spcBef>
                <a:spcPct val="0"/>
              </a:spcBef>
              <a:spcAft>
                <a:spcPct val="0"/>
              </a:spcAft>
              <a:buFont typeface="Arial" panose="020B0604020202020204" pitchFamily="34" charset="0"/>
              <a:buChar char="•"/>
            </a:pPr>
            <a:r>
              <a:rPr lang="en-US" sz="1950" b="1" i="1" dirty="0">
                <a:solidFill>
                  <a:srgbClr val="009900"/>
                </a:solidFill>
              </a:rPr>
              <a:t>they care about your inquiry, but you may be #215 on their decision timeline </a:t>
            </a:r>
          </a:p>
          <a:p>
            <a:pPr lvl="2" fontAlgn="base">
              <a:spcBef>
                <a:spcPct val="0"/>
              </a:spcBef>
              <a:spcAft>
                <a:spcPct val="0"/>
              </a:spcAft>
            </a:pPr>
            <a:r>
              <a:rPr lang="en-US" sz="1950" b="1" i="1" dirty="0">
                <a:solidFill>
                  <a:srgbClr val="009900"/>
                </a:solidFill>
              </a:rPr>
              <a:t>     **see #9…..remember it’s about relationship </a:t>
            </a:r>
            <a:r>
              <a:rPr lang="en-US" sz="1950" b="1" i="1" dirty="0" smtClean="0">
                <a:solidFill>
                  <a:srgbClr val="009900"/>
                </a:solidFill>
              </a:rPr>
              <a:t>building</a:t>
            </a:r>
          </a:p>
          <a:p>
            <a:pPr lvl="2" fontAlgn="base">
              <a:spcBef>
                <a:spcPct val="0"/>
              </a:spcBef>
              <a:spcAft>
                <a:spcPct val="0"/>
              </a:spcAft>
            </a:pPr>
            <a:endParaRPr lang="en-US" sz="1950" b="1" dirty="0" smtClean="0">
              <a:solidFill>
                <a:srgbClr val="0066CC"/>
              </a:solidFill>
            </a:endParaRPr>
          </a:p>
          <a:p>
            <a:pPr fontAlgn="base">
              <a:spcBef>
                <a:spcPct val="0"/>
              </a:spcBef>
              <a:spcAft>
                <a:spcPct val="0"/>
              </a:spcAft>
            </a:pPr>
            <a:r>
              <a:rPr lang="en-US" sz="2000" b="1" dirty="0">
                <a:solidFill>
                  <a:srgbClr val="FF9900"/>
                </a:solidFill>
              </a:rPr>
              <a:t> </a:t>
            </a:r>
            <a:r>
              <a:rPr lang="en-US" sz="2000" b="1" dirty="0" smtClean="0">
                <a:solidFill>
                  <a:srgbClr val="FF9900"/>
                </a:solidFill>
              </a:rPr>
              <a:t>4.   </a:t>
            </a:r>
            <a:r>
              <a:rPr lang="en-US" sz="1950" b="1" dirty="0" smtClean="0">
                <a:solidFill>
                  <a:srgbClr val="0066CC"/>
                </a:solidFill>
              </a:rPr>
              <a:t>Hugs </a:t>
            </a:r>
            <a:r>
              <a:rPr lang="en-US" sz="1950" b="1" dirty="0">
                <a:solidFill>
                  <a:srgbClr val="0066CC"/>
                </a:solidFill>
              </a:rPr>
              <a:t>&amp; High Fives are freely given by the “little” people!</a:t>
            </a:r>
          </a:p>
          <a:p>
            <a:pPr marL="1200150" lvl="2" indent="-285750" fontAlgn="base">
              <a:spcBef>
                <a:spcPct val="0"/>
              </a:spcBef>
              <a:spcAft>
                <a:spcPct val="0"/>
              </a:spcAft>
              <a:buFont typeface="Arial" panose="020B0604020202020204" pitchFamily="34" charset="0"/>
              <a:buChar char="•"/>
            </a:pPr>
            <a:r>
              <a:rPr lang="en-US" sz="1950" b="1" i="1" dirty="0">
                <a:solidFill>
                  <a:srgbClr val="009900"/>
                </a:solidFill>
              </a:rPr>
              <a:t>hug &amp; high five the “little” people back</a:t>
            </a:r>
          </a:p>
          <a:p>
            <a:pPr fontAlgn="base">
              <a:spcBef>
                <a:spcPct val="0"/>
              </a:spcBef>
              <a:spcAft>
                <a:spcPct val="0"/>
              </a:spcAft>
            </a:pPr>
            <a:endParaRPr lang="en-US" sz="1950" b="1" dirty="0">
              <a:solidFill>
                <a:srgbClr val="000000"/>
              </a:solidFill>
            </a:endParaRPr>
          </a:p>
        </p:txBody>
      </p:sp>
      <p:sp>
        <p:nvSpPr>
          <p:cNvPr id="4" name="TextBox 3"/>
          <p:cNvSpPr txBox="1"/>
          <p:nvPr/>
        </p:nvSpPr>
        <p:spPr>
          <a:xfrm>
            <a:off x="1143000" y="156198"/>
            <a:ext cx="8001000" cy="557204"/>
          </a:xfrm>
          <a:prstGeom prst="rect">
            <a:avLst/>
          </a:prstGeom>
          <a:noFill/>
        </p:spPr>
        <p:txBody>
          <a:bodyPr wrap="square" rtlCol="0">
            <a:spAutoFit/>
          </a:bodyPr>
          <a:lstStyle/>
          <a:p>
            <a:pPr algn="r" fontAlgn="base">
              <a:lnSpc>
                <a:spcPts val="1800"/>
              </a:lnSpc>
              <a:spcBef>
                <a:spcPct val="0"/>
              </a:spcBef>
              <a:spcAft>
                <a:spcPct val="0"/>
              </a:spcAft>
            </a:pPr>
            <a:r>
              <a:rPr lang="en-US" sz="4400" b="1" dirty="0" smtClean="0">
                <a:solidFill>
                  <a:srgbClr val="F47E1C"/>
                </a:solidFill>
                <a:latin typeface="Calibri" panose="020F0502020204030204" pitchFamily="34" charset="0"/>
                <a:cs typeface="Calibri" panose="020F0502020204030204" pitchFamily="34" charset="0"/>
              </a:rPr>
              <a:t>School Speak</a:t>
            </a:r>
            <a:endParaRPr lang="en-US" sz="4400" b="1" dirty="0" smtClean="0">
              <a:solidFill>
                <a:srgbClr val="F47E1C"/>
              </a:solidFill>
              <a:latin typeface="Calibri" panose="020F0502020204030204" pitchFamily="34" charset="0"/>
              <a:cs typeface="Calibri" panose="020F0502020204030204" pitchFamily="34" charset="0"/>
            </a:endParaRPr>
          </a:p>
          <a:p>
            <a:pPr algn="r" fontAlgn="base">
              <a:lnSpc>
                <a:spcPts val="1800"/>
              </a:lnSpc>
              <a:spcBef>
                <a:spcPct val="0"/>
              </a:spcBef>
              <a:spcAft>
                <a:spcPct val="0"/>
              </a:spcAft>
            </a:pPr>
            <a:r>
              <a:rPr lang="en-US" sz="1600" b="1" dirty="0" smtClean="0">
                <a:solidFill>
                  <a:srgbClr val="009900"/>
                </a:solidFill>
                <a:latin typeface="Calibri" panose="020F0502020204030204" pitchFamily="34" charset="0"/>
                <a:cs typeface="Calibri" panose="020F0502020204030204" pitchFamily="34" charset="0"/>
              </a:rPr>
              <a:t>Top Ten Things To Know When Working </a:t>
            </a:r>
            <a:r>
              <a:rPr lang="en-US" b="1" dirty="0" smtClean="0">
                <a:solidFill>
                  <a:srgbClr val="009900"/>
                </a:solidFill>
                <a:latin typeface="Calibri" panose="020F0502020204030204" pitchFamily="34" charset="0"/>
                <a:cs typeface="Calibri" panose="020F0502020204030204" pitchFamily="34" charset="0"/>
              </a:rPr>
              <a:t>With </a:t>
            </a:r>
            <a:r>
              <a:rPr lang="en-US" b="1" dirty="0" smtClean="0">
                <a:solidFill>
                  <a:srgbClr val="009900"/>
                </a:solidFill>
                <a:latin typeface="Calibri" panose="020F0502020204030204" pitchFamily="34" charset="0"/>
                <a:cs typeface="Calibri" panose="020F0502020204030204" pitchFamily="34" charset="0"/>
              </a:rPr>
              <a:t>Schools</a:t>
            </a:r>
            <a:endParaRPr lang="en-US" b="1" dirty="0">
              <a:solidFill>
                <a:srgbClr val="00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6911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anim calcmode="lin" valueType="num">
                                      <p:cBhvr>
                                        <p:cTn id="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anim calcmode="lin" valueType="num">
                                      <p:cBhvr>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anim calcmode="lin" valueType="num">
                                      <p:cBhvr>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anim calcmode="lin" valueType="num">
                                      <p:cBhvr>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anim calcmode="lin" valueType="num">
                                      <p:cBhvr>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7" end="7"/>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anim calcmode="lin" valueType="num">
                                      <p:cBhvr>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anim calcmode="lin" valueType="num">
                                      <p:cBhvr>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anim calcmode="lin" valueType="num">
                                      <p:cBhvr>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0" dur="500" fill="hold"/>
                                        <p:tgtEl>
                                          <p:spTgt spid="3">
                                            <p:txEl>
                                              <p:pRg st="11" end="11"/>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500"/>
                                        <p:tgtEl>
                                          <p:spTgt spid="3">
                                            <p:txEl>
                                              <p:pRg st="12" end="12"/>
                                            </p:txEl>
                                          </p:spTgt>
                                        </p:tgtEl>
                                      </p:cBhvr>
                                    </p:animEffect>
                                    <p:anim calcmode="lin" valueType="num">
                                      <p:cBhvr>
                                        <p:cTn id="54"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5" dur="5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600120" y="235797"/>
            <a:ext cx="7848600" cy="1143000"/>
          </a:xfrm>
        </p:spPr>
        <p:txBody>
          <a:bodyPr>
            <a:noAutofit/>
          </a:bodyPr>
          <a:lstStyle/>
          <a:p>
            <a:pPr>
              <a:lnSpc>
                <a:spcPts val="3400"/>
              </a:lnSpc>
            </a:pPr>
            <a:r>
              <a:rPr lang="en-US" altLang="en-US" sz="3800" b="1" dirty="0" smtClean="0">
                <a:solidFill>
                  <a:srgbClr val="000099"/>
                </a:solidFill>
              </a:rPr>
              <a:t>Junior Master </a:t>
            </a:r>
            <a:r>
              <a:rPr lang="en-US" altLang="en-US" sz="3800" b="1" dirty="0" smtClean="0">
                <a:solidFill>
                  <a:srgbClr val="003399"/>
                </a:solidFill>
              </a:rPr>
              <a:t>Gardener</a:t>
            </a:r>
            <a:r>
              <a:rPr lang="en-US" altLang="en-US" sz="2500" dirty="0" smtClean="0">
                <a:solidFill>
                  <a:srgbClr val="003399"/>
                </a:solidFill>
              </a:rPr>
              <a:t>®</a:t>
            </a:r>
            <a:r>
              <a:rPr lang="en-US" altLang="en-US" sz="4800" dirty="0" smtClean="0">
                <a:solidFill>
                  <a:srgbClr val="003399"/>
                </a:solidFill>
              </a:rPr>
              <a:t>   </a:t>
            </a:r>
            <a:r>
              <a:rPr lang="en-US" altLang="en-US" sz="4800" b="1" dirty="0" smtClean="0">
                <a:solidFill>
                  <a:srgbClr val="003399"/>
                </a:solidFill>
              </a:rPr>
              <a:t> </a:t>
            </a:r>
            <a:br>
              <a:rPr lang="en-US" altLang="en-US" sz="4800" b="1" dirty="0" smtClean="0">
                <a:solidFill>
                  <a:srgbClr val="003399"/>
                </a:solidFill>
              </a:rPr>
            </a:br>
            <a:r>
              <a:rPr lang="en-US" altLang="en-US" sz="4800" b="1" dirty="0" smtClean="0">
                <a:solidFill>
                  <a:srgbClr val="003399"/>
                </a:solidFill>
              </a:rPr>
              <a:t> </a:t>
            </a:r>
            <a:r>
              <a:rPr lang="en-US" altLang="en-US" sz="5500" b="1" dirty="0" smtClean="0">
                <a:solidFill>
                  <a:srgbClr val="009900"/>
                </a:solidFill>
              </a:rPr>
              <a:t>Golden Ray Series</a:t>
            </a:r>
            <a:endParaRPr lang="en-US" altLang="en-US" sz="4800" b="1" baseline="40000" dirty="0" smtClean="0">
              <a:solidFill>
                <a:srgbClr val="0000FF"/>
              </a:solidFill>
            </a:endParaRPr>
          </a:p>
        </p:txBody>
      </p:sp>
      <p:sp>
        <p:nvSpPr>
          <p:cNvPr id="9" name="Rectangle 2"/>
          <p:cNvSpPr txBox="1">
            <a:spLocks noChangeArrowheads="1"/>
          </p:cNvSpPr>
          <p:nvPr/>
        </p:nvSpPr>
        <p:spPr>
          <a:xfrm>
            <a:off x="76200" y="976205"/>
            <a:ext cx="6248400" cy="928795"/>
          </a:xfrm>
          <a:prstGeom prst="rect">
            <a:avLst/>
          </a:prstGeom>
        </p:spPr>
        <p:txBody>
          <a:bodyPr vert="horz" rtlCol="0" anchor="ctr">
            <a:no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nSpc>
                <a:spcPts val="3400"/>
              </a:lnSpc>
            </a:pPr>
            <a:r>
              <a:rPr lang="en-US" altLang="en-US" sz="5500" b="1" i="1" dirty="0" smtClean="0">
                <a:solidFill>
                  <a:srgbClr val="F47E1C"/>
                </a:solidFill>
              </a:rPr>
              <a:t/>
            </a:r>
            <a:br>
              <a:rPr lang="en-US" altLang="en-US" sz="5500" b="1" i="1" dirty="0" smtClean="0">
                <a:solidFill>
                  <a:srgbClr val="F47E1C"/>
                </a:solidFill>
              </a:rPr>
            </a:br>
            <a:r>
              <a:rPr lang="en-US" altLang="en-US" sz="4800" b="1" i="1" baseline="40000" dirty="0" smtClean="0">
                <a:solidFill>
                  <a:srgbClr val="F47E1C"/>
                </a:solidFill>
              </a:rPr>
              <a:t>thematic Level One Curricula</a:t>
            </a:r>
          </a:p>
        </p:txBody>
      </p:sp>
      <p:pic>
        <p:nvPicPr>
          <p:cNvPr id="8" name="Picture 6" descr="http://jmgkids.us/wp-content/uploads/2014/02/WG-s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826" y="1855832"/>
            <a:ext cx="2930236" cy="37134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nwf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3200400" y="1949348"/>
            <a:ext cx="2115513" cy="3206026"/>
          </a:xfrm>
          <a:prstGeom prst="rect">
            <a:avLst/>
          </a:prstGeom>
          <a:noFill/>
        </p:spPr>
      </p:pic>
      <p:sp>
        <p:nvSpPr>
          <p:cNvPr id="3" name="Rectangle 2"/>
          <p:cNvSpPr/>
          <p:nvPr/>
        </p:nvSpPr>
        <p:spPr>
          <a:xfrm>
            <a:off x="5334000" y="1629519"/>
            <a:ext cx="4572000" cy="4847481"/>
          </a:xfrm>
          <a:prstGeom prst="rect">
            <a:avLst/>
          </a:prstGeom>
        </p:spPr>
        <p:txBody>
          <a:bodyPr>
            <a:spAutoFit/>
          </a:bodyPr>
          <a:lstStyle/>
          <a:p>
            <a:pPr eaLnBrk="0" hangingPunct="0">
              <a:spcBef>
                <a:spcPct val="0"/>
              </a:spcBef>
              <a:buFontTx/>
              <a:buNone/>
              <a:defRPr/>
            </a:pPr>
            <a:r>
              <a:rPr lang="en-US" altLang="en-US" sz="2400" b="1" dirty="0" smtClean="0">
                <a:solidFill>
                  <a:srgbClr val="000099"/>
                </a:solidFill>
                <a:latin typeface="+mj-lt"/>
              </a:rPr>
              <a:t>Dig </a:t>
            </a:r>
            <a:r>
              <a:rPr lang="en-US" altLang="en-US" sz="2400" b="1" dirty="0">
                <a:solidFill>
                  <a:srgbClr val="000099"/>
                </a:solidFill>
                <a:latin typeface="+mj-lt"/>
              </a:rPr>
              <a:t>into</a:t>
            </a:r>
            <a:r>
              <a:rPr lang="en-US" altLang="en-US" sz="2400" dirty="0">
                <a:solidFill>
                  <a:srgbClr val="000099"/>
                </a:solidFill>
                <a:latin typeface="+mj-lt"/>
              </a:rPr>
              <a:t> </a:t>
            </a:r>
            <a:r>
              <a:rPr lang="en-US" altLang="en-US" sz="2000" dirty="0">
                <a:solidFill>
                  <a:srgbClr val="009900"/>
                </a:solidFill>
                <a:latin typeface="+mj-lt"/>
              </a:rPr>
              <a:t>to </a:t>
            </a:r>
            <a:r>
              <a:rPr lang="en-US" altLang="en-US" sz="2000" i="1" dirty="0">
                <a:solidFill>
                  <a:srgbClr val="009900"/>
                </a:solidFill>
                <a:latin typeface="+mj-lt"/>
              </a:rPr>
              <a:t>gardening for wildlife!</a:t>
            </a:r>
            <a:br>
              <a:rPr lang="en-US" altLang="en-US" sz="2000" i="1" dirty="0">
                <a:solidFill>
                  <a:srgbClr val="009900"/>
                </a:solidFill>
                <a:latin typeface="+mj-lt"/>
              </a:rPr>
            </a:br>
            <a:endParaRPr lang="en-US" altLang="en-US" sz="1500" dirty="0">
              <a:solidFill>
                <a:srgbClr val="009900"/>
              </a:solidFill>
              <a:latin typeface="+mj-lt"/>
            </a:endParaRPr>
          </a:p>
          <a:p>
            <a:pPr eaLnBrk="0" hangingPunct="0">
              <a:spcBef>
                <a:spcPct val="0"/>
              </a:spcBef>
              <a:buClr>
                <a:srgbClr val="FF6600"/>
              </a:buClr>
              <a:defRPr/>
            </a:pPr>
            <a:r>
              <a:rPr lang="en-US" altLang="en-US" sz="2400" b="1" dirty="0" smtClean="0">
                <a:solidFill>
                  <a:srgbClr val="000099"/>
                </a:solidFill>
                <a:latin typeface="+mj-lt"/>
              </a:rPr>
              <a:t>Identify</a:t>
            </a:r>
            <a:r>
              <a:rPr lang="en-US" altLang="en-US" sz="2400" dirty="0" smtClean="0">
                <a:solidFill>
                  <a:srgbClr val="000099"/>
                </a:solidFill>
                <a:latin typeface="+mj-lt"/>
              </a:rPr>
              <a:t> </a:t>
            </a:r>
            <a:r>
              <a:rPr lang="en-US" altLang="en-US" sz="2000" dirty="0">
                <a:solidFill>
                  <a:srgbClr val="009900"/>
                </a:solidFill>
                <a:latin typeface="+mj-lt"/>
              </a:rPr>
              <a:t>local birds, </a:t>
            </a:r>
            <a:r>
              <a:rPr lang="en-US" altLang="en-US" sz="2000" dirty="0" smtClean="0">
                <a:solidFill>
                  <a:srgbClr val="009900"/>
                </a:solidFill>
                <a:latin typeface="+mj-lt"/>
              </a:rPr>
              <a:t>mammals,</a:t>
            </a:r>
            <a:br>
              <a:rPr lang="en-US" altLang="en-US" sz="2000" dirty="0" smtClean="0">
                <a:solidFill>
                  <a:srgbClr val="009900"/>
                </a:solidFill>
                <a:latin typeface="+mj-lt"/>
              </a:rPr>
            </a:br>
            <a:r>
              <a:rPr lang="en-US" altLang="en-US" sz="2000" dirty="0" smtClean="0">
                <a:solidFill>
                  <a:srgbClr val="009900"/>
                </a:solidFill>
                <a:latin typeface="+mj-lt"/>
              </a:rPr>
              <a:t>insects, reptiles </a:t>
            </a:r>
            <a:r>
              <a:rPr lang="en-US" altLang="en-US" sz="2000" dirty="0">
                <a:solidFill>
                  <a:srgbClr val="009900"/>
                </a:solidFill>
                <a:latin typeface="+mj-lt"/>
              </a:rPr>
              <a:t>and amphibians.</a:t>
            </a:r>
          </a:p>
          <a:p>
            <a:pPr eaLnBrk="0" hangingPunct="0">
              <a:spcBef>
                <a:spcPct val="0"/>
              </a:spcBef>
              <a:buClr>
                <a:srgbClr val="FF6600"/>
              </a:buClr>
              <a:defRPr/>
            </a:pPr>
            <a:r>
              <a:rPr lang="en-US" altLang="en-US" sz="1500" dirty="0" smtClean="0">
                <a:solidFill>
                  <a:srgbClr val="009900"/>
                </a:solidFill>
                <a:latin typeface="+mj-lt"/>
              </a:rPr>
              <a:t/>
            </a:r>
            <a:br>
              <a:rPr lang="en-US" altLang="en-US" sz="1500" dirty="0" smtClean="0">
                <a:solidFill>
                  <a:srgbClr val="009900"/>
                </a:solidFill>
                <a:latin typeface="+mj-lt"/>
              </a:rPr>
            </a:br>
            <a:r>
              <a:rPr lang="en-US" altLang="en-US" sz="2400" b="1" dirty="0" smtClean="0">
                <a:solidFill>
                  <a:srgbClr val="000099"/>
                </a:solidFill>
                <a:latin typeface="+mj-lt"/>
              </a:rPr>
              <a:t>Investigate</a:t>
            </a:r>
            <a:r>
              <a:rPr lang="en-US" altLang="en-US" sz="2000" b="1" dirty="0" smtClean="0">
                <a:solidFill>
                  <a:srgbClr val="000099"/>
                </a:solidFill>
                <a:latin typeface="+mj-lt"/>
              </a:rPr>
              <a:t> </a:t>
            </a:r>
            <a:r>
              <a:rPr lang="en-US" altLang="en-US" sz="2000" dirty="0">
                <a:solidFill>
                  <a:srgbClr val="009900"/>
                </a:solidFill>
                <a:latin typeface="+mj-lt"/>
              </a:rPr>
              <a:t>life cycles </a:t>
            </a:r>
            <a:r>
              <a:rPr lang="en-US" altLang="en-US" sz="2000" dirty="0" smtClean="0">
                <a:solidFill>
                  <a:srgbClr val="009900"/>
                </a:solidFill>
                <a:latin typeface="+mj-lt"/>
              </a:rPr>
              <a:t>and</a:t>
            </a:r>
            <a:br>
              <a:rPr lang="en-US" altLang="en-US" sz="2000" dirty="0" smtClean="0">
                <a:solidFill>
                  <a:srgbClr val="009900"/>
                </a:solidFill>
                <a:latin typeface="+mj-lt"/>
              </a:rPr>
            </a:br>
            <a:r>
              <a:rPr lang="en-US" altLang="en-US" sz="2000" dirty="0" smtClean="0">
                <a:solidFill>
                  <a:srgbClr val="009900"/>
                </a:solidFill>
                <a:latin typeface="+mj-lt"/>
              </a:rPr>
              <a:t>interrelatedness of wildlife/plants.</a:t>
            </a:r>
            <a:endParaRPr lang="en-US" altLang="en-US" sz="2000" dirty="0">
              <a:solidFill>
                <a:srgbClr val="009900"/>
              </a:solidFill>
              <a:latin typeface="+mj-lt"/>
            </a:endParaRPr>
          </a:p>
          <a:p>
            <a:pPr lvl="1" eaLnBrk="0" hangingPunct="0">
              <a:spcBef>
                <a:spcPct val="0"/>
              </a:spcBef>
              <a:buClr>
                <a:srgbClr val="FF6600"/>
              </a:buClr>
              <a:defRPr/>
            </a:pPr>
            <a:endParaRPr lang="en-US" altLang="en-US" sz="1500" dirty="0">
              <a:solidFill>
                <a:srgbClr val="009900"/>
              </a:solidFill>
              <a:latin typeface="+mj-lt"/>
            </a:endParaRPr>
          </a:p>
          <a:p>
            <a:pPr eaLnBrk="0" hangingPunct="0">
              <a:spcBef>
                <a:spcPct val="0"/>
              </a:spcBef>
              <a:buClr>
                <a:srgbClr val="FF6600"/>
              </a:buClr>
              <a:defRPr/>
            </a:pPr>
            <a:r>
              <a:rPr lang="en-US" altLang="en-US" sz="2400" dirty="0">
                <a:solidFill>
                  <a:srgbClr val="000099"/>
                </a:solidFill>
                <a:latin typeface="+mj-lt"/>
              </a:rPr>
              <a:t> </a:t>
            </a:r>
            <a:r>
              <a:rPr lang="en-US" altLang="en-US" sz="2400" b="1" dirty="0">
                <a:solidFill>
                  <a:srgbClr val="000099"/>
                </a:solidFill>
                <a:latin typeface="+mj-lt"/>
              </a:rPr>
              <a:t>Discover</a:t>
            </a:r>
            <a:r>
              <a:rPr lang="en-US" altLang="en-US" sz="2400" dirty="0">
                <a:solidFill>
                  <a:srgbClr val="000099"/>
                </a:solidFill>
                <a:latin typeface="+mj-lt"/>
              </a:rPr>
              <a:t> </a:t>
            </a:r>
            <a:r>
              <a:rPr lang="en-US" altLang="en-US" sz="2000" dirty="0">
                <a:solidFill>
                  <a:srgbClr val="009900"/>
                </a:solidFill>
                <a:latin typeface="+mj-lt"/>
              </a:rPr>
              <a:t>how to attract </a:t>
            </a:r>
            <a:r>
              <a:rPr lang="en-US" altLang="en-US" sz="2000" dirty="0" smtClean="0">
                <a:solidFill>
                  <a:srgbClr val="009900"/>
                </a:solidFill>
                <a:latin typeface="+mj-lt"/>
              </a:rPr>
              <a:t>desirable</a:t>
            </a:r>
            <a:br>
              <a:rPr lang="en-US" altLang="en-US" sz="2000" dirty="0" smtClean="0">
                <a:solidFill>
                  <a:srgbClr val="009900"/>
                </a:solidFill>
                <a:latin typeface="+mj-lt"/>
              </a:rPr>
            </a:br>
            <a:r>
              <a:rPr lang="en-US" altLang="en-US" sz="2000" dirty="0" smtClean="0">
                <a:solidFill>
                  <a:srgbClr val="009900"/>
                </a:solidFill>
                <a:latin typeface="+mj-lt"/>
              </a:rPr>
              <a:t>wildlife </a:t>
            </a:r>
            <a:r>
              <a:rPr lang="en-US" altLang="en-US" sz="2000" dirty="0">
                <a:solidFill>
                  <a:srgbClr val="009900"/>
                </a:solidFill>
                <a:latin typeface="+mj-lt"/>
              </a:rPr>
              <a:t>to your garden.</a:t>
            </a:r>
          </a:p>
          <a:p>
            <a:pPr eaLnBrk="0" hangingPunct="0">
              <a:spcBef>
                <a:spcPct val="0"/>
              </a:spcBef>
              <a:buClr>
                <a:srgbClr val="FF6600"/>
              </a:buClr>
              <a:defRPr/>
            </a:pPr>
            <a:r>
              <a:rPr lang="en-US" altLang="en-US" sz="1500" b="1" dirty="0">
                <a:solidFill>
                  <a:srgbClr val="009900"/>
                </a:solidFill>
                <a:latin typeface="+mj-lt"/>
              </a:rPr>
              <a:t> </a:t>
            </a:r>
            <a:r>
              <a:rPr lang="en-US" altLang="en-US" sz="2000" b="1" dirty="0" smtClean="0">
                <a:solidFill>
                  <a:srgbClr val="009900"/>
                </a:solidFill>
                <a:latin typeface="+mj-lt"/>
              </a:rPr>
              <a:t/>
            </a:r>
            <a:br>
              <a:rPr lang="en-US" altLang="en-US" sz="2000" b="1" dirty="0" smtClean="0">
                <a:solidFill>
                  <a:srgbClr val="009900"/>
                </a:solidFill>
                <a:latin typeface="+mj-lt"/>
              </a:rPr>
            </a:br>
            <a:r>
              <a:rPr lang="en-US" altLang="en-US" sz="2400" b="1" dirty="0" smtClean="0">
                <a:solidFill>
                  <a:srgbClr val="000099"/>
                </a:solidFill>
                <a:latin typeface="+mj-lt"/>
              </a:rPr>
              <a:t>Establish </a:t>
            </a:r>
            <a:r>
              <a:rPr lang="en-US" altLang="en-US" sz="2400" b="1" dirty="0">
                <a:solidFill>
                  <a:srgbClr val="000099"/>
                </a:solidFill>
                <a:latin typeface="+mj-lt"/>
              </a:rPr>
              <a:t>a NWF</a:t>
            </a:r>
            <a:r>
              <a:rPr lang="en-US" altLang="en-US" sz="2400" dirty="0">
                <a:solidFill>
                  <a:srgbClr val="000099"/>
                </a:solidFill>
                <a:latin typeface="+mj-lt"/>
              </a:rPr>
              <a:t>®</a:t>
            </a:r>
            <a:r>
              <a:rPr lang="en-US" altLang="en-US" sz="2400" b="1" dirty="0">
                <a:solidFill>
                  <a:srgbClr val="000099"/>
                </a:solidFill>
                <a:latin typeface="+mj-lt"/>
              </a:rPr>
              <a:t> </a:t>
            </a:r>
            <a:r>
              <a:rPr lang="en-US" altLang="en-US" sz="2400" b="1" dirty="0" smtClean="0">
                <a:solidFill>
                  <a:srgbClr val="000099"/>
                </a:solidFill>
                <a:latin typeface="+mj-lt"/>
              </a:rPr>
              <a:t>Certified</a:t>
            </a:r>
            <a:br>
              <a:rPr lang="en-US" altLang="en-US" sz="2400" b="1" dirty="0" smtClean="0">
                <a:solidFill>
                  <a:srgbClr val="000099"/>
                </a:solidFill>
                <a:latin typeface="+mj-lt"/>
              </a:rPr>
            </a:br>
            <a:r>
              <a:rPr lang="en-US" altLang="en-US" sz="2400" b="1" dirty="0" smtClean="0">
                <a:solidFill>
                  <a:srgbClr val="000099"/>
                </a:solidFill>
                <a:latin typeface="+mj-lt"/>
              </a:rPr>
              <a:t>Schoolyard </a:t>
            </a:r>
            <a:r>
              <a:rPr lang="en-US" altLang="en-US" sz="2400" b="1" dirty="0">
                <a:solidFill>
                  <a:srgbClr val="000099"/>
                </a:solidFill>
                <a:latin typeface="+mj-lt"/>
              </a:rPr>
              <a:t>Habitat</a:t>
            </a:r>
            <a:r>
              <a:rPr lang="en-US" altLang="en-US" sz="2400" dirty="0">
                <a:solidFill>
                  <a:srgbClr val="000099"/>
                </a:solidFill>
                <a:latin typeface="+mj-lt"/>
              </a:rPr>
              <a:t>®</a:t>
            </a:r>
            <a:r>
              <a:rPr lang="en-US" altLang="en-US" sz="2400" b="1" i="1" dirty="0">
                <a:solidFill>
                  <a:srgbClr val="000099"/>
                </a:solidFill>
                <a:latin typeface="+mj-lt"/>
              </a:rPr>
              <a:t>!</a:t>
            </a:r>
          </a:p>
          <a:p>
            <a:pPr algn="ctr" eaLnBrk="0" hangingPunct="0">
              <a:spcBef>
                <a:spcPct val="0"/>
              </a:spcBef>
              <a:buFontTx/>
              <a:buNone/>
              <a:defRPr/>
            </a:pPr>
            <a:endParaRPr lang="en-US" altLang="en-US" sz="2000" dirty="0">
              <a:solidFill>
                <a:srgbClr val="0033CC"/>
              </a:solidFill>
              <a:latin typeface="+mj-lt"/>
            </a:endParaRPr>
          </a:p>
          <a:p>
            <a:pPr algn="ctr" eaLnBrk="0" hangingPunct="0">
              <a:spcBef>
                <a:spcPct val="0"/>
              </a:spcBef>
              <a:buFontTx/>
              <a:buNone/>
              <a:defRPr/>
            </a:pPr>
            <a:endParaRPr lang="en-US" altLang="en-US" sz="2000" dirty="0">
              <a:solidFill>
                <a:srgbClr val="0033CC"/>
              </a:solidFill>
              <a:latin typeface="+mj-lt"/>
            </a:endParaRPr>
          </a:p>
        </p:txBody>
      </p:sp>
    </p:spTree>
    <p:extLst>
      <p:ext uri="{BB962C8B-B14F-4D97-AF65-F5344CB8AC3E}">
        <p14:creationId xmlns:p14="http://schemas.microsoft.com/office/powerpoint/2010/main" val="3257171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62000"/>
            <a:ext cx="8915400" cy="4601260"/>
          </a:xfrm>
          <a:prstGeom prst="rect">
            <a:avLst/>
          </a:prstGeom>
          <a:noFill/>
        </p:spPr>
        <p:txBody>
          <a:bodyPr wrap="square" rtlCol="0">
            <a:spAutoFit/>
          </a:bodyPr>
          <a:lstStyle/>
          <a:p>
            <a:pPr fontAlgn="base">
              <a:spcBef>
                <a:spcPct val="0"/>
              </a:spcBef>
              <a:spcAft>
                <a:spcPct val="0"/>
              </a:spcAft>
            </a:pPr>
            <a:r>
              <a:rPr lang="en-US" sz="2000" b="1" dirty="0">
                <a:solidFill>
                  <a:srgbClr val="FF9900"/>
                </a:solidFill>
              </a:rPr>
              <a:t> </a:t>
            </a:r>
            <a:r>
              <a:rPr lang="en-US" sz="2000" b="1" dirty="0" smtClean="0">
                <a:solidFill>
                  <a:srgbClr val="FF9900"/>
                </a:solidFill>
              </a:rPr>
              <a:t>3</a:t>
            </a:r>
            <a:r>
              <a:rPr lang="en-US" sz="2000" b="1" dirty="0" smtClean="0">
                <a:solidFill>
                  <a:srgbClr val="FF9900"/>
                </a:solidFill>
              </a:rPr>
              <a:t>.    </a:t>
            </a:r>
            <a:r>
              <a:rPr lang="en-US" sz="1950" b="1" dirty="0" smtClean="0">
                <a:solidFill>
                  <a:srgbClr val="0066CC"/>
                </a:solidFill>
              </a:rPr>
              <a:t>Schools can be defined by the state’s assessment numbers</a:t>
            </a:r>
            <a:r>
              <a:rPr lang="en-US" sz="1950" b="1" dirty="0" smtClean="0">
                <a:solidFill>
                  <a:srgbClr val="0066CC"/>
                </a:solidFill>
              </a:rPr>
              <a:t>. </a:t>
            </a:r>
            <a:r>
              <a:rPr lang="en-US" sz="1950" b="1" i="1" dirty="0" smtClean="0">
                <a:solidFill>
                  <a:srgbClr val="0066CC"/>
                </a:solidFill>
              </a:rPr>
              <a:t>Texas example:</a:t>
            </a:r>
            <a:endParaRPr lang="en-US" sz="1950" b="1" i="1" dirty="0" smtClean="0">
              <a:solidFill>
                <a:srgbClr val="0066CC"/>
              </a:solidFill>
            </a:endParaRPr>
          </a:p>
          <a:p>
            <a:pPr marL="1200150" lvl="2" indent="-285750" fontAlgn="base">
              <a:spcBef>
                <a:spcPct val="0"/>
              </a:spcBef>
              <a:spcAft>
                <a:spcPct val="0"/>
              </a:spcAft>
              <a:buFont typeface="Arial" panose="020B0604020202020204" pitchFamily="34" charset="0"/>
              <a:buChar char="•"/>
            </a:pPr>
            <a:r>
              <a:rPr lang="en-US" sz="1950" b="1" i="1" dirty="0" smtClean="0">
                <a:solidFill>
                  <a:srgbClr val="009900"/>
                </a:solidFill>
              </a:rPr>
              <a:t>understand that the state’s assessment test is called the STAAR;</a:t>
            </a:r>
          </a:p>
          <a:p>
            <a:pPr marL="1200150" lvl="2" indent="-285750" fontAlgn="base">
              <a:spcBef>
                <a:spcPct val="0"/>
              </a:spcBef>
              <a:spcAft>
                <a:spcPct val="0"/>
              </a:spcAft>
              <a:buFont typeface="Arial" panose="020B0604020202020204" pitchFamily="34" charset="0"/>
              <a:buChar char="•"/>
            </a:pPr>
            <a:r>
              <a:rPr lang="en-US" sz="1950" b="1" i="1" dirty="0" smtClean="0">
                <a:solidFill>
                  <a:srgbClr val="009900"/>
                </a:solidFill>
              </a:rPr>
              <a:t>understand that the state’s standards for teaching are called the TEKS;</a:t>
            </a:r>
          </a:p>
          <a:p>
            <a:pPr marL="1200150" lvl="2" indent="-285750" fontAlgn="base">
              <a:spcBef>
                <a:spcPct val="0"/>
              </a:spcBef>
              <a:spcAft>
                <a:spcPct val="0"/>
              </a:spcAft>
              <a:buFont typeface="Arial" panose="020B0604020202020204" pitchFamily="34" charset="0"/>
              <a:buChar char="•"/>
            </a:pPr>
            <a:r>
              <a:rPr lang="en-US" sz="1950" b="1" i="1" dirty="0" smtClean="0">
                <a:solidFill>
                  <a:srgbClr val="009900"/>
                </a:solidFill>
              </a:rPr>
              <a:t>remind schools that LGEG has vetted curriculum standards/correlations &amp; is a school and community building program</a:t>
            </a:r>
          </a:p>
          <a:p>
            <a:pPr lvl="2" fontAlgn="base">
              <a:spcBef>
                <a:spcPct val="0"/>
              </a:spcBef>
              <a:spcAft>
                <a:spcPct val="0"/>
              </a:spcAft>
            </a:pPr>
            <a:endParaRPr lang="en-US" sz="1950" b="1" dirty="0" smtClean="0">
              <a:solidFill>
                <a:srgbClr val="009900"/>
              </a:solidFill>
            </a:endParaRPr>
          </a:p>
          <a:p>
            <a:pPr fontAlgn="base">
              <a:spcBef>
                <a:spcPct val="0"/>
              </a:spcBef>
              <a:spcAft>
                <a:spcPct val="0"/>
              </a:spcAft>
            </a:pPr>
            <a:r>
              <a:rPr lang="en-US" sz="1950" b="1" dirty="0">
                <a:solidFill>
                  <a:srgbClr val="0066CC"/>
                </a:solidFill>
              </a:rPr>
              <a:t> </a:t>
            </a:r>
            <a:r>
              <a:rPr lang="en-US" sz="2000" b="1" dirty="0" smtClean="0">
                <a:solidFill>
                  <a:srgbClr val="FF9900"/>
                </a:solidFill>
              </a:rPr>
              <a:t>2.    </a:t>
            </a:r>
            <a:r>
              <a:rPr lang="en-US" sz="1950" b="1" dirty="0" smtClean="0">
                <a:solidFill>
                  <a:srgbClr val="0066CC"/>
                </a:solidFill>
              </a:rPr>
              <a:t>Curriculum is a living, breathing document &amp; changes to meet the needs of students.</a:t>
            </a:r>
          </a:p>
          <a:p>
            <a:pPr marL="1200150" lvl="2" indent="-285750" fontAlgn="base">
              <a:spcBef>
                <a:spcPct val="0"/>
              </a:spcBef>
              <a:spcAft>
                <a:spcPct val="0"/>
              </a:spcAft>
              <a:buFont typeface="Arial" panose="020B0604020202020204" pitchFamily="34" charset="0"/>
              <a:buChar char="•"/>
            </a:pPr>
            <a:r>
              <a:rPr lang="en-US" sz="1950" b="1" i="1" dirty="0" smtClean="0">
                <a:solidFill>
                  <a:srgbClr val="009900"/>
                </a:solidFill>
              </a:rPr>
              <a:t>reinforce the interdisciplinary strategies of LGEG &amp; the fun in project based learning</a:t>
            </a:r>
          </a:p>
          <a:p>
            <a:pPr lvl="2" fontAlgn="base">
              <a:spcBef>
                <a:spcPct val="0"/>
              </a:spcBef>
              <a:spcAft>
                <a:spcPct val="0"/>
              </a:spcAft>
            </a:pPr>
            <a:endParaRPr lang="en-US" sz="1950" b="1" dirty="0" smtClean="0">
              <a:solidFill>
                <a:srgbClr val="009900"/>
              </a:solidFill>
            </a:endParaRPr>
          </a:p>
          <a:p>
            <a:pPr fontAlgn="base">
              <a:spcBef>
                <a:spcPct val="0"/>
              </a:spcBef>
              <a:spcAft>
                <a:spcPct val="0"/>
              </a:spcAft>
            </a:pPr>
            <a:r>
              <a:rPr lang="en-US" sz="2000" b="1" dirty="0">
                <a:solidFill>
                  <a:srgbClr val="FF9900"/>
                </a:solidFill>
              </a:rPr>
              <a:t> </a:t>
            </a:r>
            <a:r>
              <a:rPr lang="en-US" sz="2000" b="1" dirty="0" smtClean="0">
                <a:solidFill>
                  <a:srgbClr val="FF9900"/>
                </a:solidFill>
              </a:rPr>
              <a:t> 1.    </a:t>
            </a:r>
            <a:r>
              <a:rPr lang="en-US" sz="1950" b="1" dirty="0" smtClean="0">
                <a:solidFill>
                  <a:srgbClr val="0066CC"/>
                </a:solidFill>
              </a:rPr>
              <a:t>Your new job title may consist of :  The Garden Lady/Man; Best Friend; The Recipe Lady; </a:t>
            </a:r>
            <a:r>
              <a:rPr lang="en-US" sz="1950" b="1" i="1" dirty="0" smtClean="0">
                <a:solidFill>
                  <a:srgbClr val="0066CC"/>
                </a:solidFill>
              </a:rPr>
              <a:t>The </a:t>
            </a:r>
            <a:r>
              <a:rPr lang="en-US" sz="1950" b="1" i="1" dirty="0" smtClean="0">
                <a:solidFill>
                  <a:srgbClr val="0066CC"/>
                </a:solidFill>
              </a:rPr>
              <a:t>Grow, </a:t>
            </a:r>
            <a:r>
              <a:rPr lang="en-US" sz="1950" b="1" i="1" dirty="0" smtClean="0">
                <a:solidFill>
                  <a:srgbClr val="0066CC"/>
                </a:solidFill>
              </a:rPr>
              <a:t>Eat</a:t>
            </a:r>
            <a:r>
              <a:rPr lang="en-US" sz="1950" b="1" i="1" dirty="0" smtClean="0">
                <a:solidFill>
                  <a:srgbClr val="0066CC"/>
                </a:solidFill>
              </a:rPr>
              <a:t>, Go, Person! </a:t>
            </a:r>
          </a:p>
          <a:p>
            <a:pPr marL="1200150" lvl="2" indent="-285750" fontAlgn="base">
              <a:spcBef>
                <a:spcPct val="0"/>
              </a:spcBef>
              <a:spcAft>
                <a:spcPct val="0"/>
              </a:spcAft>
              <a:buFont typeface="Arial" panose="020B0604020202020204" pitchFamily="34" charset="0"/>
              <a:buChar char="•"/>
            </a:pPr>
            <a:r>
              <a:rPr lang="en-US" sz="1950" b="1" i="1" dirty="0" smtClean="0">
                <a:solidFill>
                  <a:srgbClr val="009900"/>
                </a:solidFill>
              </a:rPr>
              <a:t>  </a:t>
            </a:r>
            <a:r>
              <a:rPr lang="en-US" sz="1950" b="1" i="1" dirty="0" smtClean="0">
                <a:solidFill>
                  <a:srgbClr val="009900"/>
                </a:solidFill>
              </a:rPr>
              <a:t>Make new business cards &amp; name badges </a:t>
            </a:r>
            <a:r>
              <a:rPr lang="en-US" sz="1950" b="1" i="1" dirty="0" smtClean="0">
                <a:solidFill>
                  <a:srgbClr val="009900"/>
                </a:solidFill>
                <a:sym typeface="Wingdings" panose="05000000000000000000" pitchFamily="2" charset="2"/>
              </a:rPr>
              <a:t></a:t>
            </a:r>
          </a:p>
          <a:p>
            <a:pPr fontAlgn="base">
              <a:spcBef>
                <a:spcPct val="0"/>
              </a:spcBef>
              <a:spcAft>
                <a:spcPct val="0"/>
              </a:spcAft>
            </a:pPr>
            <a:endParaRPr lang="en-US" sz="2000" dirty="0">
              <a:solidFill>
                <a:srgbClr val="009900"/>
              </a:solidFill>
            </a:endParaRPr>
          </a:p>
        </p:txBody>
      </p:sp>
      <p:sp>
        <p:nvSpPr>
          <p:cNvPr id="4" name="TextBox 3"/>
          <p:cNvSpPr txBox="1"/>
          <p:nvPr/>
        </p:nvSpPr>
        <p:spPr>
          <a:xfrm>
            <a:off x="1143000" y="156198"/>
            <a:ext cx="8001000" cy="557204"/>
          </a:xfrm>
          <a:prstGeom prst="rect">
            <a:avLst/>
          </a:prstGeom>
          <a:noFill/>
        </p:spPr>
        <p:txBody>
          <a:bodyPr wrap="square" rtlCol="0">
            <a:spAutoFit/>
          </a:bodyPr>
          <a:lstStyle/>
          <a:p>
            <a:pPr algn="r" fontAlgn="base">
              <a:lnSpc>
                <a:spcPts val="1800"/>
              </a:lnSpc>
              <a:spcBef>
                <a:spcPct val="0"/>
              </a:spcBef>
              <a:spcAft>
                <a:spcPct val="0"/>
              </a:spcAft>
            </a:pPr>
            <a:r>
              <a:rPr lang="en-US" sz="4400" b="1" dirty="0" smtClean="0">
                <a:solidFill>
                  <a:srgbClr val="F47E1C"/>
                </a:solidFill>
                <a:latin typeface="Calibri" panose="020F0502020204030204" pitchFamily="34" charset="0"/>
                <a:cs typeface="Calibri" panose="020F0502020204030204" pitchFamily="34" charset="0"/>
              </a:rPr>
              <a:t>School Speak</a:t>
            </a:r>
            <a:endParaRPr lang="en-US" sz="4400" b="1" dirty="0" smtClean="0">
              <a:solidFill>
                <a:srgbClr val="F47E1C"/>
              </a:solidFill>
              <a:latin typeface="Calibri" panose="020F0502020204030204" pitchFamily="34" charset="0"/>
              <a:cs typeface="Calibri" panose="020F0502020204030204" pitchFamily="34" charset="0"/>
            </a:endParaRPr>
          </a:p>
          <a:p>
            <a:pPr algn="r" fontAlgn="base">
              <a:lnSpc>
                <a:spcPts val="1800"/>
              </a:lnSpc>
              <a:spcBef>
                <a:spcPct val="0"/>
              </a:spcBef>
              <a:spcAft>
                <a:spcPct val="0"/>
              </a:spcAft>
            </a:pPr>
            <a:r>
              <a:rPr lang="en-US" sz="1600" b="1" dirty="0" smtClean="0">
                <a:solidFill>
                  <a:srgbClr val="009900"/>
                </a:solidFill>
                <a:latin typeface="Calibri" panose="020F0502020204030204" pitchFamily="34" charset="0"/>
                <a:cs typeface="Calibri" panose="020F0502020204030204" pitchFamily="34" charset="0"/>
              </a:rPr>
              <a:t>Top Ten Things To Know When Working </a:t>
            </a:r>
            <a:r>
              <a:rPr lang="en-US" b="1" dirty="0" smtClean="0">
                <a:solidFill>
                  <a:srgbClr val="009900"/>
                </a:solidFill>
                <a:latin typeface="Calibri" panose="020F0502020204030204" pitchFamily="34" charset="0"/>
                <a:cs typeface="Calibri" panose="020F0502020204030204" pitchFamily="34" charset="0"/>
              </a:rPr>
              <a:t>With </a:t>
            </a:r>
            <a:r>
              <a:rPr lang="en-US" b="1" dirty="0" smtClean="0">
                <a:solidFill>
                  <a:srgbClr val="009900"/>
                </a:solidFill>
                <a:latin typeface="Calibri" panose="020F0502020204030204" pitchFamily="34" charset="0"/>
                <a:cs typeface="Calibri" panose="020F0502020204030204" pitchFamily="34" charset="0"/>
              </a:rPr>
              <a:t>Schools</a:t>
            </a:r>
            <a:endParaRPr lang="en-US" b="1" dirty="0">
              <a:solidFill>
                <a:srgbClr val="009900"/>
              </a:solidFill>
              <a:latin typeface="Calibri" panose="020F0502020204030204" pitchFamily="34" charset="0"/>
              <a:cs typeface="Calibri" panose="020F0502020204030204" pitchFamily="34" charset="0"/>
            </a:endParaRPr>
          </a:p>
        </p:txBody>
      </p:sp>
      <p:sp>
        <p:nvSpPr>
          <p:cNvPr id="2" name="Rectangle 1"/>
          <p:cNvSpPr/>
          <p:nvPr/>
        </p:nvSpPr>
        <p:spPr>
          <a:xfrm>
            <a:off x="19050" y="5105400"/>
            <a:ext cx="9124950" cy="830997"/>
          </a:xfrm>
          <a:prstGeom prst="rect">
            <a:avLst/>
          </a:prstGeom>
        </p:spPr>
        <p:txBody>
          <a:bodyPr wrap="square">
            <a:spAutoFit/>
          </a:bodyPr>
          <a:lstStyle/>
          <a:p>
            <a:pPr algn="ctr" fontAlgn="base">
              <a:spcBef>
                <a:spcPct val="0"/>
              </a:spcBef>
              <a:spcAft>
                <a:spcPct val="0"/>
              </a:spcAft>
            </a:pPr>
            <a:r>
              <a:rPr lang="en-US" sz="2400" b="1" dirty="0">
                <a:solidFill>
                  <a:srgbClr val="FF9900"/>
                </a:solidFill>
              </a:rPr>
              <a:t>Schools are one of the best places to experience the talents of our future leaders in our communities, our state &amp; our nation!</a:t>
            </a:r>
          </a:p>
        </p:txBody>
      </p:sp>
    </p:spTree>
    <p:extLst>
      <p:ext uri="{BB962C8B-B14F-4D97-AF65-F5344CB8AC3E}">
        <p14:creationId xmlns:p14="http://schemas.microsoft.com/office/powerpoint/2010/main" val="388461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anim calcmode="lin" valueType="num">
                                      <p:cBhvr>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anim calcmode="lin" valueType="num">
                                      <p:cBhvr>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anim calcmode="lin" valueType="num">
                                      <p:cBhvr>
                                        <p:cTn id="4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anim calcmode="lin" valueType="num">
                                      <p:cBhvr>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4567767" y="3484878"/>
            <a:ext cx="2180162" cy="1993737"/>
          </a:xfrm>
          <a:prstGeom prst="ellipse">
            <a:avLst/>
          </a:prstGeom>
          <a:solidFill>
            <a:srgbClr val="6699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10" name="Oval 9"/>
          <p:cNvSpPr/>
          <p:nvPr/>
        </p:nvSpPr>
        <p:spPr>
          <a:xfrm>
            <a:off x="3407840" y="2479090"/>
            <a:ext cx="2230960" cy="2021156"/>
          </a:xfrm>
          <a:prstGeom prst="ellipse">
            <a:avLst/>
          </a:prstGeom>
          <a:solidFill>
            <a:srgbClr val="F47E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11" name="Oval 10"/>
          <p:cNvSpPr/>
          <p:nvPr/>
        </p:nvSpPr>
        <p:spPr>
          <a:xfrm>
            <a:off x="5592230" y="2392046"/>
            <a:ext cx="2362200" cy="2108200"/>
          </a:xfrm>
          <a:prstGeom prst="ellipse">
            <a:avLst/>
          </a:prstGeom>
          <a:solidFill>
            <a:srgbClr val="8AB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13" name="TextBox 12"/>
          <p:cNvSpPr txBox="1"/>
          <p:nvPr/>
        </p:nvSpPr>
        <p:spPr>
          <a:xfrm>
            <a:off x="3886200" y="2619404"/>
            <a:ext cx="1371600" cy="707886"/>
          </a:xfrm>
          <a:prstGeom prst="rect">
            <a:avLst/>
          </a:prstGeom>
          <a:noFill/>
        </p:spPr>
        <p:txBody>
          <a:bodyPr wrap="square" rtlCol="0">
            <a:spAutoFit/>
          </a:bodyPr>
          <a:lstStyle/>
          <a:p>
            <a:pPr fontAlgn="base">
              <a:spcBef>
                <a:spcPct val="0"/>
              </a:spcBef>
              <a:spcAft>
                <a:spcPct val="0"/>
              </a:spcAft>
            </a:pPr>
            <a:endParaRPr lang="en-US" sz="4000" dirty="0">
              <a:solidFill>
                <a:schemeClr val="bg1"/>
              </a:solidFill>
              <a:latin typeface="+mj-lt"/>
            </a:endParaRPr>
          </a:p>
        </p:txBody>
      </p:sp>
      <p:sp>
        <p:nvSpPr>
          <p:cNvPr id="14" name="TextBox 13"/>
          <p:cNvSpPr txBox="1"/>
          <p:nvPr/>
        </p:nvSpPr>
        <p:spPr>
          <a:xfrm>
            <a:off x="4047066" y="2898426"/>
            <a:ext cx="1371600" cy="707886"/>
          </a:xfrm>
          <a:prstGeom prst="rect">
            <a:avLst/>
          </a:prstGeom>
          <a:noFill/>
        </p:spPr>
        <p:txBody>
          <a:bodyPr wrap="square" rtlCol="0">
            <a:spAutoFit/>
          </a:bodyPr>
          <a:lstStyle/>
          <a:p>
            <a:pPr fontAlgn="base">
              <a:spcBef>
                <a:spcPct val="0"/>
              </a:spcBef>
              <a:spcAft>
                <a:spcPct val="0"/>
              </a:spcAft>
            </a:pPr>
            <a:endParaRPr lang="en-US" sz="4000" dirty="0">
              <a:solidFill>
                <a:schemeClr val="bg1"/>
              </a:solidFill>
              <a:latin typeface="+mj-lt"/>
            </a:endParaRPr>
          </a:p>
        </p:txBody>
      </p:sp>
      <p:sp>
        <p:nvSpPr>
          <p:cNvPr id="17" name="TextBox 16"/>
          <p:cNvSpPr txBox="1"/>
          <p:nvPr/>
        </p:nvSpPr>
        <p:spPr>
          <a:xfrm>
            <a:off x="5657848" y="3163073"/>
            <a:ext cx="2209800" cy="523220"/>
          </a:xfrm>
          <a:prstGeom prst="rect">
            <a:avLst/>
          </a:prstGeom>
          <a:noFill/>
        </p:spPr>
        <p:txBody>
          <a:bodyPr wrap="square" rtlCol="0">
            <a:spAutoFit/>
          </a:bodyPr>
          <a:lstStyle/>
          <a:p>
            <a:pPr algn="ctr" fontAlgn="base">
              <a:spcBef>
                <a:spcPct val="0"/>
              </a:spcBef>
              <a:spcAft>
                <a:spcPct val="0"/>
              </a:spcAft>
            </a:pPr>
            <a:r>
              <a:rPr lang="en-US" sz="2800" b="1" dirty="0" smtClean="0">
                <a:solidFill>
                  <a:schemeClr val="bg1"/>
                </a:solidFill>
                <a:latin typeface="+mj-lt"/>
              </a:rPr>
              <a:t>EFNEP</a:t>
            </a:r>
            <a:endParaRPr lang="en-US" sz="2800" b="1" dirty="0">
              <a:solidFill>
                <a:schemeClr val="bg1"/>
              </a:solidFill>
              <a:latin typeface="+mj-lt"/>
            </a:endParaRPr>
          </a:p>
        </p:txBody>
      </p:sp>
      <p:sp>
        <p:nvSpPr>
          <p:cNvPr id="18" name="TextBox 17"/>
          <p:cNvSpPr txBox="1"/>
          <p:nvPr/>
        </p:nvSpPr>
        <p:spPr>
          <a:xfrm>
            <a:off x="4734983" y="4267200"/>
            <a:ext cx="1928279" cy="954107"/>
          </a:xfrm>
          <a:prstGeom prst="rect">
            <a:avLst/>
          </a:prstGeom>
          <a:noFill/>
        </p:spPr>
        <p:txBody>
          <a:bodyPr wrap="square" rtlCol="0">
            <a:spAutoFit/>
          </a:bodyPr>
          <a:lstStyle/>
          <a:p>
            <a:pPr algn="ctr" fontAlgn="base">
              <a:spcBef>
                <a:spcPct val="0"/>
              </a:spcBef>
              <a:spcAft>
                <a:spcPct val="0"/>
              </a:spcAft>
            </a:pPr>
            <a:r>
              <a:rPr lang="en-US" sz="2600" b="1" dirty="0" smtClean="0">
                <a:solidFill>
                  <a:schemeClr val="bg1"/>
                </a:solidFill>
                <a:latin typeface="+mj-lt"/>
              </a:rPr>
              <a:t>Horticulture</a:t>
            </a:r>
            <a:r>
              <a:rPr lang="en-US" sz="2800" b="1" dirty="0" smtClean="0">
                <a:solidFill>
                  <a:schemeClr val="bg1"/>
                </a:solidFill>
                <a:latin typeface="+mj-lt"/>
              </a:rPr>
              <a:t> or Ag</a:t>
            </a:r>
            <a:endParaRPr lang="en-US" sz="2800" b="1" dirty="0">
              <a:solidFill>
                <a:schemeClr val="bg1"/>
              </a:solidFill>
              <a:latin typeface="+mj-lt"/>
            </a:endParaRPr>
          </a:p>
        </p:txBody>
      </p:sp>
      <p:sp>
        <p:nvSpPr>
          <p:cNvPr id="19" name="TextBox 18"/>
          <p:cNvSpPr txBox="1"/>
          <p:nvPr/>
        </p:nvSpPr>
        <p:spPr>
          <a:xfrm>
            <a:off x="3589866" y="3141490"/>
            <a:ext cx="1828800" cy="523220"/>
          </a:xfrm>
          <a:prstGeom prst="rect">
            <a:avLst/>
          </a:prstGeom>
          <a:noFill/>
        </p:spPr>
        <p:txBody>
          <a:bodyPr wrap="square" rtlCol="0">
            <a:spAutoFit/>
          </a:bodyPr>
          <a:lstStyle/>
          <a:p>
            <a:pPr algn="ctr" fontAlgn="base">
              <a:spcBef>
                <a:spcPct val="0"/>
              </a:spcBef>
              <a:spcAft>
                <a:spcPct val="0"/>
              </a:spcAft>
            </a:pPr>
            <a:r>
              <a:rPr lang="en-US" sz="2800" b="1" dirty="0" smtClean="0">
                <a:solidFill>
                  <a:schemeClr val="bg1"/>
                </a:solidFill>
                <a:latin typeface="+mj-lt"/>
              </a:rPr>
              <a:t>4-H</a:t>
            </a:r>
            <a:endParaRPr lang="en-US" sz="2800" b="1" dirty="0">
              <a:solidFill>
                <a:schemeClr val="bg1"/>
              </a:solidFill>
              <a:latin typeface="+mj-lt"/>
            </a:endParaRPr>
          </a:p>
        </p:txBody>
      </p:sp>
      <p:sp>
        <p:nvSpPr>
          <p:cNvPr id="2" name="Oval 1"/>
          <p:cNvSpPr/>
          <p:nvPr/>
        </p:nvSpPr>
        <p:spPr>
          <a:xfrm>
            <a:off x="4491567" y="1143000"/>
            <a:ext cx="2379136" cy="20382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0" name="TextBox 19"/>
          <p:cNvSpPr txBox="1"/>
          <p:nvPr/>
        </p:nvSpPr>
        <p:spPr>
          <a:xfrm>
            <a:off x="31241" y="522336"/>
            <a:ext cx="4504266" cy="1446550"/>
          </a:xfrm>
          <a:prstGeom prst="rect">
            <a:avLst/>
          </a:prstGeom>
          <a:noFill/>
        </p:spPr>
        <p:txBody>
          <a:bodyPr wrap="square" rtlCol="0">
            <a:spAutoFit/>
          </a:bodyPr>
          <a:lstStyle/>
          <a:p>
            <a:pPr algn="ctr" fontAlgn="base">
              <a:spcBef>
                <a:spcPct val="0"/>
              </a:spcBef>
              <a:spcAft>
                <a:spcPct val="0"/>
              </a:spcAft>
            </a:pPr>
            <a:r>
              <a:rPr lang="en-US" sz="4400" b="1" dirty="0" smtClean="0">
                <a:solidFill>
                  <a:srgbClr val="0066CC"/>
                </a:solidFill>
                <a:latin typeface="+mj-lt"/>
              </a:rPr>
              <a:t>Extension/County Staff Coordination</a:t>
            </a:r>
            <a:endParaRPr lang="en-US" sz="4400" b="1" dirty="0">
              <a:solidFill>
                <a:srgbClr val="0066CC"/>
              </a:solidFill>
              <a:latin typeface="+mj-lt"/>
            </a:endParaRPr>
          </a:p>
        </p:txBody>
      </p:sp>
      <p:sp>
        <p:nvSpPr>
          <p:cNvPr id="22" name="TextBox 21"/>
          <p:cNvSpPr txBox="1"/>
          <p:nvPr/>
        </p:nvSpPr>
        <p:spPr>
          <a:xfrm>
            <a:off x="4904282" y="1732327"/>
            <a:ext cx="1600199" cy="954107"/>
          </a:xfrm>
          <a:prstGeom prst="rect">
            <a:avLst/>
          </a:prstGeom>
          <a:noFill/>
        </p:spPr>
        <p:txBody>
          <a:bodyPr wrap="square" rtlCol="0">
            <a:spAutoFit/>
          </a:bodyPr>
          <a:lstStyle/>
          <a:p>
            <a:pPr algn="ctr" fontAlgn="base">
              <a:spcBef>
                <a:spcPct val="0"/>
              </a:spcBef>
              <a:spcAft>
                <a:spcPct val="0"/>
              </a:spcAft>
            </a:pPr>
            <a:r>
              <a:rPr lang="en-US" sz="2800" b="1" dirty="0" smtClean="0">
                <a:solidFill>
                  <a:schemeClr val="bg1"/>
                </a:solidFill>
                <a:latin typeface="+mj-lt"/>
              </a:rPr>
              <a:t>FCS &amp; BLT</a:t>
            </a:r>
            <a:endParaRPr lang="en-US" sz="2800" b="1" dirty="0">
              <a:solidFill>
                <a:schemeClr val="bg1"/>
              </a:solidFill>
              <a:latin typeface="+mj-lt"/>
            </a:endParaRPr>
          </a:p>
        </p:txBody>
      </p:sp>
    </p:spTree>
    <p:extLst>
      <p:ext uri="{BB962C8B-B14F-4D97-AF65-F5344CB8AC3E}">
        <p14:creationId xmlns:p14="http://schemas.microsoft.com/office/powerpoint/2010/main" val="360751777"/>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4605115" y="3493797"/>
            <a:ext cx="2180162" cy="1993737"/>
          </a:xfrm>
          <a:prstGeom prst="ellipse">
            <a:avLst/>
          </a:prstGeom>
          <a:solidFill>
            <a:srgbClr val="6699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3" name="Oval 22"/>
          <p:cNvSpPr/>
          <p:nvPr/>
        </p:nvSpPr>
        <p:spPr>
          <a:xfrm>
            <a:off x="3407840" y="2479090"/>
            <a:ext cx="2230960" cy="2021156"/>
          </a:xfrm>
          <a:prstGeom prst="ellipse">
            <a:avLst/>
          </a:prstGeom>
          <a:solidFill>
            <a:srgbClr val="F47E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4" name="Oval 23"/>
          <p:cNvSpPr/>
          <p:nvPr/>
        </p:nvSpPr>
        <p:spPr>
          <a:xfrm>
            <a:off x="5592230" y="2392046"/>
            <a:ext cx="2362200" cy="2108200"/>
          </a:xfrm>
          <a:prstGeom prst="ellipse">
            <a:avLst/>
          </a:prstGeom>
          <a:solidFill>
            <a:srgbClr val="8AB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5" name="Oval 24"/>
          <p:cNvSpPr/>
          <p:nvPr/>
        </p:nvSpPr>
        <p:spPr>
          <a:xfrm>
            <a:off x="4491567" y="1143000"/>
            <a:ext cx="2379136" cy="20382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13" name="TextBox 12"/>
          <p:cNvSpPr txBox="1"/>
          <p:nvPr/>
        </p:nvSpPr>
        <p:spPr>
          <a:xfrm>
            <a:off x="3886200" y="2619404"/>
            <a:ext cx="1371600" cy="461665"/>
          </a:xfrm>
          <a:prstGeom prst="rect">
            <a:avLst/>
          </a:prstGeom>
          <a:noFill/>
        </p:spPr>
        <p:txBody>
          <a:bodyPr wrap="square" rtlCol="0">
            <a:spAutoFit/>
          </a:bodyPr>
          <a:lstStyle/>
          <a:p>
            <a:pPr fontAlgn="base">
              <a:spcBef>
                <a:spcPct val="0"/>
              </a:spcBef>
              <a:spcAft>
                <a:spcPct val="0"/>
              </a:spcAft>
            </a:pPr>
            <a:endParaRPr lang="en-US" sz="2400" dirty="0">
              <a:solidFill>
                <a:srgbClr val="000000"/>
              </a:solidFill>
            </a:endParaRPr>
          </a:p>
        </p:txBody>
      </p:sp>
      <p:sp>
        <p:nvSpPr>
          <p:cNvPr id="18" name="TextBox 17"/>
          <p:cNvSpPr txBox="1"/>
          <p:nvPr/>
        </p:nvSpPr>
        <p:spPr>
          <a:xfrm>
            <a:off x="4690537" y="4114800"/>
            <a:ext cx="2015063" cy="1384995"/>
          </a:xfrm>
          <a:prstGeom prst="rect">
            <a:avLst/>
          </a:prstGeom>
          <a:noFill/>
        </p:spPr>
        <p:txBody>
          <a:bodyPr wrap="square" rtlCol="0">
            <a:spAutoFit/>
          </a:bodyPr>
          <a:lstStyle/>
          <a:p>
            <a:pPr algn="ctr" fontAlgn="base">
              <a:spcBef>
                <a:spcPct val="0"/>
              </a:spcBef>
              <a:spcAft>
                <a:spcPct val="0"/>
              </a:spcAft>
            </a:pPr>
            <a:r>
              <a:rPr lang="en-US" sz="1350" b="1" dirty="0" smtClean="0">
                <a:solidFill>
                  <a:schemeClr val="bg1"/>
                </a:solidFill>
              </a:rPr>
              <a:t>Campus Principal/Assistant Principal &amp;</a:t>
            </a:r>
          </a:p>
          <a:p>
            <a:pPr algn="ctr" fontAlgn="base">
              <a:spcBef>
                <a:spcPct val="0"/>
              </a:spcBef>
              <a:spcAft>
                <a:spcPct val="0"/>
              </a:spcAft>
            </a:pPr>
            <a:r>
              <a:rPr lang="en-US" sz="1350" b="1" dirty="0" smtClean="0">
                <a:solidFill>
                  <a:schemeClr val="bg1"/>
                </a:solidFill>
              </a:rPr>
              <a:t>Classroom Teachers</a:t>
            </a:r>
          </a:p>
          <a:p>
            <a:pPr algn="ctr" fontAlgn="base">
              <a:spcBef>
                <a:spcPct val="0"/>
              </a:spcBef>
              <a:spcAft>
                <a:spcPct val="0"/>
              </a:spcAft>
            </a:pPr>
            <a:r>
              <a:rPr lang="en-US" sz="1350" b="1" dirty="0" smtClean="0">
                <a:solidFill>
                  <a:schemeClr val="bg1"/>
                </a:solidFill>
              </a:rPr>
              <a:t>&amp;</a:t>
            </a:r>
            <a:r>
              <a:rPr lang="en-US" sz="1350" b="1" dirty="0">
                <a:solidFill>
                  <a:schemeClr val="bg1"/>
                </a:solidFill>
              </a:rPr>
              <a:t> </a:t>
            </a:r>
            <a:r>
              <a:rPr lang="en-US" sz="1350" b="1" dirty="0" smtClean="0">
                <a:solidFill>
                  <a:schemeClr val="bg1"/>
                </a:solidFill>
              </a:rPr>
              <a:t>Parent Liaison Coordinator</a:t>
            </a:r>
            <a:endParaRPr lang="en-US" sz="1350" b="1" dirty="0">
              <a:solidFill>
                <a:schemeClr val="bg1"/>
              </a:solidFill>
            </a:endParaRPr>
          </a:p>
        </p:txBody>
      </p:sp>
      <p:sp>
        <p:nvSpPr>
          <p:cNvPr id="19" name="TextBox 18"/>
          <p:cNvSpPr txBox="1"/>
          <p:nvPr/>
        </p:nvSpPr>
        <p:spPr>
          <a:xfrm>
            <a:off x="3542413" y="3082286"/>
            <a:ext cx="2142066" cy="738664"/>
          </a:xfrm>
          <a:prstGeom prst="rect">
            <a:avLst/>
          </a:prstGeom>
          <a:noFill/>
        </p:spPr>
        <p:txBody>
          <a:bodyPr wrap="square" rtlCol="0">
            <a:spAutoFit/>
          </a:bodyPr>
          <a:lstStyle/>
          <a:p>
            <a:pPr fontAlgn="base">
              <a:spcBef>
                <a:spcPct val="0"/>
              </a:spcBef>
              <a:spcAft>
                <a:spcPct val="0"/>
              </a:spcAft>
            </a:pPr>
            <a:r>
              <a:rPr lang="en-US" sz="1400" b="1" dirty="0" smtClean="0">
                <a:solidFill>
                  <a:schemeClr val="bg1"/>
                </a:solidFill>
              </a:rPr>
              <a:t>School &amp; District Facilities/Maintenance Department Personnel</a:t>
            </a:r>
            <a:endParaRPr lang="en-US" sz="1400" b="1" dirty="0">
              <a:solidFill>
                <a:schemeClr val="bg1"/>
              </a:solidFill>
            </a:endParaRPr>
          </a:p>
        </p:txBody>
      </p:sp>
      <p:sp>
        <p:nvSpPr>
          <p:cNvPr id="20" name="TextBox 19"/>
          <p:cNvSpPr txBox="1"/>
          <p:nvPr/>
        </p:nvSpPr>
        <p:spPr>
          <a:xfrm>
            <a:off x="-174624" y="97925"/>
            <a:ext cx="4964639" cy="2000548"/>
          </a:xfrm>
          <a:prstGeom prst="rect">
            <a:avLst/>
          </a:prstGeom>
          <a:noFill/>
        </p:spPr>
        <p:txBody>
          <a:bodyPr wrap="square" rtlCol="0">
            <a:spAutoFit/>
          </a:bodyPr>
          <a:lstStyle/>
          <a:p>
            <a:pPr algn="ctr" fontAlgn="base">
              <a:spcBef>
                <a:spcPct val="0"/>
              </a:spcBef>
              <a:spcAft>
                <a:spcPct val="0"/>
              </a:spcAft>
            </a:pPr>
            <a:r>
              <a:rPr lang="en-US" sz="3200" b="1" dirty="0" smtClean="0">
                <a:solidFill>
                  <a:srgbClr val="0066CC"/>
                </a:solidFill>
                <a:latin typeface="Calibri" panose="020F0502020204030204" pitchFamily="34" charset="0"/>
                <a:cs typeface="Calibri" panose="020F0502020204030204" pitchFamily="34" charset="0"/>
              </a:rPr>
              <a:t>School District &amp; Community Based Clubs</a:t>
            </a:r>
          </a:p>
          <a:p>
            <a:pPr algn="ctr" fontAlgn="base">
              <a:spcBef>
                <a:spcPct val="0"/>
              </a:spcBef>
              <a:spcAft>
                <a:spcPct val="0"/>
              </a:spcAft>
            </a:pPr>
            <a:endParaRPr lang="en-US" sz="3200" b="1" dirty="0">
              <a:solidFill>
                <a:srgbClr val="000000"/>
              </a:solidFill>
              <a:latin typeface="Calibri" panose="020F0502020204030204" pitchFamily="34" charset="0"/>
              <a:cs typeface="Calibri" panose="020F0502020204030204" pitchFamily="34" charset="0"/>
            </a:endParaRPr>
          </a:p>
          <a:p>
            <a:pPr algn="ctr" fontAlgn="base">
              <a:spcBef>
                <a:spcPct val="0"/>
              </a:spcBef>
              <a:spcAft>
                <a:spcPct val="0"/>
              </a:spcAft>
            </a:pPr>
            <a:r>
              <a:rPr lang="en-US" sz="2800" b="1" dirty="0" smtClean="0">
                <a:solidFill>
                  <a:srgbClr val="6699FF"/>
                </a:solidFill>
                <a:latin typeface="Calibri" panose="020F0502020204030204" pitchFamily="34" charset="0"/>
                <a:cs typeface="Calibri" panose="020F0502020204030204" pitchFamily="34" charset="0"/>
              </a:rPr>
              <a:t>Organization &amp; Coordination?</a:t>
            </a:r>
          </a:p>
        </p:txBody>
      </p:sp>
      <p:sp>
        <p:nvSpPr>
          <p:cNvPr id="22" name="TextBox 21"/>
          <p:cNvSpPr txBox="1"/>
          <p:nvPr/>
        </p:nvSpPr>
        <p:spPr>
          <a:xfrm>
            <a:off x="4790016" y="1636693"/>
            <a:ext cx="1839384" cy="954107"/>
          </a:xfrm>
          <a:prstGeom prst="rect">
            <a:avLst/>
          </a:prstGeom>
          <a:noFill/>
        </p:spPr>
        <p:txBody>
          <a:bodyPr wrap="square" rtlCol="0">
            <a:spAutoFit/>
          </a:bodyPr>
          <a:lstStyle/>
          <a:p>
            <a:pPr algn="ctr" fontAlgn="base">
              <a:spcBef>
                <a:spcPct val="0"/>
              </a:spcBef>
              <a:spcAft>
                <a:spcPct val="0"/>
              </a:spcAft>
            </a:pPr>
            <a:r>
              <a:rPr lang="en-US" sz="1400" b="1" dirty="0">
                <a:solidFill>
                  <a:schemeClr val="bg1"/>
                </a:solidFill>
              </a:rPr>
              <a:t>D</a:t>
            </a:r>
            <a:r>
              <a:rPr lang="en-US" sz="1400" b="1" dirty="0" smtClean="0">
                <a:solidFill>
                  <a:schemeClr val="bg1"/>
                </a:solidFill>
              </a:rPr>
              <a:t>istrict Nutrition Dir. </a:t>
            </a:r>
          </a:p>
          <a:p>
            <a:pPr algn="ctr" fontAlgn="base">
              <a:spcBef>
                <a:spcPct val="0"/>
              </a:spcBef>
              <a:spcAft>
                <a:spcPct val="0"/>
              </a:spcAft>
            </a:pPr>
            <a:r>
              <a:rPr lang="en-US" sz="1400" b="1" dirty="0" smtClean="0">
                <a:solidFill>
                  <a:schemeClr val="bg1"/>
                </a:solidFill>
              </a:rPr>
              <a:t>&amp;  School Cafeteria Staff &amp; City or ISD After School Programs</a:t>
            </a:r>
            <a:endParaRPr lang="en-US" sz="1400" b="1" dirty="0">
              <a:solidFill>
                <a:schemeClr val="bg1"/>
              </a:solidFill>
            </a:endParaRPr>
          </a:p>
        </p:txBody>
      </p:sp>
      <p:sp>
        <p:nvSpPr>
          <p:cNvPr id="15" name="TextBox 14"/>
          <p:cNvSpPr txBox="1"/>
          <p:nvPr/>
        </p:nvSpPr>
        <p:spPr>
          <a:xfrm>
            <a:off x="67728" y="2162103"/>
            <a:ext cx="4292599" cy="430887"/>
          </a:xfrm>
          <a:prstGeom prst="rect">
            <a:avLst/>
          </a:prstGeom>
          <a:noFill/>
        </p:spPr>
        <p:txBody>
          <a:bodyPr wrap="square" rtlCol="0">
            <a:spAutoFit/>
          </a:bodyPr>
          <a:lstStyle/>
          <a:p>
            <a:pPr algn="ctr" fontAlgn="base">
              <a:spcBef>
                <a:spcPct val="0"/>
              </a:spcBef>
              <a:spcAft>
                <a:spcPct val="0"/>
              </a:spcAft>
            </a:pPr>
            <a:r>
              <a:rPr lang="en-US" sz="2200" b="1" dirty="0" smtClean="0">
                <a:solidFill>
                  <a:srgbClr val="0066CC"/>
                </a:solidFill>
                <a:latin typeface="+mj-lt"/>
              </a:rPr>
              <a:t>Who Are Our Targets?</a:t>
            </a:r>
            <a:endParaRPr lang="en-US" sz="2200" b="1" dirty="0">
              <a:solidFill>
                <a:srgbClr val="0066CC"/>
              </a:solidFill>
              <a:latin typeface="+mj-lt"/>
            </a:endParaRPr>
          </a:p>
        </p:txBody>
      </p:sp>
      <p:sp>
        <p:nvSpPr>
          <p:cNvPr id="17" name="TextBox 16"/>
          <p:cNvSpPr txBox="1"/>
          <p:nvPr/>
        </p:nvSpPr>
        <p:spPr>
          <a:xfrm>
            <a:off x="5513608" y="2797170"/>
            <a:ext cx="2224614" cy="1384995"/>
          </a:xfrm>
          <a:prstGeom prst="rect">
            <a:avLst/>
          </a:prstGeom>
          <a:noFill/>
        </p:spPr>
        <p:txBody>
          <a:bodyPr wrap="square" rtlCol="0">
            <a:spAutoFit/>
          </a:bodyPr>
          <a:lstStyle/>
          <a:p>
            <a:pPr algn="r" fontAlgn="base">
              <a:spcBef>
                <a:spcPct val="0"/>
              </a:spcBef>
              <a:spcAft>
                <a:spcPct val="0"/>
              </a:spcAft>
            </a:pPr>
            <a:r>
              <a:rPr lang="en-US" sz="1400" b="1" dirty="0" smtClean="0">
                <a:solidFill>
                  <a:schemeClr val="bg1"/>
                </a:solidFill>
              </a:rPr>
              <a:t>    Administration Curriculum Dir.</a:t>
            </a:r>
          </a:p>
          <a:p>
            <a:pPr algn="r" fontAlgn="base">
              <a:spcBef>
                <a:spcPct val="0"/>
              </a:spcBef>
              <a:spcAft>
                <a:spcPct val="0"/>
              </a:spcAft>
            </a:pPr>
            <a:r>
              <a:rPr lang="en-US" sz="1400" b="1" dirty="0">
                <a:solidFill>
                  <a:schemeClr val="bg1"/>
                </a:solidFill>
              </a:rPr>
              <a:t>&amp;</a:t>
            </a:r>
            <a:r>
              <a:rPr lang="en-US" sz="1400" b="1" dirty="0" smtClean="0">
                <a:solidFill>
                  <a:schemeClr val="bg1"/>
                </a:solidFill>
              </a:rPr>
              <a:t>  District Health and Wellness Dir.</a:t>
            </a:r>
          </a:p>
          <a:p>
            <a:pPr algn="r" fontAlgn="base">
              <a:spcBef>
                <a:spcPct val="0"/>
              </a:spcBef>
              <a:spcAft>
                <a:spcPct val="0"/>
              </a:spcAft>
            </a:pPr>
            <a:r>
              <a:rPr lang="en-US" sz="1400" b="1" dirty="0" smtClean="0">
                <a:solidFill>
                  <a:schemeClr val="bg1"/>
                </a:solidFill>
              </a:rPr>
              <a:t>&amp; PE Department/PE Teachers</a:t>
            </a:r>
            <a:endParaRPr lang="en-US" sz="1400" b="1" dirty="0">
              <a:solidFill>
                <a:schemeClr val="bg1"/>
              </a:solidFill>
            </a:endParaRPr>
          </a:p>
        </p:txBody>
      </p:sp>
    </p:spTree>
    <p:extLst>
      <p:ext uri="{BB962C8B-B14F-4D97-AF65-F5344CB8AC3E}">
        <p14:creationId xmlns:p14="http://schemas.microsoft.com/office/powerpoint/2010/main" val="3953466059"/>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4567767" y="3484878"/>
            <a:ext cx="2180162" cy="1993737"/>
          </a:xfrm>
          <a:prstGeom prst="ellipse">
            <a:avLst/>
          </a:prstGeom>
          <a:solidFill>
            <a:srgbClr val="6699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3" name="Oval 22"/>
          <p:cNvSpPr/>
          <p:nvPr/>
        </p:nvSpPr>
        <p:spPr>
          <a:xfrm>
            <a:off x="3407840" y="2479090"/>
            <a:ext cx="2230960" cy="2021156"/>
          </a:xfrm>
          <a:prstGeom prst="ellipse">
            <a:avLst/>
          </a:prstGeom>
          <a:solidFill>
            <a:srgbClr val="F47E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4" name="Oval 23"/>
          <p:cNvSpPr/>
          <p:nvPr/>
        </p:nvSpPr>
        <p:spPr>
          <a:xfrm>
            <a:off x="5592230" y="2419109"/>
            <a:ext cx="2362200" cy="2108200"/>
          </a:xfrm>
          <a:prstGeom prst="ellipse">
            <a:avLst/>
          </a:prstGeom>
          <a:solidFill>
            <a:srgbClr val="8ABF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25" name="Oval 24"/>
          <p:cNvSpPr/>
          <p:nvPr/>
        </p:nvSpPr>
        <p:spPr>
          <a:xfrm>
            <a:off x="4491567" y="1143000"/>
            <a:ext cx="2379136" cy="20382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000">
              <a:solidFill>
                <a:schemeClr val="bg1"/>
              </a:solidFill>
              <a:latin typeface="+mj-lt"/>
            </a:endParaRPr>
          </a:p>
        </p:txBody>
      </p:sp>
      <p:sp>
        <p:nvSpPr>
          <p:cNvPr id="13" name="TextBox 12"/>
          <p:cNvSpPr txBox="1"/>
          <p:nvPr/>
        </p:nvSpPr>
        <p:spPr>
          <a:xfrm>
            <a:off x="3886200" y="2619404"/>
            <a:ext cx="1371600" cy="461665"/>
          </a:xfrm>
          <a:prstGeom prst="rect">
            <a:avLst/>
          </a:prstGeom>
          <a:noFill/>
        </p:spPr>
        <p:txBody>
          <a:bodyPr wrap="square" rtlCol="0">
            <a:spAutoFit/>
          </a:bodyPr>
          <a:lstStyle/>
          <a:p>
            <a:pPr fontAlgn="base">
              <a:spcBef>
                <a:spcPct val="0"/>
              </a:spcBef>
              <a:spcAft>
                <a:spcPct val="0"/>
              </a:spcAft>
            </a:pPr>
            <a:endParaRPr lang="en-US" sz="2400" dirty="0">
              <a:solidFill>
                <a:srgbClr val="000000"/>
              </a:solidFill>
            </a:endParaRPr>
          </a:p>
        </p:txBody>
      </p:sp>
      <p:sp>
        <p:nvSpPr>
          <p:cNvPr id="17" name="TextBox 16"/>
          <p:cNvSpPr txBox="1"/>
          <p:nvPr/>
        </p:nvSpPr>
        <p:spPr>
          <a:xfrm>
            <a:off x="5676904" y="3130206"/>
            <a:ext cx="2209800" cy="784830"/>
          </a:xfrm>
          <a:prstGeom prst="rect">
            <a:avLst/>
          </a:prstGeom>
          <a:noFill/>
        </p:spPr>
        <p:txBody>
          <a:bodyPr wrap="square" rtlCol="0">
            <a:spAutoFit/>
          </a:bodyPr>
          <a:lstStyle/>
          <a:p>
            <a:pPr algn="r" fontAlgn="base">
              <a:spcBef>
                <a:spcPct val="0"/>
              </a:spcBef>
              <a:spcAft>
                <a:spcPct val="0"/>
              </a:spcAft>
            </a:pPr>
            <a:r>
              <a:rPr lang="en-US" sz="1500" b="1" dirty="0" smtClean="0">
                <a:solidFill>
                  <a:schemeClr val="bg1"/>
                </a:solidFill>
              </a:rPr>
              <a:t>School PTO Parents</a:t>
            </a:r>
          </a:p>
          <a:p>
            <a:pPr algn="r" fontAlgn="base">
              <a:spcBef>
                <a:spcPct val="0"/>
              </a:spcBef>
              <a:spcAft>
                <a:spcPct val="0"/>
              </a:spcAft>
            </a:pPr>
            <a:r>
              <a:rPr lang="en-US" sz="1500" b="1" dirty="0" smtClean="0">
                <a:solidFill>
                  <a:schemeClr val="bg1"/>
                </a:solidFill>
              </a:rPr>
              <a:t>&amp; </a:t>
            </a:r>
          </a:p>
          <a:p>
            <a:pPr algn="r" fontAlgn="base">
              <a:spcBef>
                <a:spcPct val="0"/>
              </a:spcBef>
              <a:spcAft>
                <a:spcPct val="0"/>
              </a:spcAft>
            </a:pPr>
            <a:r>
              <a:rPr lang="en-US" sz="1500" b="1" dirty="0" smtClean="0">
                <a:solidFill>
                  <a:schemeClr val="bg1"/>
                </a:solidFill>
              </a:rPr>
              <a:t>Parents</a:t>
            </a:r>
            <a:endParaRPr lang="en-US" sz="1500" b="1" dirty="0">
              <a:solidFill>
                <a:schemeClr val="bg1"/>
              </a:solidFill>
            </a:endParaRPr>
          </a:p>
        </p:txBody>
      </p:sp>
      <p:sp>
        <p:nvSpPr>
          <p:cNvPr id="18" name="TextBox 17"/>
          <p:cNvSpPr txBox="1"/>
          <p:nvPr/>
        </p:nvSpPr>
        <p:spPr>
          <a:xfrm>
            <a:off x="4687358" y="4419428"/>
            <a:ext cx="1940980" cy="738664"/>
          </a:xfrm>
          <a:prstGeom prst="rect">
            <a:avLst/>
          </a:prstGeom>
          <a:noFill/>
        </p:spPr>
        <p:txBody>
          <a:bodyPr wrap="square" rtlCol="0">
            <a:spAutoFit/>
          </a:bodyPr>
          <a:lstStyle/>
          <a:p>
            <a:pPr algn="ctr" fontAlgn="base">
              <a:spcBef>
                <a:spcPct val="0"/>
              </a:spcBef>
              <a:spcAft>
                <a:spcPct val="0"/>
              </a:spcAft>
            </a:pPr>
            <a:r>
              <a:rPr lang="en-US" sz="1400" b="1" dirty="0" smtClean="0">
                <a:solidFill>
                  <a:schemeClr val="bg1"/>
                </a:solidFill>
              </a:rPr>
              <a:t>Targeted Programs </a:t>
            </a:r>
          </a:p>
          <a:p>
            <a:pPr algn="ctr" fontAlgn="base">
              <a:spcBef>
                <a:spcPct val="0"/>
              </a:spcBef>
              <a:spcAft>
                <a:spcPct val="0"/>
              </a:spcAft>
            </a:pPr>
            <a:r>
              <a:rPr lang="en-US" sz="1400" b="1" dirty="0" err="1" smtClean="0">
                <a:solidFill>
                  <a:schemeClr val="bg1"/>
                </a:solidFill>
              </a:rPr>
              <a:t>ie</a:t>
            </a:r>
            <a:r>
              <a:rPr lang="en-US" sz="1400" b="1" dirty="0" smtClean="0">
                <a:solidFill>
                  <a:schemeClr val="bg1"/>
                </a:solidFill>
              </a:rPr>
              <a:t>: ESL Parent Volunteers</a:t>
            </a:r>
            <a:endParaRPr lang="en-US" sz="1400" b="1" dirty="0">
              <a:solidFill>
                <a:schemeClr val="bg1"/>
              </a:solidFill>
            </a:endParaRPr>
          </a:p>
        </p:txBody>
      </p:sp>
      <p:sp>
        <p:nvSpPr>
          <p:cNvPr id="19" name="TextBox 18"/>
          <p:cNvSpPr txBox="1"/>
          <p:nvPr/>
        </p:nvSpPr>
        <p:spPr>
          <a:xfrm>
            <a:off x="3733801" y="2667000"/>
            <a:ext cx="2133600" cy="1600438"/>
          </a:xfrm>
          <a:prstGeom prst="rect">
            <a:avLst/>
          </a:prstGeom>
          <a:noFill/>
        </p:spPr>
        <p:txBody>
          <a:bodyPr wrap="square" rtlCol="0">
            <a:spAutoFit/>
          </a:bodyPr>
          <a:lstStyle/>
          <a:p>
            <a:pPr fontAlgn="base">
              <a:spcBef>
                <a:spcPct val="0"/>
              </a:spcBef>
              <a:spcAft>
                <a:spcPct val="0"/>
              </a:spcAft>
            </a:pPr>
            <a:r>
              <a:rPr lang="en-US" sz="1400" b="1" dirty="0" smtClean="0">
                <a:solidFill>
                  <a:schemeClr val="bg1"/>
                </a:solidFill>
              </a:rPr>
              <a:t>Community</a:t>
            </a:r>
            <a:br>
              <a:rPr lang="en-US" sz="1400" b="1" dirty="0" smtClean="0">
                <a:solidFill>
                  <a:schemeClr val="bg1"/>
                </a:solidFill>
              </a:rPr>
            </a:br>
            <a:r>
              <a:rPr lang="en-US" sz="1400" b="1" dirty="0" smtClean="0">
                <a:solidFill>
                  <a:schemeClr val="bg1"/>
                </a:solidFill>
              </a:rPr>
              <a:t>Groups </a:t>
            </a:r>
            <a:endParaRPr lang="en-US" sz="1400" b="1" dirty="0">
              <a:solidFill>
                <a:schemeClr val="bg1"/>
              </a:solidFill>
            </a:endParaRPr>
          </a:p>
          <a:p>
            <a:pPr fontAlgn="base">
              <a:spcBef>
                <a:spcPct val="0"/>
              </a:spcBef>
              <a:spcAft>
                <a:spcPct val="0"/>
              </a:spcAft>
            </a:pPr>
            <a:r>
              <a:rPr lang="en-US" sz="1400" b="1" dirty="0" err="1">
                <a:solidFill>
                  <a:schemeClr val="bg1"/>
                </a:solidFill>
              </a:rPr>
              <a:t>ie</a:t>
            </a:r>
            <a:r>
              <a:rPr lang="en-US" sz="1400" b="1" dirty="0">
                <a:solidFill>
                  <a:schemeClr val="bg1"/>
                </a:solidFill>
              </a:rPr>
              <a:t>: Non-profits; </a:t>
            </a:r>
            <a:endParaRPr lang="en-US" sz="1400" b="1" dirty="0" smtClean="0">
              <a:solidFill>
                <a:schemeClr val="bg1"/>
              </a:solidFill>
            </a:endParaRPr>
          </a:p>
          <a:p>
            <a:pPr fontAlgn="base">
              <a:spcBef>
                <a:spcPct val="0"/>
              </a:spcBef>
              <a:spcAft>
                <a:spcPct val="0"/>
              </a:spcAft>
            </a:pPr>
            <a:r>
              <a:rPr lang="en-US" sz="1400" b="1" dirty="0" smtClean="0">
                <a:solidFill>
                  <a:schemeClr val="bg1"/>
                </a:solidFill>
              </a:rPr>
              <a:t>University program interns;</a:t>
            </a:r>
          </a:p>
          <a:p>
            <a:pPr fontAlgn="base">
              <a:spcBef>
                <a:spcPct val="0"/>
              </a:spcBef>
              <a:spcAft>
                <a:spcPct val="0"/>
              </a:spcAft>
            </a:pPr>
            <a:r>
              <a:rPr lang="en-US" sz="1400" b="1" dirty="0" smtClean="0">
                <a:solidFill>
                  <a:schemeClr val="bg1"/>
                </a:solidFill>
              </a:rPr>
              <a:t> involved community   participants</a:t>
            </a:r>
            <a:endParaRPr lang="en-US" sz="1400" b="1" dirty="0">
              <a:solidFill>
                <a:schemeClr val="bg1"/>
              </a:solidFill>
            </a:endParaRPr>
          </a:p>
        </p:txBody>
      </p:sp>
      <p:sp>
        <p:nvSpPr>
          <p:cNvPr id="20" name="TextBox 19"/>
          <p:cNvSpPr txBox="1"/>
          <p:nvPr/>
        </p:nvSpPr>
        <p:spPr>
          <a:xfrm>
            <a:off x="202062" y="839910"/>
            <a:ext cx="4191000" cy="461665"/>
          </a:xfrm>
          <a:prstGeom prst="rect">
            <a:avLst/>
          </a:prstGeom>
          <a:noFill/>
        </p:spPr>
        <p:txBody>
          <a:bodyPr wrap="square" rtlCol="0">
            <a:spAutoFit/>
          </a:bodyPr>
          <a:lstStyle/>
          <a:p>
            <a:pPr algn="ctr" fontAlgn="base">
              <a:spcBef>
                <a:spcPct val="0"/>
              </a:spcBef>
              <a:spcAft>
                <a:spcPct val="0"/>
              </a:spcAft>
            </a:pPr>
            <a:r>
              <a:rPr lang="en-US" sz="2400" b="1" dirty="0" smtClean="0">
                <a:solidFill>
                  <a:srgbClr val="6699FF"/>
                </a:solidFill>
                <a:latin typeface="Calibri" panose="020F0502020204030204" pitchFamily="34" charset="0"/>
                <a:cs typeface="Calibri" panose="020F0502020204030204" pitchFamily="34" charset="0"/>
              </a:rPr>
              <a:t>Who Are Our Targets?</a:t>
            </a:r>
            <a:endParaRPr lang="en-US" sz="2400" b="1" dirty="0">
              <a:solidFill>
                <a:srgbClr val="6699FF"/>
              </a:solidFill>
              <a:latin typeface="Calibri" panose="020F0502020204030204" pitchFamily="34" charset="0"/>
              <a:cs typeface="Calibri" panose="020F0502020204030204" pitchFamily="34" charset="0"/>
            </a:endParaRPr>
          </a:p>
        </p:txBody>
      </p:sp>
      <p:sp>
        <p:nvSpPr>
          <p:cNvPr id="22" name="TextBox 21"/>
          <p:cNvSpPr txBox="1"/>
          <p:nvPr/>
        </p:nvSpPr>
        <p:spPr>
          <a:xfrm>
            <a:off x="4915093" y="1431614"/>
            <a:ext cx="1600199" cy="1400383"/>
          </a:xfrm>
          <a:prstGeom prst="rect">
            <a:avLst/>
          </a:prstGeom>
          <a:noFill/>
        </p:spPr>
        <p:txBody>
          <a:bodyPr wrap="square" rtlCol="0">
            <a:spAutoFit/>
          </a:bodyPr>
          <a:lstStyle/>
          <a:p>
            <a:pPr algn="ctr" fontAlgn="base">
              <a:spcBef>
                <a:spcPct val="0"/>
              </a:spcBef>
              <a:spcAft>
                <a:spcPct val="0"/>
              </a:spcAft>
            </a:pPr>
            <a:r>
              <a:rPr lang="en-US" sz="1700" b="1" dirty="0" smtClean="0">
                <a:solidFill>
                  <a:schemeClr val="bg1"/>
                </a:solidFill>
              </a:rPr>
              <a:t>Master Gardeners</a:t>
            </a:r>
          </a:p>
          <a:p>
            <a:pPr algn="ctr" fontAlgn="base">
              <a:spcBef>
                <a:spcPct val="0"/>
              </a:spcBef>
              <a:spcAft>
                <a:spcPct val="0"/>
              </a:spcAft>
            </a:pPr>
            <a:r>
              <a:rPr lang="en-US" sz="1700" b="1" dirty="0" smtClean="0">
                <a:solidFill>
                  <a:schemeClr val="bg1"/>
                </a:solidFill>
              </a:rPr>
              <a:t>&amp;</a:t>
            </a:r>
          </a:p>
          <a:p>
            <a:pPr algn="ctr" fontAlgn="base">
              <a:spcBef>
                <a:spcPct val="0"/>
              </a:spcBef>
              <a:spcAft>
                <a:spcPct val="0"/>
              </a:spcAft>
            </a:pPr>
            <a:r>
              <a:rPr lang="en-US" sz="1700" b="1" dirty="0" smtClean="0">
                <a:solidFill>
                  <a:schemeClr val="bg1"/>
                </a:solidFill>
              </a:rPr>
              <a:t>Master Wellness</a:t>
            </a:r>
            <a:endParaRPr lang="en-US" sz="1700" b="1" dirty="0">
              <a:solidFill>
                <a:schemeClr val="bg1"/>
              </a:solidFill>
            </a:endParaRPr>
          </a:p>
        </p:txBody>
      </p:sp>
      <p:sp>
        <p:nvSpPr>
          <p:cNvPr id="15" name="TextBox 14"/>
          <p:cNvSpPr txBox="1"/>
          <p:nvPr/>
        </p:nvSpPr>
        <p:spPr>
          <a:xfrm>
            <a:off x="100489" y="275429"/>
            <a:ext cx="5105400" cy="646331"/>
          </a:xfrm>
          <a:prstGeom prst="rect">
            <a:avLst/>
          </a:prstGeom>
          <a:noFill/>
        </p:spPr>
        <p:txBody>
          <a:bodyPr wrap="square" rtlCol="0">
            <a:spAutoFit/>
          </a:bodyPr>
          <a:lstStyle/>
          <a:p>
            <a:pPr fontAlgn="base">
              <a:spcBef>
                <a:spcPct val="0"/>
              </a:spcBef>
              <a:spcAft>
                <a:spcPct val="0"/>
              </a:spcAft>
            </a:pPr>
            <a:r>
              <a:rPr lang="en-US" sz="3600" b="1" dirty="0" smtClean="0">
                <a:solidFill>
                  <a:srgbClr val="0066CC"/>
                </a:solidFill>
                <a:latin typeface="Calibri" panose="020F0502020204030204" pitchFamily="34" charset="0"/>
                <a:cs typeface="Calibri" panose="020F0502020204030204" pitchFamily="34" charset="0"/>
              </a:rPr>
              <a:t>Volunteer Coordination</a:t>
            </a:r>
          </a:p>
        </p:txBody>
      </p:sp>
    </p:spTree>
    <p:extLst>
      <p:ext uri="{BB962C8B-B14F-4D97-AF65-F5344CB8AC3E}">
        <p14:creationId xmlns:p14="http://schemas.microsoft.com/office/powerpoint/2010/main" val="2221947974"/>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3933" y="336550"/>
            <a:ext cx="81534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3200" b="1" kern="0" dirty="0" smtClean="0">
                <a:solidFill>
                  <a:srgbClr val="009900"/>
                </a:solidFill>
                <a:latin typeface="Calibri" panose="020F0502020204030204" pitchFamily="34" charset="0"/>
                <a:cs typeface="Calibri" panose="020F0502020204030204" pitchFamily="34" charset="0"/>
              </a:rPr>
              <a:t>Interacting with the Schools, After School Programs &amp; 4-H Spin Clubs</a:t>
            </a:r>
            <a:endParaRPr lang="en-US" sz="3200" b="1" kern="0" dirty="0">
              <a:solidFill>
                <a:srgbClr val="009900"/>
              </a:solidFill>
              <a:latin typeface="Calibri" panose="020F0502020204030204" pitchFamily="34" charset="0"/>
              <a:cs typeface="Calibri" panose="020F0502020204030204" pitchFamily="34" charset="0"/>
            </a:endParaRPr>
          </a:p>
        </p:txBody>
      </p:sp>
      <p:sp>
        <p:nvSpPr>
          <p:cNvPr id="5" name="TextBox 4"/>
          <p:cNvSpPr txBox="1"/>
          <p:nvPr/>
        </p:nvSpPr>
        <p:spPr>
          <a:xfrm>
            <a:off x="134408" y="1524000"/>
            <a:ext cx="8763000" cy="4801314"/>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1600" b="1" dirty="0" smtClean="0">
                <a:solidFill>
                  <a:srgbClr val="0066CC"/>
                </a:solidFill>
                <a:latin typeface="+mj-lt"/>
              </a:rPr>
              <a:t>Find your “Cheerleaders” - Campus/District Reps, 4-H Spin Club Leader, Community Youth Organizer </a:t>
            </a:r>
          </a:p>
          <a:p>
            <a:pPr marL="800100" lvl="1" indent="-34290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Classroom Teacher; PE Teacher; Cafeteria Manager; Administrator; Parent Liaison Coordinator; Club Leader; Youth Organizer</a:t>
            </a:r>
          </a:p>
          <a:p>
            <a:pPr marL="800100" lvl="1" indent="-34290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Utilize Marketing Tools</a:t>
            </a:r>
          </a:p>
          <a:p>
            <a:pPr lvl="1" fontAlgn="base">
              <a:spcBef>
                <a:spcPct val="0"/>
              </a:spcBef>
              <a:spcAft>
                <a:spcPct val="0"/>
              </a:spcAft>
            </a:pPr>
            <a:endParaRPr lang="en-US" sz="1600" b="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1600" b="1" dirty="0" smtClean="0">
                <a:solidFill>
                  <a:srgbClr val="0066CC"/>
                </a:solidFill>
                <a:latin typeface="+mj-lt"/>
              </a:rPr>
              <a:t>Work with key individuals to set date for training of key personnel and staff</a:t>
            </a:r>
          </a:p>
          <a:p>
            <a:pPr marL="742950" lvl="1" indent="-28575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Utilize Marketing Tools</a:t>
            </a:r>
          </a:p>
          <a:p>
            <a:pPr lvl="1" fontAlgn="base">
              <a:spcBef>
                <a:spcPct val="0"/>
              </a:spcBef>
              <a:spcAft>
                <a:spcPct val="0"/>
              </a:spcAft>
            </a:pPr>
            <a:endParaRPr lang="en-US" sz="1600" b="1" dirty="0" smtClean="0">
              <a:solidFill>
                <a:srgbClr val="0066CC"/>
              </a:solidFill>
              <a:latin typeface="+mj-lt"/>
            </a:endParaRPr>
          </a:p>
          <a:p>
            <a:pPr marL="285750" indent="-285750" fontAlgn="base">
              <a:spcBef>
                <a:spcPct val="0"/>
              </a:spcBef>
              <a:spcAft>
                <a:spcPct val="0"/>
              </a:spcAft>
              <a:buFont typeface="Arial" panose="020B0604020202020204" pitchFamily="34" charset="0"/>
              <a:buChar char="•"/>
            </a:pPr>
            <a:r>
              <a:rPr lang="en-US" sz="1600" b="1" dirty="0" smtClean="0">
                <a:solidFill>
                  <a:srgbClr val="0066CC"/>
                </a:solidFill>
                <a:latin typeface="+mj-lt"/>
              </a:rPr>
              <a:t>Collaborate and assign roles</a:t>
            </a:r>
          </a:p>
          <a:p>
            <a:pPr marL="742950" lvl="1" indent="-28575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Classroom, After School  Teachers/Youth Leaders = LGEG weekly classroom concept/lesson delivery</a:t>
            </a:r>
          </a:p>
          <a:p>
            <a:pPr marL="742950" lvl="1" indent="-28575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PE Teachers; Classroom teachers = GO Strong Exercise Activities/WAT extensions</a:t>
            </a:r>
          </a:p>
          <a:p>
            <a:pPr marL="742950" lvl="1" indent="-28575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Cafeteria Manager; Parent Volunteers; Master Volunteers = Assist with food prep for tastings and demos</a:t>
            </a:r>
          </a:p>
          <a:p>
            <a:pPr marL="742950" lvl="1" indent="-285750" fontAlgn="base">
              <a:spcBef>
                <a:spcPct val="0"/>
              </a:spcBef>
              <a:spcAft>
                <a:spcPct val="0"/>
              </a:spcAft>
              <a:buFont typeface="Wingdings" panose="05000000000000000000" pitchFamily="2" charset="2"/>
              <a:buChar char="ü"/>
            </a:pPr>
            <a:r>
              <a:rPr lang="en-US" sz="1600" b="1" dirty="0" smtClean="0">
                <a:solidFill>
                  <a:srgbClr val="FF9900"/>
                </a:solidFill>
                <a:latin typeface="+mj-lt"/>
              </a:rPr>
              <a:t>Facilities/Maintenance; Teachers; Parent Volunteers = Assist with garden prep &amp; install </a:t>
            </a:r>
          </a:p>
          <a:p>
            <a:pPr marL="742950" lvl="1" indent="-285750" fontAlgn="base">
              <a:spcBef>
                <a:spcPct val="0"/>
              </a:spcBef>
              <a:spcAft>
                <a:spcPct val="0"/>
              </a:spcAft>
              <a:buFont typeface="Wingdings" panose="05000000000000000000" pitchFamily="2" charset="2"/>
              <a:buChar char="ü"/>
            </a:pPr>
            <a:endParaRPr lang="en-US" sz="1400" b="1" dirty="0" smtClean="0">
              <a:solidFill>
                <a:srgbClr val="002060"/>
              </a:solidFill>
              <a:latin typeface="Californian FB" panose="0207040306080B030204" pitchFamily="18" charset="0"/>
            </a:endParaRPr>
          </a:p>
          <a:p>
            <a:pPr lvl="1" fontAlgn="base">
              <a:spcBef>
                <a:spcPct val="0"/>
              </a:spcBef>
              <a:spcAft>
                <a:spcPct val="0"/>
              </a:spcAft>
            </a:pPr>
            <a:endParaRPr lang="en-US" dirty="0" smtClean="0">
              <a:solidFill>
                <a:srgbClr val="000000"/>
              </a:solidFill>
              <a:latin typeface="Californian FB" panose="0207040306080B030204" pitchFamily="18" charset="0"/>
            </a:endParaRPr>
          </a:p>
          <a:p>
            <a:pPr marL="342900" indent="-342900" fontAlgn="base">
              <a:spcBef>
                <a:spcPct val="0"/>
              </a:spcBef>
              <a:spcAft>
                <a:spcPct val="0"/>
              </a:spcAft>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316185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50"/>
                                        <p:tgtEl>
                                          <p:spTgt spid="5">
                                            <p:txEl>
                                              <p:pRg st="0" end="0"/>
                                            </p:txEl>
                                          </p:spTgt>
                                        </p:tgtEl>
                                      </p:cBhvr>
                                    </p:animEffect>
                                    <p:anim calcmode="lin" valueType="num">
                                      <p:cBhvr>
                                        <p:cTn id="13"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50"/>
                                        <p:tgtEl>
                                          <p:spTgt spid="5">
                                            <p:txEl>
                                              <p:pRg st="1" end="1"/>
                                            </p:txEl>
                                          </p:spTgt>
                                        </p:tgtEl>
                                      </p:cBhvr>
                                    </p:animEffect>
                                    <p:anim calcmode="lin" valueType="num">
                                      <p:cBhvr>
                                        <p:cTn id="18"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25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50"/>
                                        <p:tgtEl>
                                          <p:spTgt spid="5">
                                            <p:txEl>
                                              <p:pRg st="2" end="2"/>
                                            </p:txEl>
                                          </p:spTgt>
                                        </p:tgtEl>
                                      </p:cBhvr>
                                    </p:animEffect>
                                    <p:anim calcmode="lin" valueType="num">
                                      <p:cBhvr>
                                        <p:cTn id="23"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2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250"/>
                                        <p:tgtEl>
                                          <p:spTgt spid="5">
                                            <p:txEl>
                                              <p:pRg st="4" end="4"/>
                                            </p:txEl>
                                          </p:spTgt>
                                        </p:tgtEl>
                                      </p:cBhvr>
                                    </p:animEffect>
                                    <p:anim calcmode="lin" valueType="num">
                                      <p:cBhvr>
                                        <p:cTn id="30" dur="2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250" fill="hold"/>
                                        <p:tgtEl>
                                          <p:spTgt spid="5">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250"/>
                                        <p:tgtEl>
                                          <p:spTgt spid="5">
                                            <p:txEl>
                                              <p:pRg st="5" end="5"/>
                                            </p:txEl>
                                          </p:spTgt>
                                        </p:tgtEl>
                                      </p:cBhvr>
                                    </p:animEffect>
                                    <p:anim calcmode="lin" valueType="num">
                                      <p:cBhvr>
                                        <p:cTn id="35"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2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250"/>
                                        <p:tgtEl>
                                          <p:spTgt spid="5">
                                            <p:txEl>
                                              <p:pRg st="7" end="7"/>
                                            </p:txEl>
                                          </p:spTgt>
                                        </p:tgtEl>
                                      </p:cBhvr>
                                    </p:animEffect>
                                    <p:anim calcmode="lin" valueType="num">
                                      <p:cBhvr>
                                        <p:cTn id="42" dur="25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3" dur="250" fill="hold"/>
                                        <p:tgtEl>
                                          <p:spTgt spid="5">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250"/>
                                        <p:tgtEl>
                                          <p:spTgt spid="5">
                                            <p:txEl>
                                              <p:pRg st="8" end="8"/>
                                            </p:txEl>
                                          </p:spTgt>
                                        </p:tgtEl>
                                      </p:cBhvr>
                                    </p:animEffect>
                                    <p:anim calcmode="lin" valueType="num">
                                      <p:cBhvr>
                                        <p:cTn id="47" dur="25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8" dur="250" fill="hold"/>
                                        <p:tgtEl>
                                          <p:spTgt spid="5">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Effect transition="in" filter="fade">
                                      <p:cBhvr>
                                        <p:cTn id="51" dur="250"/>
                                        <p:tgtEl>
                                          <p:spTgt spid="5">
                                            <p:txEl>
                                              <p:pRg st="9" end="9"/>
                                            </p:txEl>
                                          </p:spTgt>
                                        </p:tgtEl>
                                      </p:cBhvr>
                                    </p:animEffect>
                                    <p:anim calcmode="lin" valueType="num">
                                      <p:cBhvr>
                                        <p:cTn id="52" dur="25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3" dur="250" fill="hold"/>
                                        <p:tgtEl>
                                          <p:spTgt spid="5">
                                            <p:txEl>
                                              <p:pRg st="9" end="9"/>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10" end="10"/>
                                            </p:txEl>
                                          </p:spTgt>
                                        </p:tgtEl>
                                        <p:attrNameLst>
                                          <p:attrName>style.visibility</p:attrName>
                                        </p:attrNameLst>
                                      </p:cBhvr>
                                      <p:to>
                                        <p:strVal val="visible"/>
                                      </p:to>
                                    </p:set>
                                    <p:animEffect transition="in" filter="fade">
                                      <p:cBhvr>
                                        <p:cTn id="56" dur="250"/>
                                        <p:tgtEl>
                                          <p:spTgt spid="5">
                                            <p:txEl>
                                              <p:pRg st="10" end="10"/>
                                            </p:txEl>
                                          </p:spTgt>
                                        </p:tgtEl>
                                      </p:cBhvr>
                                    </p:animEffect>
                                    <p:anim calcmode="lin" valueType="num">
                                      <p:cBhvr>
                                        <p:cTn id="57" dur="25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58" dur="250" fill="hold"/>
                                        <p:tgtEl>
                                          <p:spTgt spid="5">
                                            <p:txEl>
                                              <p:pRg st="10" end="10"/>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
                                            <p:txEl>
                                              <p:pRg st="11" end="11"/>
                                            </p:txEl>
                                          </p:spTgt>
                                        </p:tgtEl>
                                        <p:attrNameLst>
                                          <p:attrName>style.visibility</p:attrName>
                                        </p:attrNameLst>
                                      </p:cBhvr>
                                      <p:to>
                                        <p:strVal val="visible"/>
                                      </p:to>
                                    </p:set>
                                    <p:animEffect transition="in" filter="fade">
                                      <p:cBhvr>
                                        <p:cTn id="61" dur="250"/>
                                        <p:tgtEl>
                                          <p:spTgt spid="5">
                                            <p:txEl>
                                              <p:pRg st="11" end="11"/>
                                            </p:txEl>
                                          </p:spTgt>
                                        </p:tgtEl>
                                      </p:cBhvr>
                                    </p:animEffect>
                                    <p:anim calcmode="lin" valueType="num">
                                      <p:cBhvr>
                                        <p:cTn id="62" dur="25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63" dur="25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838200"/>
            <a:ext cx="81534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3600" b="1" kern="0" dirty="0" smtClean="0">
                <a:solidFill>
                  <a:srgbClr val="009900"/>
                </a:solidFill>
                <a:latin typeface="Calibri" panose="020F0502020204030204" pitchFamily="34" charset="0"/>
                <a:cs typeface="Calibri" panose="020F0502020204030204" pitchFamily="34" charset="0"/>
              </a:rPr>
              <a:t>Key Components of Program Interactions</a:t>
            </a:r>
            <a:endParaRPr lang="en-US" sz="3600" b="1" kern="0" dirty="0">
              <a:solidFill>
                <a:srgbClr val="009900"/>
              </a:solidFill>
              <a:latin typeface="Calibri" panose="020F0502020204030204" pitchFamily="34" charset="0"/>
              <a:cs typeface="Calibri" panose="020F0502020204030204" pitchFamily="34" charset="0"/>
            </a:endParaRPr>
          </a:p>
        </p:txBody>
      </p:sp>
      <p:sp>
        <p:nvSpPr>
          <p:cNvPr id="5" name="TextBox 4"/>
          <p:cNvSpPr txBox="1"/>
          <p:nvPr/>
        </p:nvSpPr>
        <p:spPr>
          <a:xfrm>
            <a:off x="223116" y="1905000"/>
            <a:ext cx="8763000" cy="2677656"/>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b="1" dirty="0" smtClean="0">
                <a:solidFill>
                  <a:srgbClr val="6699FF"/>
                </a:solidFill>
                <a:latin typeface="+mj-lt"/>
              </a:rPr>
              <a:t>Determine the best method of communication by visiting with key individuals</a:t>
            </a:r>
          </a:p>
          <a:p>
            <a:pPr fontAlgn="base">
              <a:spcBef>
                <a:spcPct val="0"/>
              </a:spcBef>
              <a:spcAft>
                <a:spcPct val="0"/>
              </a:spcAft>
            </a:pPr>
            <a:endParaRPr lang="en-US" b="1" dirty="0" smtClean="0">
              <a:solidFill>
                <a:srgbClr val="6699FF"/>
              </a:solidFill>
              <a:latin typeface="+mj-lt"/>
            </a:endParaRPr>
          </a:p>
          <a:p>
            <a:pPr marL="342900" indent="-342900" fontAlgn="base">
              <a:spcBef>
                <a:spcPct val="0"/>
              </a:spcBef>
              <a:spcAft>
                <a:spcPct val="0"/>
              </a:spcAft>
              <a:buFont typeface="Arial" panose="020B0604020202020204" pitchFamily="34" charset="0"/>
              <a:buChar char="•"/>
            </a:pPr>
            <a:r>
              <a:rPr lang="en-US" b="1" dirty="0" smtClean="0">
                <a:solidFill>
                  <a:srgbClr val="6699FF"/>
                </a:solidFill>
                <a:latin typeface="+mj-lt"/>
              </a:rPr>
              <a:t>Once the LGEG program is approved and partnership has begun think about:</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Should each Teacher/Leader directly contact the agent in charge of program area or should they go through the Lead Teacher?</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Email, text, or phone calls?</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Regularly scheduled meetings?</a:t>
            </a:r>
          </a:p>
          <a:p>
            <a:pPr marL="800100" lvl="1" indent="-342900" fontAlgn="base">
              <a:spcBef>
                <a:spcPct val="0"/>
              </a:spcBef>
              <a:spcAft>
                <a:spcPct val="0"/>
              </a:spcAft>
              <a:buFont typeface="Arial" panose="020B0604020202020204" pitchFamily="34" charset="0"/>
              <a:buChar char="•"/>
            </a:pPr>
            <a:endParaRPr lang="en-US" b="1" dirty="0" smtClean="0">
              <a:solidFill>
                <a:srgbClr val="000000"/>
              </a:solidFill>
              <a:latin typeface="Californian FB" panose="0207040306080B030204" pitchFamily="18" charset="0"/>
            </a:endParaRPr>
          </a:p>
          <a:p>
            <a:pPr marL="342900" indent="-342900" fontAlgn="base">
              <a:spcBef>
                <a:spcPct val="0"/>
              </a:spcBef>
              <a:spcAft>
                <a:spcPct val="0"/>
              </a:spcAft>
              <a:buFont typeface="Arial" panose="020B0604020202020204" pitchFamily="34" charset="0"/>
              <a:buChar char="•"/>
            </a:pPr>
            <a:endParaRPr lang="en-US" sz="2400" dirty="0">
              <a:solidFill>
                <a:srgbClr val="000000"/>
              </a:solidFill>
            </a:endParaRPr>
          </a:p>
        </p:txBody>
      </p:sp>
    </p:spTree>
    <p:extLst>
      <p:ext uri="{BB962C8B-B14F-4D97-AF65-F5344CB8AC3E}">
        <p14:creationId xmlns:p14="http://schemas.microsoft.com/office/powerpoint/2010/main" val="1977774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50"/>
                                        <p:tgtEl>
                                          <p:spTgt spid="5">
                                            <p:txEl>
                                              <p:pRg st="0" end="0"/>
                                            </p:txEl>
                                          </p:spTgt>
                                        </p:tgtEl>
                                      </p:cBhvr>
                                    </p:animEffect>
                                    <p:anim calcmode="lin" valueType="num">
                                      <p:cBhvr>
                                        <p:cTn id="13"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50"/>
                                        <p:tgtEl>
                                          <p:spTgt spid="5">
                                            <p:txEl>
                                              <p:pRg st="2" end="2"/>
                                            </p:txEl>
                                          </p:spTgt>
                                        </p:tgtEl>
                                      </p:cBhvr>
                                    </p:animEffect>
                                    <p:anim calcmode="lin" valueType="num">
                                      <p:cBhvr>
                                        <p:cTn id="20"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25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250"/>
                                        <p:tgtEl>
                                          <p:spTgt spid="5">
                                            <p:txEl>
                                              <p:pRg st="3" end="3"/>
                                            </p:txEl>
                                          </p:spTgt>
                                        </p:tgtEl>
                                      </p:cBhvr>
                                    </p:animEffect>
                                    <p:anim calcmode="lin" valueType="num">
                                      <p:cBhvr>
                                        <p:cTn id="25" dur="2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25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250"/>
                                        <p:tgtEl>
                                          <p:spTgt spid="5">
                                            <p:txEl>
                                              <p:pRg st="4" end="4"/>
                                            </p:txEl>
                                          </p:spTgt>
                                        </p:tgtEl>
                                      </p:cBhvr>
                                    </p:animEffect>
                                    <p:anim calcmode="lin" valueType="num">
                                      <p:cBhvr>
                                        <p:cTn id="30" dur="2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250" fill="hold"/>
                                        <p:tgtEl>
                                          <p:spTgt spid="5">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250"/>
                                        <p:tgtEl>
                                          <p:spTgt spid="5">
                                            <p:txEl>
                                              <p:pRg st="5" end="5"/>
                                            </p:txEl>
                                          </p:spTgt>
                                        </p:tgtEl>
                                      </p:cBhvr>
                                    </p:animEffect>
                                    <p:anim calcmode="lin" valueType="num">
                                      <p:cBhvr>
                                        <p:cTn id="35"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25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457200"/>
            <a:ext cx="81534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4000" b="1" kern="0" dirty="0" smtClean="0">
                <a:solidFill>
                  <a:srgbClr val="009900"/>
                </a:solidFill>
                <a:latin typeface="Calibri" panose="020F0502020204030204" pitchFamily="34" charset="0"/>
                <a:cs typeface="Calibri" panose="020F0502020204030204" pitchFamily="34" charset="0"/>
              </a:rPr>
              <a:t>The LGEG </a:t>
            </a:r>
            <a:r>
              <a:rPr lang="en-US" sz="4000" b="1" kern="0" dirty="0" smtClean="0">
                <a:solidFill>
                  <a:srgbClr val="009900"/>
                </a:solidFill>
                <a:latin typeface="Calibri" panose="020F0502020204030204" pitchFamily="34" charset="0"/>
                <a:cs typeface="Calibri" panose="020F0502020204030204" pitchFamily="34" charset="0"/>
              </a:rPr>
              <a:t>Curriculum:</a:t>
            </a:r>
            <a:br>
              <a:rPr lang="en-US" sz="4000" b="1" kern="0" dirty="0" smtClean="0">
                <a:solidFill>
                  <a:srgbClr val="009900"/>
                </a:solidFill>
                <a:latin typeface="Calibri" panose="020F0502020204030204" pitchFamily="34" charset="0"/>
                <a:cs typeface="Calibri" panose="020F0502020204030204" pitchFamily="34" charset="0"/>
              </a:rPr>
            </a:br>
            <a:r>
              <a:rPr lang="en-US" sz="4000" b="1" kern="0" dirty="0" smtClean="0">
                <a:solidFill>
                  <a:srgbClr val="009900"/>
                </a:solidFill>
                <a:latin typeface="Calibri" panose="020F0502020204030204" pitchFamily="34" charset="0"/>
                <a:cs typeface="Calibri" panose="020F0502020204030204" pitchFamily="34" charset="0"/>
              </a:rPr>
              <a:t>Teachers </a:t>
            </a:r>
            <a:r>
              <a:rPr lang="en-US" sz="4000" b="1" kern="0" dirty="0" smtClean="0">
                <a:solidFill>
                  <a:srgbClr val="009900"/>
                </a:solidFill>
                <a:latin typeface="Calibri" panose="020F0502020204030204" pitchFamily="34" charset="0"/>
                <a:cs typeface="Calibri" panose="020F0502020204030204" pitchFamily="34" charset="0"/>
              </a:rPr>
              <a:t>and Youth Leaders</a:t>
            </a:r>
            <a:endParaRPr lang="en-US" sz="4000" b="1" kern="0" dirty="0">
              <a:solidFill>
                <a:srgbClr val="009900"/>
              </a:solidFill>
              <a:latin typeface="Calibri" panose="020F0502020204030204" pitchFamily="34" charset="0"/>
              <a:cs typeface="Calibri" panose="020F0502020204030204" pitchFamily="34" charset="0"/>
            </a:endParaRPr>
          </a:p>
        </p:txBody>
      </p:sp>
      <p:sp>
        <p:nvSpPr>
          <p:cNvPr id="4" name="TextBox 3"/>
          <p:cNvSpPr txBox="1"/>
          <p:nvPr/>
        </p:nvSpPr>
        <p:spPr>
          <a:xfrm>
            <a:off x="-28575" y="2108200"/>
            <a:ext cx="8839200" cy="2954655"/>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400" b="1" dirty="0" smtClean="0">
                <a:solidFill>
                  <a:srgbClr val="6699FF"/>
                </a:solidFill>
                <a:latin typeface="+mj-lt"/>
              </a:rPr>
              <a:t>Empower implementers to make the LGEG curriculum their own</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Remember….. 10 </a:t>
            </a:r>
            <a:r>
              <a:rPr lang="en-US" b="1" dirty="0">
                <a:solidFill>
                  <a:srgbClr val="FF9900"/>
                </a:solidFill>
                <a:latin typeface="+mj-lt"/>
              </a:rPr>
              <a:t>overarching </a:t>
            </a:r>
            <a:r>
              <a:rPr lang="en-US" b="1" dirty="0" smtClean="0">
                <a:solidFill>
                  <a:srgbClr val="FF9900"/>
                </a:solidFill>
                <a:latin typeface="+mj-lt"/>
              </a:rPr>
              <a:t>teaching Concepts</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2  hands-on lessons per Concept</a:t>
            </a: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GO Strong class exercise activities per Concept </a:t>
            </a:r>
          </a:p>
          <a:p>
            <a:pPr fontAlgn="base">
              <a:spcBef>
                <a:spcPct val="0"/>
              </a:spcBef>
              <a:spcAft>
                <a:spcPct val="0"/>
              </a:spcAft>
            </a:pPr>
            <a:endParaRPr lang="en-US" b="1" dirty="0" smtClean="0">
              <a:solidFill>
                <a:srgbClr val="FF9900"/>
              </a:solidFill>
              <a:latin typeface="+mj-lt"/>
            </a:endParaRPr>
          </a:p>
          <a:p>
            <a:pPr marL="800100" lvl="1" indent="-342900" fontAlgn="base">
              <a:spcBef>
                <a:spcPct val="0"/>
              </a:spcBef>
              <a:spcAft>
                <a:spcPct val="0"/>
              </a:spcAft>
              <a:buFont typeface="Wingdings" panose="05000000000000000000" pitchFamily="2" charset="2"/>
              <a:buChar char="ü"/>
            </a:pPr>
            <a:r>
              <a:rPr lang="en-US" b="1" dirty="0" smtClean="0">
                <a:solidFill>
                  <a:srgbClr val="FF9900"/>
                </a:solidFill>
                <a:latin typeface="+mj-lt"/>
              </a:rPr>
              <a:t>Concepts are implemented in sequence</a:t>
            </a:r>
          </a:p>
          <a:p>
            <a:pPr marL="742950" lvl="1" indent="-285750" fontAlgn="base">
              <a:spcBef>
                <a:spcPct val="0"/>
              </a:spcBef>
              <a:spcAft>
                <a:spcPct val="0"/>
              </a:spcAft>
              <a:buFont typeface="Wingdings" panose="05000000000000000000" pitchFamily="2" charset="2"/>
              <a:buChar char="ü"/>
            </a:pPr>
            <a:r>
              <a:rPr lang="en-US" b="1" dirty="0" smtClean="0">
                <a:solidFill>
                  <a:srgbClr val="FF9900"/>
                </a:solidFill>
                <a:latin typeface="+mj-lt"/>
              </a:rPr>
              <a:t>Some may prefer to spread lessons over a week or even </a:t>
            </a:r>
            <a:r>
              <a:rPr lang="en-US" b="1" dirty="0" smtClean="0">
                <a:solidFill>
                  <a:srgbClr val="FF9900"/>
                </a:solidFill>
                <a:latin typeface="+mj-lt"/>
              </a:rPr>
              <a:t>a</a:t>
            </a:r>
            <a:br>
              <a:rPr lang="en-US" b="1" dirty="0" smtClean="0">
                <a:solidFill>
                  <a:srgbClr val="FF9900"/>
                </a:solidFill>
                <a:latin typeface="+mj-lt"/>
              </a:rPr>
            </a:br>
            <a:r>
              <a:rPr lang="en-US" b="1" dirty="0" smtClean="0">
                <a:solidFill>
                  <a:srgbClr val="FF9900"/>
                </a:solidFill>
                <a:latin typeface="+mj-lt"/>
              </a:rPr>
              <a:t>month </a:t>
            </a:r>
            <a:r>
              <a:rPr lang="en-US" b="1" dirty="0" smtClean="0">
                <a:solidFill>
                  <a:srgbClr val="FF9900"/>
                </a:solidFill>
                <a:latin typeface="+mj-lt"/>
              </a:rPr>
              <a:t>(if its used in a Club setting), others may choose </a:t>
            </a:r>
            <a:r>
              <a:rPr lang="en-US" b="1" dirty="0" smtClean="0">
                <a:solidFill>
                  <a:srgbClr val="FF9900"/>
                </a:solidFill>
                <a:latin typeface="+mj-lt"/>
              </a:rPr>
              <a:t>to</a:t>
            </a:r>
            <a:br>
              <a:rPr lang="en-US" b="1" dirty="0" smtClean="0">
                <a:solidFill>
                  <a:srgbClr val="FF9900"/>
                </a:solidFill>
                <a:latin typeface="+mj-lt"/>
              </a:rPr>
            </a:br>
            <a:r>
              <a:rPr lang="en-US" b="1" dirty="0" smtClean="0">
                <a:solidFill>
                  <a:srgbClr val="FF9900"/>
                </a:solidFill>
                <a:latin typeface="+mj-lt"/>
              </a:rPr>
              <a:t>do </a:t>
            </a:r>
            <a:r>
              <a:rPr lang="en-US" b="1" dirty="0" smtClean="0">
                <a:solidFill>
                  <a:srgbClr val="FF9900"/>
                </a:solidFill>
                <a:latin typeface="+mj-lt"/>
              </a:rPr>
              <a:t>them all at once</a:t>
            </a:r>
          </a:p>
          <a:p>
            <a:pPr marL="742950" lvl="1" indent="-285750" fontAlgn="base">
              <a:spcBef>
                <a:spcPct val="0"/>
              </a:spcBef>
              <a:spcAft>
                <a:spcPct val="0"/>
              </a:spcAft>
              <a:buFont typeface="Wingdings" panose="05000000000000000000" pitchFamily="2" charset="2"/>
              <a:buChar char="ü"/>
            </a:pPr>
            <a:r>
              <a:rPr lang="en-US" b="1" dirty="0" smtClean="0">
                <a:solidFill>
                  <a:srgbClr val="FF9900"/>
                </a:solidFill>
                <a:latin typeface="+mj-lt"/>
              </a:rPr>
              <a:t> There is no right or wrong way to implement</a:t>
            </a:r>
            <a:endParaRPr lang="en-US" b="1" dirty="0">
              <a:solidFill>
                <a:srgbClr val="FF9900"/>
              </a:solidFill>
              <a:latin typeface="+mj-lt"/>
            </a:endParaRPr>
          </a:p>
        </p:txBody>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24600" y="2943786"/>
            <a:ext cx="2790825" cy="2663137"/>
          </a:xfrm>
          <a:prstGeom prst="rect">
            <a:avLst/>
          </a:prstGeom>
          <a:ln w="19050">
            <a:noFill/>
          </a:ln>
        </p:spPr>
      </p:pic>
    </p:spTree>
    <p:extLst>
      <p:ext uri="{BB962C8B-B14F-4D97-AF65-F5344CB8AC3E}">
        <p14:creationId xmlns:p14="http://schemas.microsoft.com/office/powerpoint/2010/main" val="2708869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
                                        <p:tgtEl>
                                          <p:spTgt spid="4">
                                            <p:txEl>
                                              <p:pRg st="0" end="0"/>
                                            </p:txEl>
                                          </p:spTgt>
                                        </p:tgtEl>
                                      </p:cBhvr>
                                    </p:animEffect>
                                    <p:anim calcmode="lin" valueType="num">
                                      <p:cBhvr>
                                        <p:cTn id="13" dur="1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
                                        <p:tgtEl>
                                          <p:spTgt spid="4">
                                            <p:txEl>
                                              <p:pRg st="1" end="1"/>
                                            </p:txEl>
                                          </p:spTgt>
                                        </p:tgtEl>
                                      </p:cBhvr>
                                    </p:animEffect>
                                    <p:anim calcmode="lin" valueType="num">
                                      <p:cBhvr>
                                        <p:cTn id="20" dur="1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
                                        <p:tgtEl>
                                          <p:spTgt spid="4">
                                            <p:txEl>
                                              <p:pRg st="2" end="2"/>
                                            </p:txEl>
                                          </p:spTgt>
                                        </p:tgtEl>
                                      </p:cBhvr>
                                    </p:animEffect>
                                    <p:anim calcmode="lin" valueType="num">
                                      <p:cBhvr>
                                        <p:cTn id="27" dur="1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
                                        <p:tgtEl>
                                          <p:spTgt spid="4">
                                            <p:txEl>
                                              <p:pRg st="3" end="3"/>
                                            </p:txEl>
                                          </p:spTgt>
                                        </p:tgtEl>
                                      </p:cBhvr>
                                    </p:animEffect>
                                    <p:anim calcmode="lin" valueType="num">
                                      <p:cBhvr>
                                        <p:cTn id="34" dur="1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 fill="hold"/>
                                        <p:tgtEl>
                                          <p:spTgt spid="4">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
                                        <p:tgtEl>
                                          <p:spTgt spid="4">
                                            <p:txEl>
                                              <p:pRg st="5" end="5"/>
                                            </p:txEl>
                                          </p:spTgt>
                                        </p:tgtEl>
                                      </p:cBhvr>
                                    </p:animEffect>
                                    <p:anim calcmode="lin" valueType="num">
                                      <p:cBhvr>
                                        <p:cTn id="39" dur="1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 fill="hold"/>
                                        <p:tgtEl>
                                          <p:spTgt spid="4">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
                                        <p:tgtEl>
                                          <p:spTgt spid="4">
                                            <p:txEl>
                                              <p:pRg st="6" end="6"/>
                                            </p:txEl>
                                          </p:spTgt>
                                        </p:tgtEl>
                                      </p:cBhvr>
                                    </p:animEffect>
                                    <p:anim calcmode="lin" valueType="num">
                                      <p:cBhvr>
                                        <p:cTn id="44" dur="1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 fill="hold"/>
                                        <p:tgtEl>
                                          <p:spTgt spid="4">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
                                        <p:tgtEl>
                                          <p:spTgt spid="4">
                                            <p:txEl>
                                              <p:pRg st="7" end="7"/>
                                            </p:txEl>
                                          </p:spTgt>
                                        </p:tgtEl>
                                      </p:cBhvr>
                                    </p:animEffect>
                                    <p:anim calcmode="lin" valueType="num">
                                      <p:cBhvr>
                                        <p:cTn id="49" dur="1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circle(in)">
                                      <p:cBhvr>
                                        <p:cTn id="55" dur="1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584200"/>
            <a:ext cx="8153400" cy="7112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3600" b="1" kern="0" dirty="0" smtClean="0">
                <a:solidFill>
                  <a:srgbClr val="009900"/>
                </a:solidFill>
                <a:latin typeface="Calibri" panose="020F0502020204030204" pitchFamily="34" charset="0"/>
                <a:cs typeface="Calibri" panose="020F0502020204030204" pitchFamily="34" charset="0"/>
              </a:rPr>
              <a:t>LGEG and the Utilization of Volunteers</a:t>
            </a:r>
            <a:endParaRPr lang="en-US" sz="3600" b="1" kern="0" dirty="0">
              <a:solidFill>
                <a:srgbClr val="009900"/>
              </a:solidFill>
              <a:latin typeface="Calibri" panose="020F0502020204030204" pitchFamily="34" charset="0"/>
              <a:cs typeface="Calibri" panose="020F0502020204030204" pitchFamily="34" charset="0"/>
            </a:endParaRPr>
          </a:p>
        </p:txBody>
      </p:sp>
      <p:sp>
        <p:nvSpPr>
          <p:cNvPr id="5" name="TextBox 4"/>
          <p:cNvSpPr txBox="1"/>
          <p:nvPr/>
        </p:nvSpPr>
        <p:spPr>
          <a:xfrm>
            <a:off x="-19050" y="1600200"/>
            <a:ext cx="8763000" cy="4216539"/>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000" b="1" dirty="0" smtClean="0">
                <a:solidFill>
                  <a:srgbClr val="0066CC"/>
                </a:solidFill>
                <a:latin typeface="+mj-lt"/>
              </a:rPr>
              <a:t>Review Volunteer Descriptions in CEA Toolkit (found on LGEG website) for tasks related to gardening, nutrition and physical activities</a:t>
            </a:r>
          </a:p>
          <a:p>
            <a:pPr fontAlgn="base">
              <a:spcBef>
                <a:spcPct val="0"/>
              </a:spcBef>
              <a:spcAft>
                <a:spcPct val="0"/>
              </a:spcAft>
            </a:pPr>
            <a:endParaRPr lang="en-US" sz="2000" b="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2000" b="1" dirty="0" smtClean="0">
                <a:solidFill>
                  <a:srgbClr val="0066CC"/>
                </a:solidFill>
                <a:latin typeface="+mj-lt"/>
              </a:rPr>
              <a:t>Recruitment of volunteers to work with LGEG</a:t>
            </a:r>
          </a:p>
          <a:p>
            <a:pPr fontAlgn="base">
              <a:spcBef>
                <a:spcPct val="0"/>
              </a:spcBef>
              <a:spcAft>
                <a:spcPct val="0"/>
              </a:spcAft>
            </a:pPr>
            <a:endParaRPr lang="en-US" sz="2000" b="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2000" b="1" dirty="0" smtClean="0">
                <a:solidFill>
                  <a:srgbClr val="0066CC"/>
                </a:solidFill>
                <a:latin typeface="+mj-lt"/>
              </a:rPr>
              <a:t>Utilize existing volunteer base within Extension</a:t>
            </a:r>
          </a:p>
          <a:p>
            <a:pPr marL="800100" lvl="1" indent="-342900" fontAlgn="base">
              <a:spcBef>
                <a:spcPct val="0"/>
              </a:spcBef>
              <a:spcAft>
                <a:spcPct val="0"/>
              </a:spcAft>
              <a:buFont typeface="Wingdings" panose="05000000000000000000" pitchFamily="2" charset="2"/>
              <a:buChar char="ü"/>
            </a:pPr>
            <a:r>
              <a:rPr lang="en-US" sz="2000" b="1" dirty="0" smtClean="0">
                <a:solidFill>
                  <a:srgbClr val="0066CC"/>
                </a:solidFill>
                <a:latin typeface="+mj-lt"/>
              </a:rPr>
              <a:t>Master Gardener (MGs)</a:t>
            </a:r>
          </a:p>
          <a:p>
            <a:pPr marL="800100" lvl="1" indent="-342900" fontAlgn="base">
              <a:spcBef>
                <a:spcPct val="0"/>
              </a:spcBef>
              <a:spcAft>
                <a:spcPct val="0"/>
              </a:spcAft>
              <a:buFont typeface="Wingdings" panose="05000000000000000000" pitchFamily="2" charset="2"/>
              <a:buChar char="ü"/>
            </a:pPr>
            <a:r>
              <a:rPr lang="en-US" sz="2000" b="1" dirty="0" smtClean="0">
                <a:solidFill>
                  <a:srgbClr val="0066CC"/>
                </a:solidFill>
                <a:latin typeface="+mj-lt"/>
              </a:rPr>
              <a:t>Master Wellness (MWs) </a:t>
            </a:r>
          </a:p>
          <a:p>
            <a:pPr lvl="1" fontAlgn="base">
              <a:spcBef>
                <a:spcPct val="0"/>
              </a:spcBef>
              <a:spcAft>
                <a:spcPct val="0"/>
              </a:spcAft>
            </a:pPr>
            <a:endParaRPr lang="en-US" sz="2000" b="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2000" b="1" dirty="0" smtClean="0">
                <a:solidFill>
                  <a:srgbClr val="0066CC"/>
                </a:solidFill>
                <a:latin typeface="+mj-lt"/>
              </a:rPr>
              <a:t>Work with schools  and clubs to engage </a:t>
            </a:r>
            <a:r>
              <a:rPr lang="en-US" sz="2000" b="1" dirty="0" smtClean="0">
                <a:solidFill>
                  <a:srgbClr val="0066CC"/>
                </a:solidFill>
                <a:latin typeface="+mj-lt"/>
              </a:rPr>
              <a:t>parent</a:t>
            </a:r>
            <a:br>
              <a:rPr lang="en-US" sz="2000" b="1" dirty="0" smtClean="0">
                <a:solidFill>
                  <a:srgbClr val="0066CC"/>
                </a:solidFill>
                <a:latin typeface="+mj-lt"/>
              </a:rPr>
            </a:br>
            <a:r>
              <a:rPr lang="en-US" sz="2000" b="1" dirty="0" smtClean="0">
                <a:solidFill>
                  <a:srgbClr val="0066CC"/>
                </a:solidFill>
                <a:latin typeface="+mj-lt"/>
              </a:rPr>
              <a:t>volunteers.</a:t>
            </a:r>
            <a:endParaRPr lang="en-US" sz="2000" b="1" dirty="0">
              <a:solidFill>
                <a:srgbClr val="0066CC"/>
              </a:solidFill>
              <a:latin typeface="+mj-lt"/>
            </a:endParaRPr>
          </a:p>
          <a:p>
            <a:pPr marL="342900" indent="-342900" fontAlgn="base">
              <a:spcBef>
                <a:spcPct val="0"/>
              </a:spcBef>
              <a:spcAft>
                <a:spcPct val="0"/>
              </a:spcAft>
              <a:buFont typeface="Arial" panose="020B0604020202020204" pitchFamily="34" charset="0"/>
              <a:buChar char="•"/>
            </a:pPr>
            <a:endParaRPr lang="en-US" sz="2400" b="1" i="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2400" b="1" i="1" dirty="0" smtClean="0">
                <a:solidFill>
                  <a:srgbClr val="0066CC"/>
                </a:solidFill>
                <a:latin typeface="+mj-lt"/>
              </a:rPr>
              <a:t>Involve </a:t>
            </a:r>
            <a:r>
              <a:rPr lang="en-US" sz="2400" b="1" i="1" dirty="0" smtClean="0">
                <a:solidFill>
                  <a:srgbClr val="0066CC"/>
                </a:solidFill>
                <a:latin typeface="+mj-lt"/>
              </a:rPr>
              <a:t>and Engage ALL in program planning!</a:t>
            </a:r>
            <a:endParaRPr lang="en-US" sz="2400" b="1" i="1" dirty="0">
              <a:solidFill>
                <a:srgbClr val="0066CC"/>
              </a:solidFill>
              <a:latin typeface="+mj-lt"/>
            </a:endParaRP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62599" y="2325230"/>
            <a:ext cx="3400425" cy="2862505"/>
          </a:xfrm>
          <a:prstGeom prst="rect">
            <a:avLst/>
          </a:prstGeom>
          <a:ln w="19050">
            <a:noFill/>
          </a:ln>
          <a:effectLst/>
        </p:spPr>
      </p:pic>
    </p:spTree>
    <p:extLst>
      <p:ext uri="{BB962C8B-B14F-4D97-AF65-F5344CB8AC3E}">
        <p14:creationId xmlns:p14="http://schemas.microsoft.com/office/powerpoint/2010/main" val="831038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circle(in)">
                                      <p:cBhvr>
                                        <p:cTn id="17" dur="2000"/>
                                        <p:tgtEl>
                                          <p:spTgt spid="5">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circle(in)">
                                      <p:cBhvr>
                                        <p:cTn id="20" dur="2000"/>
                                        <p:tgtEl>
                                          <p:spTgt spid="5">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circle(in)">
                                      <p:cBhvr>
                                        <p:cTn id="23" dur="2000"/>
                                        <p:tgtEl>
                                          <p:spTgt spid="5">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circle(in)">
                                      <p:cBhvr>
                                        <p:cTn id="28" dur="2000"/>
                                        <p:tgtEl>
                                          <p:spTgt spid="5">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circle(in)">
                                      <p:cBhvr>
                                        <p:cTn id="33"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51" name="Picture 3" descr="C:\Users\Randy.Seagraves\Desktop\LGEG logos\LGEG horz 5 by 3 at 300dpi.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8920" y="-136922"/>
            <a:ext cx="3986183" cy="197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p:nvPr/>
        </p:nvPicPr>
        <p:blipFill rotWithShape="1">
          <a:blip r:embed="rId3" cstate="screen">
            <a:extLst>
              <a:ext uri="{28A0092B-C50C-407E-A947-70E740481C1C}">
                <a14:useLocalDpi xmlns:a14="http://schemas.microsoft.com/office/drawing/2010/main"/>
              </a:ext>
            </a:extLst>
          </a:blip>
          <a:srcRect/>
          <a:stretch/>
        </p:blipFill>
        <p:spPr bwMode="auto">
          <a:xfrm>
            <a:off x="251191" y="0"/>
            <a:ext cx="1349009" cy="3733800"/>
          </a:xfrm>
          <a:prstGeom prst="round2DiagRect">
            <a:avLst>
              <a:gd name="adj1" fmla="val 16667"/>
              <a:gd name="adj2" fmla="val 28521"/>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3" name="Picture 2"/>
          <p:cNvPicPr/>
          <p:nvPr/>
        </p:nvPicPr>
        <p:blipFill rotWithShape="1">
          <a:blip r:embed="rId4" cstate="screen">
            <a:extLst>
              <a:ext uri="{28A0092B-C50C-407E-A947-70E740481C1C}">
                <a14:useLocalDpi xmlns:a14="http://schemas.microsoft.com/office/drawing/2010/main"/>
              </a:ext>
            </a:extLst>
          </a:blip>
          <a:srcRect/>
          <a:stretch/>
        </p:blipFill>
        <p:spPr bwMode="auto">
          <a:xfrm>
            <a:off x="944745" y="3381305"/>
            <a:ext cx="2025309" cy="336272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4" name="Picture 3"/>
          <p:cNvPicPr/>
          <p:nvPr/>
        </p:nvPicPr>
        <p:blipFill rotWithShape="1">
          <a:blip r:embed="rId5" cstate="screen">
            <a:extLst>
              <a:ext uri="{28A0092B-C50C-407E-A947-70E740481C1C}">
                <a14:useLocalDpi xmlns:a14="http://schemas.microsoft.com/office/drawing/2010/main"/>
              </a:ext>
            </a:extLst>
          </a:blip>
          <a:srcRect/>
          <a:stretch/>
        </p:blipFill>
        <p:spPr bwMode="auto">
          <a:xfrm>
            <a:off x="2375240" y="1886600"/>
            <a:ext cx="2057400" cy="298940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4693" name="TextBox 4"/>
          <p:cNvSpPr txBox="1">
            <a:spLocks noChangeArrowheads="1"/>
          </p:cNvSpPr>
          <p:nvPr/>
        </p:nvSpPr>
        <p:spPr bwMode="auto">
          <a:xfrm>
            <a:off x="3260959" y="123203"/>
            <a:ext cx="502920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p>
            <a:pPr algn="r" eaLnBrk="0" hangingPunct="0">
              <a:defRPr/>
            </a:pPr>
            <a:r>
              <a:rPr lang="en-US" altLang="en-US" sz="3600" b="1" dirty="0">
                <a:solidFill>
                  <a:srgbClr val="FF6600"/>
                </a:solidFill>
              </a:rPr>
              <a:t>Marketing</a:t>
            </a:r>
            <a:br>
              <a:rPr lang="en-US" altLang="en-US" sz="3600" b="1" dirty="0">
                <a:solidFill>
                  <a:srgbClr val="FF6600"/>
                </a:solidFill>
              </a:rPr>
            </a:br>
            <a:r>
              <a:rPr lang="en-US" altLang="en-US" sz="3600" b="1" dirty="0">
                <a:solidFill>
                  <a:srgbClr val="FF6600"/>
                </a:solidFill>
              </a:rPr>
              <a:t>Tools</a:t>
            </a:r>
          </a:p>
        </p:txBody>
      </p:sp>
      <p:sp>
        <p:nvSpPr>
          <p:cNvPr id="114694" name="TextBox 7"/>
          <p:cNvSpPr txBox="1">
            <a:spLocks noChangeArrowheads="1"/>
          </p:cNvSpPr>
          <p:nvPr/>
        </p:nvSpPr>
        <p:spPr bwMode="auto">
          <a:xfrm rot="-789960">
            <a:off x="1233499" y="1832146"/>
            <a:ext cx="14478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p>
            <a:pPr algn="ctr" eaLnBrk="0" hangingPunct="0">
              <a:defRPr/>
            </a:pPr>
            <a:r>
              <a:rPr lang="en-US" altLang="en-US" sz="1900" b="1" dirty="0">
                <a:solidFill>
                  <a:srgbClr val="F47E1C"/>
                </a:solidFill>
              </a:rPr>
              <a:t>LGEG Banner</a:t>
            </a:r>
          </a:p>
        </p:txBody>
      </p:sp>
      <p:sp>
        <p:nvSpPr>
          <p:cNvPr id="114695" name="TextBox 11"/>
          <p:cNvSpPr txBox="1">
            <a:spLocks noChangeArrowheads="1"/>
          </p:cNvSpPr>
          <p:nvPr/>
        </p:nvSpPr>
        <p:spPr bwMode="auto">
          <a:xfrm>
            <a:off x="-401750" y="5300053"/>
            <a:ext cx="1976891"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8" tIns="54864" rIns="109728" bIns="54864">
            <a:spAutoFit/>
          </a:bodyPr>
          <a:lstStyle/>
          <a:p>
            <a:pPr algn="ctr" eaLnBrk="0" hangingPunct="0">
              <a:defRPr/>
            </a:pPr>
            <a:r>
              <a:rPr lang="en-US" altLang="en-US" sz="1900" b="1" dirty="0" smtClean="0">
                <a:solidFill>
                  <a:srgbClr val="F47E1C"/>
                </a:solidFill>
              </a:rPr>
              <a:t>LGEG</a:t>
            </a:r>
            <a:br>
              <a:rPr lang="en-US" altLang="en-US" sz="1900" b="1" dirty="0" smtClean="0">
                <a:solidFill>
                  <a:srgbClr val="F47E1C"/>
                </a:solidFill>
              </a:rPr>
            </a:br>
            <a:r>
              <a:rPr lang="en-US" altLang="en-US" sz="1900" b="1" dirty="0" smtClean="0">
                <a:solidFill>
                  <a:srgbClr val="F47E1C"/>
                </a:solidFill>
              </a:rPr>
              <a:t>Website</a:t>
            </a:r>
            <a:endParaRPr lang="en-US" altLang="en-US" sz="1900" b="1" dirty="0">
              <a:solidFill>
                <a:srgbClr val="F47E1C"/>
              </a:solidFill>
            </a:endParaRPr>
          </a:p>
        </p:txBody>
      </p:sp>
      <p:sp>
        <p:nvSpPr>
          <p:cNvPr id="114696" name="TextBox 16"/>
          <p:cNvSpPr txBox="1">
            <a:spLocks noChangeArrowheads="1"/>
          </p:cNvSpPr>
          <p:nvPr/>
        </p:nvSpPr>
        <p:spPr bwMode="auto">
          <a:xfrm>
            <a:off x="2684442" y="4773553"/>
            <a:ext cx="1496144"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8" tIns="54864" rIns="109728" bIns="54864">
            <a:spAutoFit/>
          </a:bodyPr>
          <a:lstStyle/>
          <a:p>
            <a:pPr algn="r" eaLnBrk="0" hangingPunct="0">
              <a:defRPr/>
            </a:pPr>
            <a:r>
              <a:rPr lang="en-US" altLang="en-US" sz="1900" b="1" dirty="0">
                <a:solidFill>
                  <a:srgbClr val="F47E1C"/>
                </a:solidFill>
              </a:rPr>
              <a:t>TGEG Infographic</a:t>
            </a:r>
          </a:p>
        </p:txBody>
      </p:sp>
      <p:pic>
        <p:nvPicPr>
          <p:cNvPr id="19" name="Picture 18"/>
          <p:cNvPicPr/>
          <p:nvPr/>
        </p:nvPicPr>
        <p:blipFill rotWithShape="1">
          <a:blip r:embed="rId6" cstate="screen">
            <a:extLst>
              <a:ext uri="{28A0092B-C50C-407E-A947-70E740481C1C}">
                <a14:useLocalDpi xmlns:a14="http://schemas.microsoft.com/office/drawing/2010/main"/>
              </a:ext>
            </a:extLst>
          </a:blip>
          <a:srcRect/>
          <a:stretch/>
        </p:blipFill>
        <p:spPr bwMode="auto">
          <a:xfrm>
            <a:off x="4648200" y="2278542"/>
            <a:ext cx="1600200" cy="191245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4698" name="TextBox 9"/>
          <p:cNvSpPr txBox="1">
            <a:spLocks noChangeArrowheads="1"/>
          </p:cNvSpPr>
          <p:nvPr/>
        </p:nvSpPr>
        <p:spPr bwMode="auto">
          <a:xfrm>
            <a:off x="5490510" y="4014180"/>
            <a:ext cx="190089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28" tIns="54864" rIns="109728" bIns="54864">
            <a:spAutoFit/>
          </a:bodyPr>
          <a:lstStyle/>
          <a:p>
            <a:pPr eaLnBrk="0" hangingPunct="0">
              <a:defRPr/>
            </a:pPr>
            <a:r>
              <a:rPr lang="en-US" altLang="en-US" sz="1700" b="1" dirty="0" smtClean="0">
                <a:solidFill>
                  <a:srgbClr val="F47E1C"/>
                </a:solidFill>
              </a:rPr>
              <a:t>TEKS/ STAAR </a:t>
            </a:r>
            <a:r>
              <a:rPr lang="en-US" altLang="en-US" sz="1700" b="1" dirty="0">
                <a:solidFill>
                  <a:srgbClr val="F47E1C"/>
                </a:solidFill>
              </a:rPr>
              <a:t>Correlations</a:t>
            </a:r>
          </a:p>
        </p:txBody>
      </p:sp>
      <p:pic>
        <p:nvPicPr>
          <p:cNvPr id="3075" name="Picture 3" descr="C:\Users\Caren.Walton.HORT\Desktop\marketing folder 2.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a:stretch/>
        </p:blipFill>
        <p:spPr bwMode="auto">
          <a:xfrm rot="359103">
            <a:off x="6994565" y="3304131"/>
            <a:ext cx="1423705" cy="1784448"/>
          </a:xfrm>
          <a:prstGeom prst="rect">
            <a:avLst/>
          </a:prstGeom>
          <a:noFill/>
          <a:effectLst>
            <a:outerShdw blurRad="50800" dist="50800" dir="5400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3074" name="Picture 2" descr="C:\Users\Caren.Walton.HORT\Desktop\marketing folder 1.jpg"/>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616821" y="1261505"/>
            <a:ext cx="1726581" cy="2361136"/>
          </a:xfrm>
          <a:prstGeom prst="rect">
            <a:avLst/>
          </a:prstGeom>
          <a:noFill/>
          <a:ln>
            <a:noFill/>
          </a:ln>
          <a:effectLst>
            <a:outerShdw blurRad="50800" dist="50800" dir="5400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16" name="Picture 15"/>
          <p:cNvPicPr/>
          <p:nvPr/>
        </p:nvPicPr>
        <p:blipFill rotWithShape="1">
          <a:blip r:embed="rId11" cstate="screen">
            <a:extLst>
              <a:ext uri="{28A0092B-C50C-407E-A947-70E740481C1C}">
                <a14:useLocalDpi xmlns:a14="http://schemas.microsoft.com/office/drawing/2010/main"/>
              </a:ext>
            </a:extLst>
          </a:blip>
          <a:srcRect/>
          <a:stretch/>
        </p:blipFill>
        <p:spPr bwMode="auto">
          <a:xfrm>
            <a:off x="4648200" y="4953001"/>
            <a:ext cx="1647825" cy="224491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7" name="Picture 16"/>
          <p:cNvPicPr/>
          <p:nvPr/>
        </p:nvPicPr>
        <p:blipFill rotWithShape="1">
          <a:blip r:embed="rId12" cstate="screen">
            <a:extLst>
              <a:ext uri="{28A0092B-C50C-407E-A947-70E740481C1C}">
                <a14:useLocalDpi xmlns:a14="http://schemas.microsoft.com/office/drawing/2010/main"/>
              </a:ext>
            </a:extLst>
          </a:blip>
          <a:srcRect/>
          <a:stretch/>
        </p:blipFill>
        <p:spPr bwMode="auto">
          <a:xfrm>
            <a:off x="6324600" y="5118212"/>
            <a:ext cx="1524001" cy="207970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5" name="TextBox 4"/>
          <p:cNvSpPr txBox="1"/>
          <p:nvPr/>
        </p:nvSpPr>
        <p:spPr>
          <a:xfrm>
            <a:off x="5422779" y="1200150"/>
            <a:ext cx="1359021" cy="923330"/>
          </a:xfrm>
          <a:prstGeom prst="rect">
            <a:avLst/>
          </a:prstGeom>
          <a:noFill/>
        </p:spPr>
        <p:txBody>
          <a:bodyPr wrap="square" rtlCol="0">
            <a:spAutoFit/>
          </a:bodyPr>
          <a:lstStyle/>
          <a:p>
            <a:pPr algn="r"/>
            <a:r>
              <a:rPr lang="en-US" b="1" dirty="0" smtClean="0">
                <a:solidFill>
                  <a:srgbClr val="F47E1C"/>
                </a:solidFill>
              </a:rPr>
              <a:t>LGEG Marketing Folders</a:t>
            </a:r>
            <a:endParaRPr lang="en-US" b="1" dirty="0">
              <a:solidFill>
                <a:srgbClr val="F47E1C"/>
              </a:solidFill>
            </a:endParaRPr>
          </a:p>
        </p:txBody>
      </p:sp>
    </p:spTree>
    <p:extLst>
      <p:ext uri="{BB962C8B-B14F-4D97-AF65-F5344CB8AC3E}">
        <p14:creationId xmlns:p14="http://schemas.microsoft.com/office/powerpoint/2010/main" val="3454839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1143000"/>
          </a:xfrm>
        </p:spPr>
        <p:txBody>
          <a:bodyPr>
            <a:noAutofit/>
          </a:bodyPr>
          <a:lstStyle/>
          <a:p>
            <a:r>
              <a:rPr lang="en-US" sz="2800" b="1" dirty="0" smtClean="0">
                <a:solidFill>
                  <a:srgbClr val="009900"/>
                </a:solidFill>
                <a:latin typeface="Calibri" panose="020F0502020204030204" pitchFamily="34" charset="0"/>
                <a:cs typeface="Calibri" panose="020F0502020204030204" pitchFamily="34" charset="0"/>
              </a:rPr>
              <a:t>How to Jump Start LGEG and Build Excitement with Students, Parents and the Community?</a:t>
            </a:r>
            <a:r>
              <a:rPr lang="en-US" sz="1000" b="1" dirty="0" smtClean="0">
                <a:solidFill>
                  <a:srgbClr val="009900"/>
                </a:solidFill>
                <a:latin typeface="Calibri" panose="020F0502020204030204" pitchFamily="34" charset="0"/>
                <a:cs typeface="Calibri" panose="020F0502020204030204" pitchFamily="34" charset="0"/>
              </a:rPr>
              <a:t/>
            </a:r>
            <a:br>
              <a:rPr lang="en-US" sz="1000" b="1" dirty="0" smtClean="0">
                <a:solidFill>
                  <a:srgbClr val="009900"/>
                </a:solidFill>
                <a:latin typeface="Calibri" panose="020F0502020204030204" pitchFamily="34" charset="0"/>
                <a:cs typeface="Calibri" panose="020F0502020204030204" pitchFamily="34" charset="0"/>
              </a:rPr>
            </a:br>
            <a:r>
              <a:rPr lang="en-US" sz="1000" b="1" dirty="0" smtClean="0">
                <a:solidFill>
                  <a:srgbClr val="009900"/>
                </a:solidFill>
                <a:latin typeface="Calibri" panose="020F0502020204030204" pitchFamily="34" charset="0"/>
                <a:cs typeface="Calibri" panose="020F0502020204030204" pitchFamily="34" charset="0"/>
              </a:rPr>
              <a:t/>
            </a:r>
            <a:br>
              <a:rPr lang="en-US" sz="1000" b="1" dirty="0" smtClean="0">
                <a:solidFill>
                  <a:srgbClr val="009900"/>
                </a:solidFill>
                <a:latin typeface="Calibri" panose="020F0502020204030204" pitchFamily="34" charset="0"/>
                <a:cs typeface="Calibri" panose="020F0502020204030204" pitchFamily="34" charset="0"/>
              </a:rPr>
            </a:br>
            <a:r>
              <a:rPr lang="en-US" sz="2800" b="1" spc="600" dirty="0" smtClean="0">
                <a:solidFill>
                  <a:srgbClr val="000099"/>
                </a:solidFill>
                <a:latin typeface="Calibri" panose="020F0502020204030204" pitchFamily="34" charset="0"/>
                <a:cs typeface="Calibri" panose="020F0502020204030204" pitchFamily="34" charset="0"/>
              </a:rPr>
              <a:t>A STRONG KICK OFF </a:t>
            </a:r>
            <a:r>
              <a:rPr lang="en-US" sz="2800" b="1" spc="600" dirty="0" smtClean="0">
                <a:solidFill>
                  <a:srgbClr val="000099"/>
                </a:solidFill>
                <a:latin typeface="Calibri" panose="020F0502020204030204" pitchFamily="34" charset="0"/>
                <a:cs typeface="Calibri" panose="020F0502020204030204" pitchFamily="34" charset="0"/>
              </a:rPr>
              <a:t>EVENT</a:t>
            </a:r>
            <a:r>
              <a:rPr lang="en-US" sz="2800" b="1" i="1" spc="600" dirty="0" smtClean="0">
                <a:solidFill>
                  <a:srgbClr val="000099"/>
                </a:solidFill>
                <a:latin typeface="Calibri" panose="020F0502020204030204" pitchFamily="34" charset="0"/>
                <a:cs typeface="Calibri" panose="020F0502020204030204" pitchFamily="34" charset="0"/>
              </a:rPr>
              <a:t>!</a:t>
            </a:r>
            <a:endParaRPr lang="en-US" sz="2800" b="1" i="1" spc="600" dirty="0">
              <a:solidFill>
                <a:srgbClr val="000099"/>
              </a:solidFill>
              <a:latin typeface="Calibri" panose="020F0502020204030204" pitchFamily="34" charset="0"/>
              <a:cs typeface="Calibri" panose="020F0502020204030204" pitchFamily="34" charset="0"/>
            </a:endParaRPr>
          </a:p>
        </p:txBody>
      </p:sp>
      <p:sp>
        <p:nvSpPr>
          <p:cNvPr id="3" name="Content Placeholder 2"/>
          <p:cNvSpPr>
            <a:spLocks noGrp="1"/>
          </p:cNvSpPr>
          <p:nvPr>
            <p:ph type="body" sz="quarter" idx="4294967295"/>
          </p:nvPr>
        </p:nvSpPr>
        <p:spPr>
          <a:xfrm>
            <a:off x="304800" y="1524000"/>
            <a:ext cx="8382000" cy="4114800"/>
          </a:xfrm>
        </p:spPr>
        <p:txBody>
          <a:bodyPr>
            <a:normAutofit fontScale="92500" lnSpcReduction="20000"/>
          </a:bodyPr>
          <a:lstStyle/>
          <a:p>
            <a:pPr>
              <a:buFont typeface="Arial" panose="020B0604020202020204" pitchFamily="34" charset="0"/>
              <a:buChar char="•"/>
            </a:pPr>
            <a:r>
              <a:rPr lang="en-US" sz="2100" b="1" dirty="0" smtClean="0">
                <a:solidFill>
                  <a:srgbClr val="0066CC"/>
                </a:solidFill>
                <a:latin typeface="+mj-lt"/>
              </a:rPr>
              <a:t>Kick-off is the opportunity to recruit additional parent  and community volunteers to participate in LGEG program to assist the county staff and teachers</a:t>
            </a:r>
          </a:p>
          <a:p>
            <a:pPr marL="0" indent="0">
              <a:buNone/>
            </a:pPr>
            <a:endParaRPr lang="en-US" sz="2100" b="1" dirty="0" smtClean="0">
              <a:solidFill>
                <a:srgbClr val="0066CC"/>
              </a:solidFill>
              <a:latin typeface="+mj-lt"/>
            </a:endParaRPr>
          </a:p>
          <a:p>
            <a:pPr>
              <a:buFont typeface="Arial" panose="020B0604020202020204" pitchFamily="34" charset="0"/>
              <a:buChar char="•"/>
            </a:pPr>
            <a:r>
              <a:rPr lang="en-US" sz="2100" b="1" dirty="0" smtClean="0">
                <a:solidFill>
                  <a:srgbClr val="0066CC"/>
                </a:solidFill>
                <a:latin typeface="+mj-lt"/>
              </a:rPr>
              <a:t>Coordinate with an existing school or community event, if possible </a:t>
            </a:r>
          </a:p>
          <a:p>
            <a:pPr lvl="1">
              <a:buFont typeface="Wingdings" panose="05000000000000000000" pitchFamily="2" charset="2"/>
              <a:buChar char="ü"/>
            </a:pPr>
            <a:r>
              <a:rPr lang="en-US" sz="2100" b="1" dirty="0" smtClean="0">
                <a:solidFill>
                  <a:srgbClr val="F47E1C"/>
                </a:solidFill>
                <a:latin typeface="+mj-lt"/>
              </a:rPr>
              <a:t>Open House; Health and Wellness Night; etc.</a:t>
            </a:r>
          </a:p>
          <a:p>
            <a:pPr marL="457200" lvl="1" indent="0">
              <a:buNone/>
            </a:pPr>
            <a:endParaRPr lang="en-US" sz="2100" b="1" dirty="0" smtClean="0">
              <a:solidFill>
                <a:srgbClr val="0066CC"/>
              </a:solidFill>
              <a:latin typeface="+mj-lt"/>
            </a:endParaRPr>
          </a:p>
          <a:p>
            <a:pPr>
              <a:buFont typeface="Arial" panose="020B0604020202020204" pitchFamily="34" charset="0"/>
              <a:buChar char="•"/>
            </a:pPr>
            <a:r>
              <a:rPr lang="en-US" sz="2100" b="1" dirty="0" smtClean="0">
                <a:solidFill>
                  <a:srgbClr val="0066CC"/>
                </a:solidFill>
                <a:latin typeface="+mj-lt"/>
              </a:rPr>
              <a:t>Utilize booths and exhibits you already have…make it fun and interactive</a:t>
            </a:r>
          </a:p>
          <a:p>
            <a:pPr marL="0" indent="0">
              <a:buNone/>
            </a:pPr>
            <a:endParaRPr lang="en-US" sz="2100" b="1" dirty="0" smtClean="0">
              <a:solidFill>
                <a:srgbClr val="0066CC"/>
              </a:solidFill>
              <a:latin typeface="+mj-lt"/>
            </a:endParaRPr>
          </a:p>
          <a:p>
            <a:pPr>
              <a:buFont typeface="Arial" panose="020B0604020202020204" pitchFamily="34" charset="0"/>
              <a:buChar char="•"/>
            </a:pPr>
            <a:r>
              <a:rPr lang="en-US" sz="2100" b="1" dirty="0" smtClean="0">
                <a:solidFill>
                  <a:srgbClr val="0066CC"/>
                </a:solidFill>
                <a:latin typeface="+mj-lt"/>
              </a:rPr>
              <a:t>Have a designated location set up to recruit volunteers and ask them what area of volunteering they are interested in</a:t>
            </a:r>
          </a:p>
          <a:p>
            <a:pPr marL="0" indent="0">
              <a:buNone/>
            </a:pPr>
            <a:endParaRPr lang="en-US" sz="2100" b="1" dirty="0" smtClean="0">
              <a:solidFill>
                <a:srgbClr val="0066CC"/>
              </a:solidFill>
              <a:latin typeface="+mj-lt"/>
            </a:endParaRPr>
          </a:p>
          <a:p>
            <a:pPr>
              <a:buFont typeface="Arial" panose="020B0604020202020204" pitchFamily="34" charset="0"/>
              <a:buChar char="•"/>
            </a:pPr>
            <a:r>
              <a:rPr lang="en-US" sz="2100" b="1" dirty="0" smtClean="0">
                <a:solidFill>
                  <a:srgbClr val="0066CC"/>
                </a:solidFill>
                <a:latin typeface="+mj-lt"/>
              </a:rPr>
              <a:t>Kick Off Event helps to excite the school about LGEG!</a:t>
            </a:r>
          </a:p>
          <a:p>
            <a:pPr lvl="1">
              <a:buFont typeface="Wingdings" panose="05000000000000000000" pitchFamily="2" charset="2"/>
              <a:buChar char="ü"/>
            </a:pPr>
            <a:r>
              <a:rPr lang="en-US" sz="2100" b="1" dirty="0" smtClean="0">
                <a:solidFill>
                  <a:srgbClr val="F47E1C"/>
                </a:solidFill>
                <a:latin typeface="+mj-lt"/>
              </a:rPr>
              <a:t> Great time to use your LGEG display Banners</a:t>
            </a:r>
          </a:p>
          <a:p>
            <a:pPr lvl="1">
              <a:buFont typeface="Arial" panose="020B0604020202020204" pitchFamily="34" charset="0"/>
              <a:buChar char="•"/>
            </a:pPr>
            <a:endParaRPr lang="en-US" sz="1600" dirty="0" smtClean="0">
              <a:solidFill>
                <a:srgbClr val="002060"/>
              </a:solidFill>
              <a:latin typeface="Californian FB" panose="0207040306080B030204" pitchFamily="18" charset="0"/>
            </a:endParaRPr>
          </a:p>
          <a:p>
            <a:pPr lvl="1"/>
            <a:endParaRPr lang="en-US" sz="1200" b="1" dirty="0">
              <a:solidFill>
                <a:srgbClr val="002060"/>
              </a:solidFill>
              <a:latin typeface="Californian FB" panose="0207040306080B030204" pitchFamily="18" charset="0"/>
            </a:endParaRPr>
          </a:p>
        </p:txBody>
      </p:sp>
    </p:spTree>
    <p:extLst>
      <p:ext uri="{BB962C8B-B14F-4D97-AF65-F5344CB8AC3E}">
        <p14:creationId xmlns:p14="http://schemas.microsoft.com/office/powerpoint/2010/main" val="1446177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anim calcmode="lin" valueType="num">
                                      <p:cBhvr>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1000"/>
                                        <p:tgtEl>
                                          <p:spTgt spid="3">
                                            <p:txEl>
                                              <p:pRg st="10" end="10"/>
                                            </p:txEl>
                                          </p:spTgt>
                                        </p:tgtEl>
                                      </p:cBhvr>
                                    </p:animEffect>
                                    <p:anim calcmode="lin" valueType="num">
                                      <p:cBhvr>
                                        <p:cTn id="4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600120" y="235797"/>
            <a:ext cx="7848600" cy="1143000"/>
          </a:xfrm>
        </p:spPr>
        <p:txBody>
          <a:bodyPr>
            <a:noAutofit/>
          </a:bodyPr>
          <a:lstStyle/>
          <a:p>
            <a:pPr>
              <a:lnSpc>
                <a:spcPts val="3400"/>
              </a:lnSpc>
            </a:pPr>
            <a:r>
              <a:rPr lang="en-US" altLang="en-US" sz="3800" b="1" dirty="0" smtClean="0">
                <a:solidFill>
                  <a:srgbClr val="000099"/>
                </a:solidFill>
              </a:rPr>
              <a:t>Junior Master </a:t>
            </a:r>
            <a:r>
              <a:rPr lang="en-US" altLang="en-US" sz="3800" b="1" dirty="0" smtClean="0">
                <a:solidFill>
                  <a:srgbClr val="003399"/>
                </a:solidFill>
              </a:rPr>
              <a:t>Gardener</a:t>
            </a:r>
            <a:r>
              <a:rPr lang="en-US" altLang="en-US" sz="2500" dirty="0" smtClean="0">
                <a:solidFill>
                  <a:srgbClr val="003399"/>
                </a:solidFill>
              </a:rPr>
              <a:t>®</a:t>
            </a:r>
            <a:r>
              <a:rPr lang="en-US" altLang="en-US" sz="4800" dirty="0" smtClean="0">
                <a:solidFill>
                  <a:srgbClr val="003399"/>
                </a:solidFill>
              </a:rPr>
              <a:t>   </a:t>
            </a:r>
            <a:r>
              <a:rPr lang="en-US" altLang="en-US" sz="4800" b="1" dirty="0" smtClean="0">
                <a:solidFill>
                  <a:srgbClr val="003399"/>
                </a:solidFill>
              </a:rPr>
              <a:t> </a:t>
            </a:r>
            <a:br>
              <a:rPr lang="en-US" altLang="en-US" sz="4800" b="1" dirty="0" smtClean="0">
                <a:solidFill>
                  <a:srgbClr val="003399"/>
                </a:solidFill>
              </a:rPr>
            </a:br>
            <a:r>
              <a:rPr lang="en-US" altLang="en-US" sz="4800" b="1" dirty="0" smtClean="0">
                <a:solidFill>
                  <a:srgbClr val="003399"/>
                </a:solidFill>
              </a:rPr>
              <a:t> </a:t>
            </a:r>
            <a:r>
              <a:rPr lang="en-US" altLang="en-US" sz="5500" b="1" dirty="0" smtClean="0">
                <a:solidFill>
                  <a:srgbClr val="009900"/>
                </a:solidFill>
              </a:rPr>
              <a:t>Golden Ray Series</a:t>
            </a:r>
            <a:endParaRPr lang="en-US" altLang="en-US" sz="4800" b="1" baseline="40000" dirty="0" smtClean="0">
              <a:solidFill>
                <a:srgbClr val="0000FF"/>
              </a:solidFill>
            </a:endParaRPr>
          </a:p>
        </p:txBody>
      </p:sp>
      <p:sp>
        <p:nvSpPr>
          <p:cNvPr id="9" name="Rectangle 2"/>
          <p:cNvSpPr txBox="1">
            <a:spLocks noChangeArrowheads="1"/>
          </p:cNvSpPr>
          <p:nvPr/>
        </p:nvSpPr>
        <p:spPr>
          <a:xfrm>
            <a:off x="76200" y="976205"/>
            <a:ext cx="6248400" cy="928795"/>
          </a:xfrm>
          <a:prstGeom prst="rect">
            <a:avLst/>
          </a:prstGeom>
        </p:spPr>
        <p:txBody>
          <a:bodyPr vert="horz" rtlCol="0" anchor="ctr">
            <a:no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nSpc>
                <a:spcPts val="3400"/>
              </a:lnSpc>
            </a:pPr>
            <a:r>
              <a:rPr lang="en-US" altLang="en-US" sz="5500" b="1" i="1" dirty="0" smtClean="0">
                <a:solidFill>
                  <a:srgbClr val="F47E1C"/>
                </a:solidFill>
              </a:rPr>
              <a:t/>
            </a:r>
            <a:br>
              <a:rPr lang="en-US" altLang="en-US" sz="5500" b="1" i="1" dirty="0" smtClean="0">
                <a:solidFill>
                  <a:srgbClr val="F47E1C"/>
                </a:solidFill>
              </a:rPr>
            </a:br>
            <a:r>
              <a:rPr lang="en-US" altLang="en-US" sz="4800" b="1" i="1" baseline="40000" dirty="0" smtClean="0">
                <a:solidFill>
                  <a:srgbClr val="F47E1C"/>
                </a:solidFill>
              </a:rPr>
              <a:t>thematic Level One Curricula</a:t>
            </a:r>
          </a:p>
        </p:txBody>
      </p:sp>
      <p:sp>
        <p:nvSpPr>
          <p:cNvPr id="13" name="Text Box 6"/>
          <p:cNvSpPr txBox="1">
            <a:spLocks noChangeArrowheads="1"/>
          </p:cNvSpPr>
          <p:nvPr/>
        </p:nvSpPr>
        <p:spPr bwMode="auto">
          <a:xfrm>
            <a:off x="3223161" y="2283972"/>
            <a:ext cx="5588000" cy="45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0" hangingPunct="0">
              <a:lnSpc>
                <a:spcPct val="70000"/>
              </a:lnSpc>
              <a:spcBef>
                <a:spcPts val="920"/>
              </a:spcBef>
              <a:buClr>
                <a:srgbClr val="F47E1C"/>
              </a:buClr>
              <a:buSzPct val="125000"/>
              <a:defRPr/>
            </a:pPr>
            <a:r>
              <a:rPr lang="en-US" altLang="en-US" sz="3200" b="1" dirty="0">
                <a:solidFill>
                  <a:srgbClr val="000099"/>
                </a:solidFill>
                <a:latin typeface="+mj-lt"/>
              </a:rPr>
              <a:t> Habitat Gardening </a:t>
            </a:r>
            <a:r>
              <a:rPr lang="en-US" altLang="en-US" sz="3200" b="1" dirty="0" smtClean="0">
                <a:solidFill>
                  <a:srgbClr val="000099"/>
                </a:solidFill>
                <a:latin typeface="+mj-lt"/>
              </a:rPr>
              <a:t>Basics</a:t>
            </a:r>
            <a:endParaRPr lang="en-US" altLang="en-US" sz="3200" b="1" dirty="0">
              <a:solidFill>
                <a:srgbClr val="000099"/>
              </a:solidFill>
              <a:latin typeface="+mj-lt"/>
            </a:endParaRPr>
          </a:p>
        </p:txBody>
      </p:sp>
      <p:pic>
        <p:nvPicPr>
          <p:cNvPr id="8" name="Picture 6" descr="http://jmgkids.us/wp-content/uploads/2014/02/WG-s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826" y="1855832"/>
            <a:ext cx="2930236" cy="37134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3200400" y="2743200"/>
            <a:ext cx="5588000" cy="273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0" hangingPunct="0">
              <a:lnSpc>
                <a:spcPct val="70000"/>
              </a:lnSpc>
              <a:spcBef>
                <a:spcPts val="920"/>
              </a:spcBef>
              <a:buClr>
                <a:srgbClr val="F47E1C"/>
              </a:buClr>
              <a:buSzPct val="125000"/>
              <a:defRPr/>
            </a:pPr>
            <a:r>
              <a:rPr lang="en-US" altLang="en-US" sz="3200" b="1" dirty="0" smtClean="0">
                <a:solidFill>
                  <a:srgbClr val="000099"/>
                </a:solidFill>
                <a:latin typeface="+mj-lt"/>
              </a:rPr>
              <a:t> Essential </a:t>
            </a:r>
            <a:r>
              <a:rPr lang="en-US" altLang="en-US" sz="3200" b="1" dirty="0">
                <a:solidFill>
                  <a:srgbClr val="000099"/>
                </a:solidFill>
                <a:latin typeface="+mj-lt"/>
              </a:rPr>
              <a:t>Elements</a:t>
            </a:r>
          </a:p>
          <a:p>
            <a:pPr eaLnBrk="0" hangingPunct="0">
              <a:lnSpc>
                <a:spcPct val="70000"/>
              </a:lnSpc>
              <a:spcBef>
                <a:spcPts val="920"/>
              </a:spcBef>
              <a:buClr>
                <a:srgbClr val="F47E1C"/>
              </a:buClr>
              <a:buSzPct val="125000"/>
              <a:defRPr/>
            </a:pPr>
            <a:r>
              <a:rPr lang="en-US" altLang="en-US" sz="3200" b="1" dirty="0" smtClean="0">
                <a:solidFill>
                  <a:srgbClr val="000099"/>
                </a:solidFill>
                <a:latin typeface="+mj-lt"/>
              </a:rPr>
              <a:t> Birds</a:t>
            </a:r>
            <a:endParaRPr lang="en-US" altLang="en-US" sz="3200" b="1" dirty="0">
              <a:solidFill>
                <a:srgbClr val="000099"/>
              </a:solidFill>
              <a:latin typeface="+mj-lt"/>
            </a:endParaRPr>
          </a:p>
          <a:p>
            <a:pPr eaLnBrk="0" hangingPunct="0">
              <a:lnSpc>
                <a:spcPct val="70000"/>
              </a:lnSpc>
              <a:spcBef>
                <a:spcPts val="920"/>
              </a:spcBef>
              <a:buClr>
                <a:srgbClr val="F47E1C"/>
              </a:buClr>
              <a:buSzPct val="125000"/>
              <a:defRPr/>
            </a:pPr>
            <a:r>
              <a:rPr lang="en-US" altLang="en-US" sz="3200" b="1" dirty="0" smtClean="0">
                <a:solidFill>
                  <a:srgbClr val="000099"/>
                </a:solidFill>
                <a:latin typeface="+mj-lt"/>
              </a:rPr>
              <a:t> Mammals </a:t>
            </a:r>
            <a:endParaRPr lang="en-US" altLang="en-US" sz="3200" b="1" dirty="0">
              <a:solidFill>
                <a:srgbClr val="000099"/>
              </a:solidFill>
              <a:latin typeface="+mj-lt"/>
            </a:endParaRPr>
          </a:p>
          <a:p>
            <a:pPr eaLnBrk="0" hangingPunct="0">
              <a:lnSpc>
                <a:spcPct val="70000"/>
              </a:lnSpc>
              <a:spcBef>
                <a:spcPts val="920"/>
              </a:spcBef>
              <a:buClr>
                <a:srgbClr val="F47E1C"/>
              </a:buClr>
              <a:buSzPct val="125000"/>
              <a:defRPr/>
            </a:pPr>
            <a:r>
              <a:rPr lang="en-US" altLang="en-US" sz="3200" b="1" dirty="0" smtClean="0">
                <a:solidFill>
                  <a:srgbClr val="000099"/>
                </a:solidFill>
                <a:latin typeface="+mj-lt"/>
              </a:rPr>
              <a:t> Insects</a:t>
            </a:r>
            <a:endParaRPr lang="en-US" altLang="en-US" sz="3200" b="1" dirty="0">
              <a:solidFill>
                <a:srgbClr val="000099"/>
              </a:solidFill>
              <a:latin typeface="+mj-lt"/>
            </a:endParaRPr>
          </a:p>
          <a:p>
            <a:pPr eaLnBrk="0" hangingPunct="0">
              <a:lnSpc>
                <a:spcPct val="70000"/>
              </a:lnSpc>
              <a:spcBef>
                <a:spcPts val="920"/>
              </a:spcBef>
              <a:buClr>
                <a:srgbClr val="F47E1C"/>
              </a:buClr>
              <a:buSzPct val="125000"/>
              <a:defRPr/>
            </a:pPr>
            <a:r>
              <a:rPr lang="en-US" altLang="en-US" sz="3200" b="1" dirty="0" smtClean="0">
                <a:solidFill>
                  <a:srgbClr val="000099"/>
                </a:solidFill>
                <a:latin typeface="+mj-lt"/>
              </a:rPr>
              <a:t> Reptiles </a:t>
            </a:r>
            <a:r>
              <a:rPr lang="en-US" altLang="en-US" sz="3200" b="1" dirty="0">
                <a:solidFill>
                  <a:srgbClr val="000099"/>
                </a:solidFill>
                <a:latin typeface="+mj-lt"/>
              </a:rPr>
              <a:t>and Amphibians</a:t>
            </a:r>
          </a:p>
          <a:p>
            <a:pPr eaLnBrk="0" hangingPunct="0">
              <a:lnSpc>
                <a:spcPct val="70000"/>
              </a:lnSpc>
              <a:spcBef>
                <a:spcPts val="920"/>
              </a:spcBef>
              <a:buClr>
                <a:srgbClr val="F47E1C"/>
              </a:buClr>
              <a:buSzPct val="125000"/>
              <a:defRPr/>
            </a:pPr>
            <a:r>
              <a:rPr lang="en-US" altLang="en-US" sz="3200" b="1" dirty="0">
                <a:solidFill>
                  <a:srgbClr val="000099"/>
                </a:solidFill>
                <a:latin typeface="+mj-lt"/>
              </a:rPr>
              <a:t> </a:t>
            </a:r>
            <a:r>
              <a:rPr lang="en-US" altLang="en-US" sz="3200" b="1" dirty="0" smtClean="0">
                <a:solidFill>
                  <a:srgbClr val="000099"/>
                </a:solidFill>
                <a:latin typeface="+mj-lt"/>
              </a:rPr>
              <a:t>Wildlife </a:t>
            </a:r>
            <a:r>
              <a:rPr lang="en-US" altLang="en-US" sz="3200" b="1" dirty="0">
                <a:solidFill>
                  <a:srgbClr val="000099"/>
                </a:solidFill>
                <a:latin typeface="+mj-lt"/>
              </a:rPr>
              <a:t>Habitat Sites</a:t>
            </a:r>
            <a:endParaRPr lang="en-US" altLang="en-US" sz="3200" b="1" dirty="0" smtClean="0">
              <a:solidFill>
                <a:srgbClr val="009900"/>
              </a:solidFill>
              <a:latin typeface="+mj-lt"/>
              <a:cs typeface="+mn-cs"/>
            </a:endParaRPr>
          </a:p>
        </p:txBody>
      </p:sp>
      <p:sp>
        <p:nvSpPr>
          <p:cNvPr id="12" name="Rectangle 11"/>
          <p:cNvSpPr/>
          <p:nvPr/>
        </p:nvSpPr>
        <p:spPr>
          <a:xfrm>
            <a:off x="3372284" y="1748135"/>
            <a:ext cx="2633991" cy="461665"/>
          </a:xfrm>
          <a:prstGeom prst="rect">
            <a:avLst/>
          </a:prstGeom>
        </p:spPr>
        <p:txBody>
          <a:bodyPr wrap="none">
            <a:spAutoFit/>
          </a:bodyPr>
          <a:lstStyle/>
          <a:p>
            <a:r>
              <a:rPr lang="en-US" altLang="en-US" sz="2400" b="1" u="sng" dirty="0">
                <a:solidFill>
                  <a:srgbClr val="009900"/>
                </a:solidFill>
              </a:rPr>
              <a:t> teaching concepts:</a:t>
            </a:r>
            <a:endParaRPr lang="en-US" sz="2400" b="1" u="sng" dirty="0">
              <a:solidFill>
                <a:srgbClr val="009900"/>
              </a:solidFill>
            </a:endParaRPr>
          </a:p>
        </p:txBody>
      </p:sp>
      <p:pic>
        <p:nvPicPr>
          <p:cNvPr id="14" name="Picture 7" descr="Worm Rodeo 5by5"/>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48778" y="2082903"/>
            <a:ext cx="3160490" cy="392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955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676400" y="504825"/>
            <a:ext cx="57912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4800" b="1" kern="0" dirty="0" smtClean="0">
                <a:solidFill>
                  <a:srgbClr val="009900"/>
                </a:solidFill>
                <a:latin typeface="Calibri" panose="020F0502020204030204" pitchFamily="34" charset="0"/>
                <a:cs typeface="Calibri" panose="020F0502020204030204" pitchFamily="34" charset="0"/>
              </a:rPr>
              <a:t>Role of Volunteers</a:t>
            </a:r>
            <a:endParaRPr lang="en-US" sz="4800" b="1" kern="0" dirty="0">
              <a:solidFill>
                <a:srgbClr val="009900"/>
              </a:solidFill>
              <a:latin typeface="Calibri" panose="020F0502020204030204" pitchFamily="34" charset="0"/>
              <a:cs typeface="Calibri" panose="020F0502020204030204" pitchFamily="34" charset="0"/>
            </a:endParaRPr>
          </a:p>
        </p:txBody>
      </p:sp>
      <p:sp>
        <p:nvSpPr>
          <p:cNvPr id="9" name="TextBox 8"/>
          <p:cNvSpPr txBox="1"/>
          <p:nvPr/>
        </p:nvSpPr>
        <p:spPr>
          <a:xfrm>
            <a:off x="381000" y="1524000"/>
            <a:ext cx="7924800" cy="4524315"/>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2000" b="1" dirty="0" smtClean="0">
                <a:solidFill>
                  <a:srgbClr val="0066CC"/>
                </a:solidFill>
                <a:latin typeface="+mj-lt"/>
              </a:rPr>
              <a:t>Volunteers should assist with specific tasks</a:t>
            </a:r>
          </a:p>
          <a:p>
            <a:pPr marL="742950" lvl="1" indent="-285750" fontAlgn="base">
              <a:spcBef>
                <a:spcPct val="0"/>
              </a:spcBef>
              <a:spcAft>
                <a:spcPct val="0"/>
              </a:spcAft>
              <a:buFont typeface="Wingdings" panose="05000000000000000000" pitchFamily="2" charset="2"/>
              <a:buChar char="ü"/>
            </a:pPr>
            <a:r>
              <a:rPr lang="en-US" sz="2000" b="1" dirty="0" smtClean="0">
                <a:solidFill>
                  <a:srgbClr val="F47E1C"/>
                </a:solidFill>
                <a:latin typeface="+mj-lt"/>
              </a:rPr>
              <a:t>Provide volunteers with tasks  that need to be done through CEA Toolkit job descriptions and training (found on the LGEG website)</a:t>
            </a:r>
          </a:p>
          <a:p>
            <a:pPr lvl="1" fontAlgn="base">
              <a:spcBef>
                <a:spcPct val="0"/>
              </a:spcBef>
              <a:spcAft>
                <a:spcPct val="0"/>
              </a:spcAft>
            </a:pPr>
            <a:endParaRPr lang="en-US" sz="2000" b="1" dirty="0" smtClean="0">
              <a:solidFill>
                <a:srgbClr val="0066CC"/>
              </a:solidFill>
              <a:latin typeface="+mj-lt"/>
            </a:endParaRPr>
          </a:p>
          <a:p>
            <a:pPr marL="285750" indent="-285750" fontAlgn="base">
              <a:spcBef>
                <a:spcPct val="0"/>
              </a:spcBef>
              <a:spcAft>
                <a:spcPct val="0"/>
              </a:spcAft>
              <a:buFont typeface="Arial" panose="020B0604020202020204" pitchFamily="34" charset="0"/>
              <a:buChar char="•"/>
            </a:pPr>
            <a:r>
              <a:rPr lang="en-US" sz="2000" b="1" dirty="0" smtClean="0">
                <a:solidFill>
                  <a:srgbClr val="0066CC"/>
                </a:solidFill>
                <a:latin typeface="+mj-lt"/>
              </a:rPr>
              <a:t>Use your currently trained volunteers (MGs and MWs) to train new LGEG volunteers</a:t>
            </a:r>
          </a:p>
          <a:p>
            <a:pPr fontAlgn="base">
              <a:spcBef>
                <a:spcPct val="0"/>
              </a:spcBef>
              <a:spcAft>
                <a:spcPct val="0"/>
              </a:spcAft>
            </a:pPr>
            <a:endParaRPr lang="en-US" sz="2000" b="1" dirty="0" smtClean="0">
              <a:solidFill>
                <a:srgbClr val="0066CC"/>
              </a:solidFill>
              <a:latin typeface="+mj-lt"/>
            </a:endParaRPr>
          </a:p>
          <a:p>
            <a:pPr marL="285750" indent="-285750" fontAlgn="base">
              <a:spcBef>
                <a:spcPct val="0"/>
              </a:spcBef>
              <a:spcAft>
                <a:spcPct val="0"/>
              </a:spcAft>
              <a:buFont typeface="Arial" panose="020B0604020202020204" pitchFamily="34" charset="0"/>
              <a:buChar char="•"/>
            </a:pPr>
            <a:r>
              <a:rPr lang="en-US" sz="2000" b="1" dirty="0" smtClean="0">
                <a:solidFill>
                  <a:srgbClr val="0066CC"/>
                </a:solidFill>
                <a:latin typeface="+mj-lt"/>
              </a:rPr>
              <a:t>Encourage your trained volunteers </a:t>
            </a:r>
            <a:r>
              <a:rPr lang="en-US" sz="2000" b="1" dirty="0" smtClean="0">
                <a:solidFill>
                  <a:srgbClr val="0066CC"/>
                </a:solidFill>
                <a:latin typeface="+mj-lt"/>
              </a:rPr>
              <a:t>to</a:t>
            </a:r>
            <a:br>
              <a:rPr lang="en-US" sz="2000" b="1" dirty="0" smtClean="0">
                <a:solidFill>
                  <a:srgbClr val="0066CC"/>
                </a:solidFill>
                <a:latin typeface="+mj-lt"/>
              </a:rPr>
            </a:br>
            <a:r>
              <a:rPr lang="en-US" sz="2000" b="1" dirty="0" smtClean="0">
                <a:solidFill>
                  <a:srgbClr val="0066CC"/>
                </a:solidFill>
                <a:latin typeface="+mj-lt"/>
              </a:rPr>
              <a:t>think </a:t>
            </a:r>
            <a:r>
              <a:rPr lang="en-US" sz="2000" b="1" dirty="0" smtClean="0">
                <a:solidFill>
                  <a:srgbClr val="0066CC"/>
                </a:solidFill>
                <a:latin typeface="+mj-lt"/>
              </a:rPr>
              <a:t>about how project can </a:t>
            </a:r>
            <a:r>
              <a:rPr lang="en-US" sz="2000" b="1" dirty="0" smtClean="0">
                <a:solidFill>
                  <a:srgbClr val="0066CC"/>
                </a:solidFill>
                <a:latin typeface="+mj-lt"/>
              </a:rPr>
              <a:t>continue</a:t>
            </a:r>
            <a:br>
              <a:rPr lang="en-US" sz="2000" b="1" dirty="0" smtClean="0">
                <a:solidFill>
                  <a:srgbClr val="0066CC"/>
                </a:solidFill>
                <a:latin typeface="+mj-lt"/>
              </a:rPr>
            </a:br>
            <a:r>
              <a:rPr lang="en-US" sz="2000" b="1" dirty="0" smtClean="0">
                <a:solidFill>
                  <a:srgbClr val="0066CC"/>
                </a:solidFill>
                <a:latin typeface="+mj-lt"/>
              </a:rPr>
              <a:t>without </a:t>
            </a:r>
            <a:r>
              <a:rPr lang="en-US" sz="2000" b="1" dirty="0" smtClean="0">
                <a:solidFill>
                  <a:srgbClr val="0066CC"/>
                </a:solidFill>
                <a:latin typeface="+mj-lt"/>
              </a:rPr>
              <a:t>their involvement </a:t>
            </a:r>
            <a:r>
              <a:rPr lang="en-US" sz="2000" b="1" dirty="0" smtClean="0">
                <a:solidFill>
                  <a:srgbClr val="0066CC"/>
                </a:solidFill>
                <a:latin typeface="+mj-lt"/>
              </a:rPr>
              <a:t>and</a:t>
            </a:r>
            <a:br>
              <a:rPr lang="en-US" sz="2000" b="1" dirty="0" smtClean="0">
                <a:solidFill>
                  <a:srgbClr val="0066CC"/>
                </a:solidFill>
                <a:latin typeface="+mj-lt"/>
              </a:rPr>
            </a:br>
            <a:r>
              <a:rPr lang="en-US" sz="2000" b="1" dirty="0" smtClean="0">
                <a:solidFill>
                  <a:srgbClr val="0066CC"/>
                </a:solidFill>
                <a:latin typeface="+mj-lt"/>
              </a:rPr>
              <a:t>encourage </a:t>
            </a:r>
            <a:r>
              <a:rPr lang="en-US" sz="2000" b="1" dirty="0" smtClean="0">
                <a:solidFill>
                  <a:srgbClr val="0066CC"/>
                </a:solidFill>
                <a:latin typeface="+mj-lt"/>
              </a:rPr>
              <a:t>them to train </a:t>
            </a:r>
            <a:r>
              <a:rPr lang="en-US" sz="2000" b="1" dirty="0" smtClean="0">
                <a:solidFill>
                  <a:srgbClr val="0066CC"/>
                </a:solidFill>
                <a:latin typeface="+mj-lt"/>
              </a:rPr>
              <a:t>school</a:t>
            </a:r>
            <a:br>
              <a:rPr lang="en-US" sz="2000" b="1" dirty="0" smtClean="0">
                <a:solidFill>
                  <a:srgbClr val="0066CC"/>
                </a:solidFill>
                <a:latin typeface="+mj-lt"/>
              </a:rPr>
            </a:br>
            <a:r>
              <a:rPr lang="en-US" sz="2000" b="1" dirty="0" smtClean="0">
                <a:solidFill>
                  <a:srgbClr val="0066CC"/>
                </a:solidFill>
                <a:latin typeface="+mj-lt"/>
              </a:rPr>
              <a:t>volunteers </a:t>
            </a:r>
            <a:r>
              <a:rPr lang="en-US" sz="2000" b="1" dirty="0" smtClean="0">
                <a:solidFill>
                  <a:srgbClr val="0066CC"/>
                </a:solidFill>
                <a:latin typeface="+mj-lt"/>
              </a:rPr>
              <a:t>in this </a:t>
            </a:r>
            <a:r>
              <a:rPr lang="en-US" sz="2000" b="1" dirty="0" smtClean="0">
                <a:solidFill>
                  <a:srgbClr val="0066CC"/>
                </a:solidFill>
                <a:latin typeface="+mj-lt"/>
              </a:rPr>
              <a:t>way.</a:t>
            </a:r>
            <a:br>
              <a:rPr lang="en-US" sz="2000" b="1" dirty="0" smtClean="0">
                <a:solidFill>
                  <a:srgbClr val="0066CC"/>
                </a:solidFill>
                <a:latin typeface="+mj-lt"/>
              </a:rPr>
            </a:br>
            <a:endParaRPr lang="en-US" sz="2000" b="1" dirty="0" smtClean="0">
              <a:solidFill>
                <a:srgbClr val="0066CC"/>
              </a:solidFill>
              <a:latin typeface="+mj-lt"/>
            </a:endParaRPr>
          </a:p>
          <a:p>
            <a:pPr marL="285750" indent="-285750" fontAlgn="base">
              <a:spcBef>
                <a:spcPct val="0"/>
              </a:spcBef>
              <a:spcAft>
                <a:spcPct val="0"/>
              </a:spcAft>
              <a:buFont typeface="Arial" panose="020B0604020202020204" pitchFamily="34" charset="0"/>
              <a:buChar char="•"/>
            </a:pPr>
            <a:r>
              <a:rPr lang="en-US" sz="2800" b="1" i="1" dirty="0" smtClean="0">
                <a:solidFill>
                  <a:srgbClr val="F47E1C"/>
                </a:solidFill>
                <a:latin typeface="+mj-lt"/>
              </a:rPr>
              <a:t>BUILD</a:t>
            </a:r>
            <a:r>
              <a:rPr lang="en-US" sz="2800" b="1" i="1" dirty="0" smtClean="0">
                <a:solidFill>
                  <a:srgbClr val="F47E1C"/>
                </a:solidFill>
                <a:latin typeface="+mj-lt"/>
              </a:rPr>
              <a:t>……. Sustainability!</a:t>
            </a:r>
            <a:endParaRPr lang="en-US" sz="2800" b="1" i="1" dirty="0">
              <a:solidFill>
                <a:srgbClr val="F47E1C"/>
              </a:solidFill>
              <a:latin typeface="+mj-lt"/>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20167" y="3429000"/>
            <a:ext cx="3266583" cy="3333969"/>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488931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fade">
                                      <p:cBhvr>
                                        <p:cTn id="25" dur="500"/>
                                        <p:tgtEl>
                                          <p:spTgt spid="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fade">
                                      <p:cBhvr>
                                        <p:cTn id="3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05400" y="3962400"/>
            <a:ext cx="3304038" cy="2704252"/>
          </a:xfrm>
          <a:prstGeom prst="rect">
            <a:avLst/>
          </a:prstGeom>
          <a:ln w="38100" cap="sq">
            <a:solidFill>
              <a:srgbClr val="009900"/>
            </a:solidFill>
            <a:miter lim="800000"/>
          </a:ln>
          <a:effectLst>
            <a:outerShdw blurRad="57150" dist="50800" dir="2700000" algn="tl" rotWithShape="0">
              <a:srgbClr val="000000">
                <a:alpha val="40000"/>
              </a:srgbClr>
            </a:outerShdw>
          </a:effectLst>
        </p:spPr>
      </p:pic>
      <p:sp>
        <p:nvSpPr>
          <p:cNvPr id="3" name="TextBox 2"/>
          <p:cNvSpPr txBox="1"/>
          <p:nvPr/>
        </p:nvSpPr>
        <p:spPr>
          <a:xfrm>
            <a:off x="260350" y="1752600"/>
            <a:ext cx="8255000" cy="3416320"/>
          </a:xfrm>
          <a:prstGeom prst="rect">
            <a:avLst/>
          </a:prstGeom>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400" b="1" dirty="0" smtClean="0">
                <a:solidFill>
                  <a:srgbClr val="0066CC"/>
                </a:solidFill>
                <a:latin typeface="+mj-lt"/>
              </a:rPr>
              <a:t>Volunteers should help Teachers, After School Teachers, 4-H Spin Club Leaders, Parents, </a:t>
            </a:r>
            <a:r>
              <a:rPr lang="en-US" sz="2400" b="1" dirty="0">
                <a:solidFill>
                  <a:srgbClr val="0066CC"/>
                </a:solidFill>
                <a:latin typeface="+mj-lt"/>
              </a:rPr>
              <a:t>S</a:t>
            </a:r>
            <a:r>
              <a:rPr lang="en-US" sz="2400" b="1" dirty="0" smtClean="0">
                <a:solidFill>
                  <a:srgbClr val="0066CC"/>
                </a:solidFill>
                <a:latin typeface="+mj-lt"/>
              </a:rPr>
              <a:t>tudents climb the mountain</a:t>
            </a:r>
          </a:p>
          <a:p>
            <a:pPr marL="800100" lvl="1" indent="-342900" fontAlgn="base">
              <a:spcBef>
                <a:spcPct val="0"/>
              </a:spcBef>
              <a:spcAft>
                <a:spcPct val="0"/>
              </a:spcAft>
              <a:buFont typeface="Wingdings" panose="05000000000000000000" pitchFamily="2" charset="2"/>
              <a:buChar char="ü"/>
            </a:pPr>
            <a:r>
              <a:rPr lang="en-US" sz="2400" b="1" dirty="0" smtClean="0">
                <a:solidFill>
                  <a:srgbClr val="F47E1C"/>
                </a:solidFill>
                <a:latin typeface="+mj-lt"/>
              </a:rPr>
              <a:t>Our role is NOT to have them ride piggyback on us (CEAs/Master Volunteers) up the mountain</a:t>
            </a:r>
          </a:p>
          <a:p>
            <a:pPr lvl="1" fontAlgn="base">
              <a:spcBef>
                <a:spcPct val="0"/>
              </a:spcBef>
              <a:spcAft>
                <a:spcPct val="0"/>
              </a:spcAft>
            </a:pPr>
            <a:endParaRPr lang="en-US" sz="2400" b="1" dirty="0" smtClean="0">
              <a:solidFill>
                <a:srgbClr val="0066CC"/>
              </a:solidFill>
              <a:latin typeface="+mj-lt"/>
            </a:endParaRPr>
          </a:p>
          <a:p>
            <a:pPr marL="342900" indent="-342900" fontAlgn="base">
              <a:spcBef>
                <a:spcPct val="0"/>
              </a:spcBef>
              <a:spcAft>
                <a:spcPct val="0"/>
              </a:spcAft>
              <a:buFont typeface="Arial" panose="020B0604020202020204" pitchFamily="34" charset="0"/>
              <a:buChar char="•"/>
            </a:pPr>
            <a:r>
              <a:rPr lang="en-US" sz="2400" b="1" dirty="0" smtClean="0">
                <a:solidFill>
                  <a:srgbClr val="0066CC"/>
                </a:solidFill>
                <a:latin typeface="+mj-lt"/>
              </a:rPr>
              <a:t>Sustainability is the goal</a:t>
            </a:r>
          </a:p>
          <a:p>
            <a:pPr marL="800100" lvl="1" indent="-342900" fontAlgn="base">
              <a:spcBef>
                <a:spcPct val="0"/>
              </a:spcBef>
              <a:spcAft>
                <a:spcPct val="0"/>
              </a:spcAft>
              <a:buFont typeface="Wingdings" panose="05000000000000000000" pitchFamily="2" charset="2"/>
              <a:buChar char="ü"/>
            </a:pPr>
            <a:r>
              <a:rPr lang="en-US" sz="2400" b="1" dirty="0" smtClean="0">
                <a:solidFill>
                  <a:srgbClr val="F47E1C"/>
                </a:solidFill>
                <a:latin typeface="+mj-lt"/>
              </a:rPr>
              <a:t>We want LGEG participants </a:t>
            </a:r>
            <a:r>
              <a:rPr lang="en-US" sz="2400" b="1" dirty="0" smtClean="0">
                <a:solidFill>
                  <a:srgbClr val="F47E1C"/>
                </a:solidFill>
                <a:latin typeface="+mj-lt"/>
              </a:rPr>
              <a:t>able</a:t>
            </a:r>
            <a:br>
              <a:rPr lang="en-US" sz="2400" b="1" dirty="0" smtClean="0">
                <a:solidFill>
                  <a:srgbClr val="F47E1C"/>
                </a:solidFill>
                <a:latin typeface="+mj-lt"/>
              </a:rPr>
            </a:br>
            <a:r>
              <a:rPr lang="en-US" sz="2400" b="1" dirty="0" smtClean="0">
                <a:solidFill>
                  <a:srgbClr val="F47E1C"/>
                </a:solidFill>
                <a:latin typeface="+mj-lt"/>
              </a:rPr>
              <a:t>to </a:t>
            </a:r>
            <a:r>
              <a:rPr lang="en-US" sz="2400" b="1" dirty="0" smtClean="0">
                <a:solidFill>
                  <a:srgbClr val="F47E1C"/>
                </a:solidFill>
                <a:latin typeface="+mj-lt"/>
              </a:rPr>
              <a:t>climb the mountain </a:t>
            </a:r>
            <a:r>
              <a:rPr lang="en-US" sz="2400" b="1" dirty="0" smtClean="0">
                <a:solidFill>
                  <a:srgbClr val="F47E1C"/>
                </a:solidFill>
                <a:latin typeface="+mj-lt"/>
              </a:rPr>
              <a:t>and</a:t>
            </a:r>
            <a:br>
              <a:rPr lang="en-US" sz="2400" b="1" dirty="0" smtClean="0">
                <a:solidFill>
                  <a:srgbClr val="F47E1C"/>
                </a:solidFill>
                <a:latin typeface="+mj-lt"/>
              </a:rPr>
            </a:br>
            <a:r>
              <a:rPr lang="en-US" sz="2400" b="1" dirty="0" smtClean="0">
                <a:solidFill>
                  <a:srgbClr val="F47E1C"/>
                </a:solidFill>
                <a:latin typeface="+mj-lt"/>
              </a:rPr>
              <a:t>help </a:t>
            </a:r>
            <a:r>
              <a:rPr lang="en-US" sz="2400" b="1" dirty="0" smtClean="0">
                <a:solidFill>
                  <a:srgbClr val="F47E1C"/>
                </a:solidFill>
                <a:latin typeface="+mj-lt"/>
              </a:rPr>
              <a:t>others reach the top! </a:t>
            </a:r>
          </a:p>
        </p:txBody>
      </p:sp>
      <p:sp>
        <p:nvSpPr>
          <p:cNvPr id="6" name="Title 1"/>
          <p:cNvSpPr txBox="1">
            <a:spLocks/>
          </p:cNvSpPr>
          <p:nvPr/>
        </p:nvSpPr>
        <p:spPr>
          <a:xfrm>
            <a:off x="685800" y="838200"/>
            <a:ext cx="81534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4000" b="1" kern="0" dirty="0" smtClean="0">
                <a:solidFill>
                  <a:srgbClr val="009900"/>
                </a:solidFill>
                <a:latin typeface="Calibri" panose="020F0502020204030204" pitchFamily="34" charset="0"/>
                <a:cs typeface="Calibri" panose="020F0502020204030204" pitchFamily="34" charset="0"/>
              </a:rPr>
              <a:t>Role of Volunteers</a:t>
            </a:r>
            <a:endParaRPr lang="en-US" sz="4000" b="1" kern="0" dirty="0">
              <a:solidFill>
                <a:srgbClr val="00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3347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circle(in)">
                                      <p:cBhvr>
                                        <p:cTn id="23"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609600"/>
            <a:ext cx="8153400" cy="914400"/>
          </a:xfrm>
          <a:prstGeom prst="rect">
            <a:avLst/>
          </a:prstGeom>
        </p:spPr>
        <p:txBody>
          <a:bodyPr/>
          <a:lstStyle>
            <a:lvl1pPr algn="ctr" rtl="0" eaLnBrk="1" fontAlgn="base" hangingPunct="1">
              <a:spcBef>
                <a:spcPct val="0"/>
              </a:spcBef>
              <a:spcAft>
                <a:spcPct val="0"/>
              </a:spcAft>
              <a:defRPr sz="4400">
                <a:solidFill>
                  <a:srgbClr val="CCFFFF"/>
                </a:solidFill>
                <a:latin typeface="+mj-lt"/>
                <a:ea typeface="+mj-ea"/>
                <a:cs typeface="+mj-cs"/>
              </a:defRPr>
            </a:lvl1pPr>
            <a:lvl2pPr algn="ctr" rtl="0" eaLnBrk="1" fontAlgn="base" hangingPunct="1">
              <a:spcBef>
                <a:spcPct val="0"/>
              </a:spcBef>
              <a:spcAft>
                <a:spcPct val="0"/>
              </a:spcAft>
              <a:defRPr sz="4400">
                <a:solidFill>
                  <a:srgbClr val="CCFFFF"/>
                </a:solidFill>
                <a:latin typeface="Times New Roman" charset="0"/>
              </a:defRPr>
            </a:lvl2pPr>
            <a:lvl3pPr algn="ctr" rtl="0" eaLnBrk="1" fontAlgn="base" hangingPunct="1">
              <a:spcBef>
                <a:spcPct val="0"/>
              </a:spcBef>
              <a:spcAft>
                <a:spcPct val="0"/>
              </a:spcAft>
              <a:defRPr sz="4400">
                <a:solidFill>
                  <a:srgbClr val="CCFFFF"/>
                </a:solidFill>
                <a:latin typeface="Times New Roman" charset="0"/>
              </a:defRPr>
            </a:lvl3pPr>
            <a:lvl4pPr algn="ctr" rtl="0" eaLnBrk="1" fontAlgn="base" hangingPunct="1">
              <a:spcBef>
                <a:spcPct val="0"/>
              </a:spcBef>
              <a:spcAft>
                <a:spcPct val="0"/>
              </a:spcAft>
              <a:defRPr sz="4400">
                <a:solidFill>
                  <a:srgbClr val="CCFFFF"/>
                </a:solidFill>
                <a:latin typeface="Times New Roman" charset="0"/>
              </a:defRPr>
            </a:lvl4pPr>
            <a:lvl5pPr algn="ctr" rtl="0" eaLnBrk="1" fontAlgn="base" hangingPunct="1">
              <a:spcBef>
                <a:spcPct val="0"/>
              </a:spcBef>
              <a:spcAft>
                <a:spcPct val="0"/>
              </a:spcAft>
              <a:defRPr sz="4400">
                <a:solidFill>
                  <a:srgbClr val="CCFFFF"/>
                </a:solidFill>
                <a:latin typeface="Times New Roman" charset="0"/>
              </a:defRPr>
            </a:lvl5pPr>
            <a:lvl6pPr marL="457200" algn="ctr" rtl="0" eaLnBrk="1" fontAlgn="base" hangingPunct="1">
              <a:spcBef>
                <a:spcPct val="0"/>
              </a:spcBef>
              <a:spcAft>
                <a:spcPct val="0"/>
              </a:spcAft>
              <a:defRPr sz="4400">
                <a:solidFill>
                  <a:srgbClr val="CCFFFF"/>
                </a:solidFill>
                <a:latin typeface="Times New Roman" charset="0"/>
              </a:defRPr>
            </a:lvl6pPr>
            <a:lvl7pPr marL="914400" algn="ctr" rtl="0" eaLnBrk="1" fontAlgn="base" hangingPunct="1">
              <a:spcBef>
                <a:spcPct val="0"/>
              </a:spcBef>
              <a:spcAft>
                <a:spcPct val="0"/>
              </a:spcAft>
              <a:defRPr sz="4400">
                <a:solidFill>
                  <a:srgbClr val="CCFFFF"/>
                </a:solidFill>
                <a:latin typeface="Times New Roman" charset="0"/>
              </a:defRPr>
            </a:lvl7pPr>
            <a:lvl8pPr marL="1371600" algn="ctr" rtl="0" eaLnBrk="1" fontAlgn="base" hangingPunct="1">
              <a:spcBef>
                <a:spcPct val="0"/>
              </a:spcBef>
              <a:spcAft>
                <a:spcPct val="0"/>
              </a:spcAft>
              <a:defRPr sz="4400">
                <a:solidFill>
                  <a:srgbClr val="CCFFFF"/>
                </a:solidFill>
                <a:latin typeface="Times New Roman" charset="0"/>
              </a:defRPr>
            </a:lvl8pPr>
            <a:lvl9pPr marL="1828800" algn="ctr" rtl="0" eaLnBrk="1" fontAlgn="base" hangingPunct="1">
              <a:spcBef>
                <a:spcPct val="0"/>
              </a:spcBef>
              <a:spcAft>
                <a:spcPct val="0"/>
              </a:spcAft>
              <a:defRPr sz="4400">
                <a:solidFill>
                  <a:srgbClr val="CCFFFF"/>
                </a:solidFill>
                <a:latin typeface="Times New Roman" charset="0"/>
              </a:defRPr>
            </a:lvl9pPr>
          </a:lstStyle>
          <a:p>
            <a:r>
              <a:rPr lang="en-US" sz="4000" b="1" kern="0" dirty="0" smtClean="0">
                <a:solidFill>
                  <a:srgbClr val="009900"/>
                </a:solidFill>
              </a:rPr>
              <a:t>Sustainability of LGEG Program</a:t>
            </a:r>
            <a:endParaRPr lang="en-US" sz="4000" b="1" kern="0" dirty="0">
              <a:solidFill>
                <a:srgbClr val="009900"/>
              </a:solidFill>
            </a:endParaRPr>
          </a:p>
        </p:txBody>
      </p:sp>
      <p:sp>
        <p:nvSpPr>
          <p:cNvPr id="3" name="TextBox 2"/>
          <p:cNvSpPr txBox="1"/>
          <p:nvPr/>
        </p:nvSpPr>
        <p:spPr>
          <a:xfrm>
            <a:off x="228600" y="1600200"/>
            <a:ext cx="8153400" cy="4678204"/>
          </a:xfrm>
          <a:prstGeom prst="rect">
            <a:avLst/>
          </a:prstGeom>
          <a:noFill/>
        </p:spPr>
        <p:txBody>
          <a:bodyPr wrap="square" rtlCol="0">
            <a:spAutoFit/>
          </a:bodyPr>
          <a:lstStyle/>
          <a:p>
            <a:pPr fontAlgn="base">
              <a:spcBef>
                <a:spcPct val="0"/>
              </a:spcBef>
              <a:spcAft>
                <a:spcPct val="0"/>
              </a:spcAft>
            </a:pPr>
            <a:r>
              <a:rPr lang="en-US" sz="2800" b="1" dirty="0" smtClean="0">
                <a:solidFill>
                  <a:srgbClr val="000099"/>
                </a:solidFill>
                <a:latin typeface="+mj-lt"/>
              </a:rPr>
              <a:t>SWEAT EQUITY</a:t>
            </a:r>
          </a:p>
          <a:p>
            <a:pPr marL="800100" lvl="1" indent="-342900" fontAlgn="base">
              <a:spcBef>
                <a:spcPct val="0"/>
              </a:spcBef>
              <a:spcAft>
                <a:spcPct val="0"/>
              </a:spcAft>
              <a:buClr>
                <a:srgbClr val="F47E1C"/>
              </a:buClr>
              <a:buSzPct val="130000"/>
              <a:buFont typeface="Arial" panose="020B0604020202020204" pitchFamily="34" charset="0"/>
              <a:buChar char="•"/>
            </a:pPr>
            <a:r>
              <a:rPr lang="en-US" b="1" dirty="0" smtClean="0">
                <a:solidFill>
                  <a:srgbClr val="0066CC"/>
                </a:solidFill>
                <a:latin typeface="+mj-lt"/>
              </a:rPr>
              <a:t>Pride comes from clientele being a part of the process </a:t>
            </a:r>
          </a:p>
          <a:p>
            <a:pPr lvl="2" fontAlgn="base">
              <a:spcBef>
                <a:spcPct val="0"/>
              </a:spcBef>
              <a:spcAft>
                <a:spcPct val="0"/>
              </a:spcAft>
              <a:buClr>
                <a:srgbClr val="F47E1C"/>
              </a:buClr>
              <a:buSzPct val="130000"/>
            </a:pPr>
            <a:r>
              <a:rPr lang="en-US" b="1" i="1" dirty="0">
                <a:solidFill>
                  <a:srgbClr val="0066CC"/>
                </a:solidFill>
                <a:latin typeface="+mj-lt"/>
              </a:rPr>
              <a:t> </a:t>
            </a:r>
            <a:r>
              <a:rPr lang="en-US" b="1" i="1" dirty="0" smtClean="0">
                <a:solidFill>
                  <a:srgbClr val="0066CC"/>
                </a:solidFill>
                <a:latin typeface="+mj-lt"/>
              </a:rPr>
              <a:t>   </a:t>
            </a:r>
            <a:r>
              <a:rPr lang="en-US" b="1" i="1" dirty="0" smtClean="0">
                <a:solidFill>
                  <a:srgbClr val="0066CC"/>
                </a:solidFill>
                <a:latin typeface="+mj-lt"/>
              </a:rPr>
              <a:t>Ex</a:t>
            </a:r>
            <a:r>
              <a:rPr lang="en-US" b="1" i="1" dirty="0" smtClean="0">
                <a:solidFill>
                  <a:srgbClr val="0066CC"/>
                </a:solidFill>
                <a:latin typeface="+mj-lt"/>
              </a:rPr>
              <a:t>: kids tying their shoes</a:t>
            </a:r>
          </a:p>
          <a:p>
            <a:pPr marL="1200150" lvl="2" indent="-285750" fontAlgn="base">
              <a:spcBef>
                <a:spcPct val="0"/>
              </a:spcBef>
              <a:spcAft>
                <a:spcPct val="0"/>
              </a:spcAft>
              <a:buClr>
                <a:srgbClr val="F47E1C"/>
              </a:buClr>
              <a:buSzPct val="130000"/>
              <a:buFont typeface="Arial" panose="020B0604020202020204" pitchFamily="34" charset="0"/>
              <a:buChar char="•"/>
            </a:pPr>
            <a:endParaRPr lang="en-US" b="1" dirty="0" smtClean="0">
              <a:solidFill>
                <a:srgbClr val="0066CC"/>
              </a:solidFill>
              <a:latin typeface="+mj-lt"/>
            </a:endParaRPr>
          </a:p>
          <a:p>
            <a:pPr marL="800100" lvl="1" indent="-342900" fontAlgn="base">
              <a:spcBef>
                <a:spcPct val="0"/>
              </a:spcBef>
              <a:spcAft>
                <a:spcPct val="0"/>
              </a:spcAft>
              <a:buClr>
                <a:srgbClr val="F47E1C"/>
              </a:buClr>
              <a:buSzPct val="130000"/>
              <a:buFont typeface="Arial" panose="020B0604020202020204" pitchFamily="34" charset="0"/>
              <a:buChar char="•"/>
            </a:pPr>
            <a:r>
              <a:rPr lang="en-US" b="1" dirty="0" smtClean="0">
                <a:solidFill>
                  <a:srgbClr val="0066CC"/>
                </a:solidFill>
                <a:latin typeface="+mj-lt"/>
              </a:rPr>
              <a:t>The LGEG garden should be viewed as the students’ garden, the school’s garden, the youth club’s garden not something that was built for them under the cover of darkness. Model the process so that it can be replicated by the teachers/students/parent volunteers in future</a:t>
            </a:r>
          </a:p>
          <a:p>
            <a:pPr marL="742950" lvl="1" indent="-285750" fontAlgn="base">
              <a:spcBef>
                <a:spcPct val="0"/>
              </a:spcBef>
              <a:spcAft>
                <a:spcPct val="0"/>
              </a:spcAft>
              <a:buClr>
                <a:srgbClr val="F47E1C"/>
              </a:buClr>
              <a:buSzPct val="130000"/>
              <a:buFont typeface="Arial" panose="020B0604020202020204" pitchFamily="34" charset="0"/>
              <a:buChar char="•"/>
            </a:pPr>
            <a:endParaRPr lang="en-US" b="1" dirty="0" smtClean="0">
              <a:solidFill>
                <a:srgbClr val="0066CC"/>
              </a:solidFill>
              <a:latin typeface="+mj-lt"/>
            </a:endParaRPr>
          </a:p>
          <a:p>
            <a:pPr marL="800100" lvl="1" indent="-342900" fontAlgn="base">
              <a:spcBef>
                <a:spcPct val="0"/>
              </a:spcBef>
              <a:spcAft>
                <a:spcPct val="0"/>
              </a:spcAft>
              <a:buClr>
                <a:srgbClr val="F47E1C"/>
              </a:buClr>
              <a:buSzPct val="130000"/>
              <a:buFont typeface="Arial" panose="020B0604020202020204" pitchFamily="34" charset="0"/>
              <a:buChar char="•"/>
            </a:pPr>
            <a:r>
              <a:rPr lang="en-US" b="1" dirty="0" smtClean="0">
                <a:solidFill>
                  <a:srgbClr val="0066CC"/>
                </a:solidFill>
                <a:latin typeface="+mj-lt"/>
              </a:rPr>
              <a:t>This is not always the easiest process for Extension and Extension volunteers, but is necessary to build community support and sustainability</a:t>
            </a:r>
          </a:p>
          <a:p>
            <a:pPr marL="742950" lvl="1" indent="-285750" fontAlgn="base">
              <a:spcBef>
                <a:spcPct val="0"/>
              </a:spcBef>
              <a:spcAft>
                <a:spcPct val="0"/>
              </a:spcAft>
              <a:buClr>
                <a:srgbClr val="F47E1C"/>
              </a:buClr>
              <a:buSzPct val="130000"/>
              <a:buFont typeface="Arial" panose="020B0604020202020204" pitchFamily="34" charset="0"/>
              <a:buChar char="•"/>
            </a:pPr>
            <a:endParaRPr lang="en-US" b="1" dirty="0" smtClean="0">
              <a:solidFill>
                <a:srgbClr val="0066CC"/>
              </a:solidFill>
              <a:latin typeface="+mj-lt"/>
            </a:endParaRPr>
          </a:p>
          <a:p>
            <a:pPr marL="800100" lvl="1" indent="-342900" fontAlgn="base">
              <a:spcBef>
                <a:spcPct val="0"/>
              </a:spcBef>
              <a:spcAft>
                <a:spcPct val="0"/>
              </a:spcAft>
              <a:buClr>
                <a:srgbClr val="F47E1C"/>
              </a:buClr>
              <a:buSzPct val="130000"/>
              <a:buFont typeface="Arial" panose="020B0604020202020204" pitchFamily="34" charset="0"/>
              <a:buChar char="•"/>
            </a:pPr>
            <a:r>
              <a:rPr lang="en-US" b="1" dirty="0" smtClean="0">
                <a:solidFill>
                  <a:srgbClr val="0066CC"/>
                </a:solidFill>
                <a:latin typeface="+mj-lt"/>
              </a:rPr>
              <a:t>Be creative in how you train and utilize Extension volunteers to train additional community volunteers, parents and to engage the students in all aspects of the program including the gardening, cooking, and physical activity</a:t>
            </a:r>
            <a:endParaRPr lang="en-US" b="1" dirty="0">
              <a:solidFill>
                <a:srgbClr val="0066CC"/>
              </a:solidFill>
              <a:latin typeface="+mj-lt"/>
            </a:endParaRPr>
          </a:p>
        </p:txBody>
      </p:sp>
    </p:spTree>
    <p:extLst>
      <p:ext uri="{BB962C8B-B14F-4D97-AF65-F5344CB8AC3E}">
        <p14:creationId xmlns:p14="http://schemas.microsoft.com/office/powerpoint/2010/main" val="340556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1076405"/>
            <a:ext cx="2362200" cy="2092515"/>
          </a:xfrm>
          <a:prstGeom prst="rect">
            <a:avLst/>
          </a:prstGeom>
          <a:ln w="38100" cap="sq">
            <a:solidFill>
              <a:srgbClr val="009900"/>
            </a:solidFill>
            <a:miter lim="800000"/>
          </a:ln>
          <a:effectLst>
            <a:outerShdw blurRad="57150" dist="50800" dir="2700000" algn="tl" rotWithShape="0">
              <a:srgbClr val="000000">
                <a:alpha val="40000"/>
              </a:srgbClr>
            </a:outerShdw>
          </a:effec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 y="3119469"/>
            <a:ext cx="2362200" cy="1983251"/>
          </a:xfrm>
          <a:prstGeom prst="rect">
            <a:avLst/>
          </a:prstGeom>
          <a:ln w="38100" cap="sq">
            <a:solidFill>
              <a:srgbClr val="0099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2200" y="381000"/>
            <a:ext cx="2389638" cy="2132752"/>
          </a:xfrm>
          <a:prstGeom prst="rect">
            <a:avLst/>
          </a:prstGeom>
          <a:ln w="38100" cap="sq">
            <a:solidFill>
              <a:srgbClr val="009900"/>
            </a:solidFill>
            <a:miter lim="800000"/>
          </a:ln>
          <a:effectLst>
            <a:outerShdw blurRad="57150" dist="50800" dir="2700000" algn="tl" rotWithShape="0">
              <a:srgbClr val="000000">
                <a:alpha val="40000"/>
              </a:srgbClr>
            </a:outerShdw>
          </a:effec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19184" y="710484"/>
            <a:ext cx="3266583" cy="3333969"/>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85767" y="2889919"/>
            <a:ext cx="2482355" cy="1720181"/>
          </a:xfrm>
          <a:prstGeom prst="rect">
            <a:avLst/>
          </a:prstGeom>
          <a:ln w="38100" cap="sq">
            <a:solidFill>
              <a:srgbClr val="0099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98688" y="4153636"/>
            <a:ext cx="1349049" cy="2527509"/>
          </a:xfrm>
          <a:prstGeom prst="rect">
            <a:avLst/>
          </a:prstGeom>
          <a:ln w="38100" cap="sq">
            <a:solidFill>
              <a:srgbClr val="009900"/>
            </a:solidFill>
            <a:miter lim="800000"/>
          </a:ln>
          <a:effectLst>
            <a:outerShdw blurRad="57150" dist="50800" dir="2700000" algn="tl" rotWithShape="0">
              <a:srgbClr val="000000">
                <a:alpha val="40000"/>
              </a:srgbClr>
            </a:outerShdw>
          </a:effectLst>
        </p:spPr>
      </p:pic>
      <p:pic>
        <p:nvPicPr>
          <p:cNvPr id="13" name="Picture 2" descr="C:\Users\Caren.Walton.HORT\AppData\Local\Microsoft\Windows\Temporary Internet Files\Content.Outlook\W8E4ZISE\photo (3).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5400000">
            <a:off x="4642388" y="4676999"/>
            <a:ext cx="2636692" cy="1371600"/>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Caren.Walton.HORT\AppData\Local\Microsoft\Windows\Temporary Internet Files\Content.Outlook\W8E4ZISE\photo (5).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47732" y="4648200"/>
            <a:ext cx="1752600" cy="1752600"/>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4" name="Picture 4" descr="C:\Users\Caren.Walton.HORT\AppData\Local\Microsoft\Windows\Temporary Internet Files\Content.Outlook\W8E4ZISE\photo (7).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497545" y="4724400"/>
            <a:ext cx="1970577" cy="1815080"/>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9" name="Picture 5" descr="C:\Users\Caren.Walton.HORT\AppData\Local\Microsoft\Windows\Temporary Internet Files\Content.Outlook\W8E4ZISE\photo (9).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65697" y="5113180"/>
            <a:ext cx="1831769" cy="1691381"/>
          </a:xfrm>
          <a:prstGeom prst="rect">
            <a:avLst/>
          </a:prstGeom>
          <a:ln w="381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21276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7" descr="Worm Rodeo 5by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8267" y="1905000"/>
            <a:ext cx="276295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947" name="Picture 8" descr="echo game"/>
          <p:cNvPicPr>
            <a:picLocks noChangeAspect="1" noChangeArrowheads="1"/>
          </p:cNvPicPr>
          <p:nvPr/>
        </p:nvPicPr>
        <p:blipFill>
          <a:blip r:embed="rId4" cstate="screen">
            <a:lum bright="60000" contrast="-60000"/>
            <a:extLst>
              <a:ext uri="{28A0092B-C50C-407E-A947-70E740481C1C}">
                <a14:useLocalDpi xmlns:a14="http://schemas.microsoft.com/office/drawing/2010/main"/>
              </a:ext>
            </a:extLst>
          </a:blip>
          <a:srcRect/>
          <a:stretch>
            <a:fillRect/>
          </a:stretch>
        </p:blipFill>
        <p:spPr bwMode="auto">
          <a:xfrm>
            <a:off x="0" y="0"/>
            <a:ext cx="9144000" cy="687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14"/>
          <p:cNvSpPr txBox="1">
            <a:spLocks noChangeArrowheads="1"/>
          </p:cNvSpPr>
          <p:nvPr/>
        </p:nvSpPr>
        <p:spPr bwMode="auto">
          <a:xfrm>
            <a:off x="381000" y="-31016"/>
            <a:ext cx="92371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0" hangingPunct="0">
              <a:spcBef>
                <a:spcPct val="50000"/>
              </a:spcBef>
              <a:buFontTx/>
              <a:buNone/>
              <a:defRPr/>
            </a:pPr>
            <a:r>
              <a:rPr lang="en-US" altLang="en-US" sz="5000" dirty="0" smtClean="0">
                <a:solidFill>
                  <a:srgbClr val="000099"/>
                </a:solidFill>
                <a:latin typeface="+mj-lt"/>
                <a:cs typeface="+mn-cs"/>
              </a:rPr>
              <a:t>How do my kids become </a:t>
            </a:r>
            <a:r>
              <a:rPr lang="en-US" altLang="en-US" sz="5000" b="1" dirty="0" smtClean="0">
                <a:solidFill>
                  <a:srgbClr val="000099"/>
                </a:solidFill>
                <a:latin typeface="+mj-lt"/>
                <a:cs typeface="+mn-cs"/>
              </a:rPr>
              <a:t/>
            </a:r>
            <a:br>
              <a:rPr lang="en-US" altLang="en-US" sz="5000" b="1" dirty="0" smtClean="0">
                <a:solidFill>
                  <a:srgbClr val="000099"/>
                </a:solidFill>
                <a:latin typeface="+mj-lt"/>
                <a:cs typeface="+mn-cs"/>
              </a:rPr>
            </a:br>
            <a:r>
              <a:rPr lang="en-US" altLang="en-US" sz="5000" b="1" i="1" dirty="0" smtClean="0">
                <a:solidFill>
                  <a:srgbClr val="000099"/>
                </a:solidFill>
                <a:latin typeface="+mj-lt"/>
                <a:cs typeface="+mn-cs"/>
              </a:rPr>
              <a:t>Certified</a:t>
            </a:r>
            <a:r>
              <a:rPr lang="en-US" altLang="en-US" sz="5000" dirty="0" smtClean="0">
                <a:solidFill>
                  <a:srgbClr val="000099"/>
                </a:solidFill>
                <a:latin typeface="+mj-lt"/>
                <a:cs typeface="+mn-cs"/>
              </a:rPr>
              <a:t> </a:t>
            </a:r>
            <a:r>
              <a:rPr lang="en-US" altLang="en-US" sz="5000" b="1" i="1" dirty="0" smtClean="0">
                <a:solidFill>
                  <a:srgbClr val="000099"/>
                </a:solidFill>
                <a:latin typeface="+mj-lt"/>
                <a:cs typeface="+mn-cs"/>
              </a:rPr>
              <a:t>Wildlife </a:t>
            </a:r>
            <a:r>
              <a:rPr lang="en-US" altLang="en-US" sz="5000" b="1" i="1" dirty="0" err="1" smtClean="0">
                <a:solidFill>
                  <a:srgbClr val="000099"/>
                </a:solidFill>
                <a:latin typeface="+mj-lt"/>
                <a:cs typeface="+mn-cs"/>
              </a:rPr>
              <a:t>Gardeners</a:t>
            </a:r>
            <a:r>
              <a:rPr lang="en-US" altLang="en-US" sz="2000" i="1" dirty="0" err="1" smtClean="0">
                <a:solidFill>
                  <a:srgbClr val="000099"/>
                </a:solidFill>
                <a:latin typeface="+mj-lt"/>
                <a:cs typeface="+mn-cs"/>
              </a:rPr>
              <a:t>sm</a:t>
            </a:r>
            <a:r>
              <a:rPr lang="en-US" altLang="en-US" sz="5000" b="1" dirty="0" smtClean="0">
                <a:solidFill>
                  <a:srgbClr val="000099"/>
                </a:solidFill>
                <a:latin typeface="+mj-lt"/>
                <a:cs typeface="+mn-cs"/>
              </a:rPr>
              <a:t>?</a:t>
            </a:r>
          </a:p>
        </p:txBody>
      </p:sp>
      <p:pic>
        <p:nvPicPr>
          <p:cNvPr id="7" name="Picture 6" descr="http://jmgkids.us/wp-content/uploads/2014/02/WG-s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370648">
            <a:off x="-184277" y="3050990"/>
            <a:ext cx="2930236" cy="3713467"/>
          </a:xfrm>
          <a:prstGeom prst="rect">
            <a:avLst/>
          </a:prstGeom>
          <a:noFill/>
          <a:extLst>
            <a:ext uri="{909E8E84-426E-40DD-AFC4-6F175D3DCCD1}">
              <a14:hiddenFill xmlns:a14="http://schemas.microsoft.com/office/drawing/2010/main">
                <a:solidFill>
                  <a:srgbClr val="FFFFFF"/>
                </a:solidFill>
              </a14:hiddenFill>
            </a:ext>
          </a:extLst>
        </p:spPr>
      </p:pic>
      <p:sp>
        <p:nvSpPr>
          <p:cNvPr id="44038" name="Text Box 15"/>
          <p:cNvSpPr txBox="1">
            <a:spLocks noChangeArrowheads="1"/>
          </p:cNvSpPr>
          <p:nvPr/>
        </p:nvSpPr>
        <p:spPr bwMode="auto">
          <a:xfrm>
            <a:off x="304800" y="1649395"/>
            <a:ext cx="111252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800">
                <a:solidFill>
                  <a:srgbClr val="33CC33"/>
                </a:solidFill>
                <a:latin typeface="Albertus Medium" pitchFamily="34" charset="0"/>
              </a:defRPr>
            </a:lvl1pPr>
            <a:lvl2pPr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lvl="1" eaLnBrk="0" hangingPunct="0">
              <a:spcBef>
                <a:spcPct val="0"/>
              </a:spcBef>
              <a:buFontTx/>
              <a:buNone/>
              <a:defRPr/>
            </a:pPr>
            <a:r>
              <a:rPr lang="en-US" altLang="en-US" sz="4000" dirty="0" smtClean="0">
                <a:solidFill>
                  <a:srgbClr val="009900"/>
                </a:solidFill>
                <a:latin typeface="+mn-lt"/>
                <a:cs typeface="+mn-cs"/>
              </a:rPr>
              <a:t>Youths can earn certification as a</a:t>
            </a:r>
            <a:br>
              <a:rPr lang="en-US" altLang="en-US" sz="4000" dirty="0" smtClean="0">
                <a:solidFill>
                  <a:srgbClr val="009900"/>
                </a:solidFill>
                <a:latin typeface="+mn-lt"/>
                <a:cs typeface="+mn-cs"/>
              </a:rPr>
            </a:br>
            <a:r>
              <a:rPr lang="en-US" altLang="en-US" sz="4000" dirty="0" smtClean="0">
                <a:solidFill>
                  <a:srgbClr val="009900"/>
                </a:solidFill>
                <a:latin typeface="+mn-lt"/>
                <a:cs typeface="+mn-cs"/>
              </a:rPr>
              <a:t>      </a:t>
            </a:r>
            <a:r>
              <a:rPr lang="en-US" altLang="en-US" sz="4400" dirty="0" smtClean="0">
                <a:solidFill>
                  <a:srgbClr val="0033CC"/>
                </a:solidFill>
                <a:latin typeface="+mn-lt"/>
                <a:cs typeface="+mn-cs"/>
              </a:rPr>
              <a:t>Wildlife </a:t>
            </a:r>
            <a:r>
              <a:rPr lang="en-US" altLang="en-US" sz="4400" dirty="0" err="1" smtClean="0">
                <a:solidFill>
                  <a:srgbClr val="0033CC"/>
                </a:solidFill>
                <a:latin typeface="+mn-lt"/>
                <a:cs typeface="+mn-cs"/>
              </a:rPr>
              <a:t>Gardener</a:t>
            </a:r>
            <a:r>
              <a:rPr lang="en-US" altLang="en-US" sz="1500" dirty="0" err="1" smtClean="0">
                <a:solidFill>
                  <a:srgbClr val="0033CC"/>
                </a:solidFill>
                <a:latin typeface="+mn-lt"/>
                <a:cs typeface="+mn-cs"/>
              </a:rPr>
              <a:t>sm</a:t>
            </a:r>
            <a:r>
              <a:rPr lang="en-US" altLang="en-US" sz="4000" dirty="0" smtClean="0">
                <a:solidFill>
                  <a:srgbClr val="009900"/>
                </a:solidFill>
                <a:latin typeface="+mn-lt"/>
                <a:cs typeface="+mn-cs"/>
              </a:rPr>
              <a:t> by completing:</a:t>
            </a:r>
            <a:r>
              <a:rPr lang="en-US" altLang="en-US" sz="3000" dirty="0" smtClean="0">
                <a:solidFill>
                  <a:srgbClr val="33CC33"/>
                </a:solidFill>
                <a:latin typeface="+mn-lt"/>
                <a:cs typeface="+mn-cs"/>
              </a:rPr>
              <a:t> 	</a:t>
            </a:r>
          </a:p>
          <a:p>
            <a:pPr lvl="1" eaLnBrk="0" hangingPunct="0">
              <a:spcBef>
                <a:spcPct val="0"/>
              </a:spcBef>
              <a:buFontTx/>
              <a:buNone/>
              <a:defRPr/>
            </a:pPr>
            <a:r>
              <a:rPr lang="en-US" altLang="en-US" sz="3000" dirty="0" smtClean="0">
                <a:solidFill>
                  <a:srgbClr val="0033CC"/>
                </a:solidFill>
                <a:effectLst>
                  <a:glow rad="101600">
                    <a:schemeClr val="bg1">
                      <a:alpha val="60000"/>
                    </a:schemeClr>
                  </a:glow>
                </a:effectLst>
                <a:latin typeface="+mn-lt"/>
                <a:cs typeface="+mn-cs"/>
              </a:rPr>
              <a:t>              </a:t>
            </a:r>
            <a:r>
              <a:rPr lang="en-US" altLang="en-US" sz="4000" b="1" dirty="0" smtClean="0">
                <a:solidFill>
                  <a:srgbClr val="FF6600"/>
                </a:solidFill>
                <a:effectLst>
                  <a:glow rad="101600">
                    <a:schemeClr val="bg1">
                      <a:alpha val="60000"/>
                    </a:schemeClr>
                  </a:glow>
                </a:effectLst>
                <a:latin typeface="+mn-lt"/>
                <a:cs typeface="+mn-cs"/>
              </a:rPr>
              <a:t>A.</a:t>
            </a:r>
            <a:r>
              <a:rPr lang="en-US" altLang="en-US" sz="3000" dirty="0" smtClean="0">
                <a:solidFill>
                  <a:srgbClr val="0033CC"/>
                </a:solidFill>
                <a:effectLst>
                  <a:glow rad="101600">
                    <a:schemeClr val="bg1">
                      <a:alpha val="60000"/>
                    </a:schemeClr>
                  </a:glow>
                </a:effectLst>
                <a:latin typeface="+mn-lt"/>
                <a:cs typeface="+mn-cs"/>
              </a:rPr>
              <a:t> at least 12 activities</a:t>
            </a:r>
          </a:p>
          <a:p>
            <a:pPr lvl="1" eaLnBrk="0" hangingPunct="0">
              <a:spcBef>
                <a:spcPct val="0"/>
              </a:spcBef>
              <a:buFontTx/>
              <a:buNone/>
              <a:defRPr/>
            </a:pPr>
            <a:r>
              <a:rPr lang="en-US" altLang="en-US" sz="4000" b="1" dirty="0" smtClean="0">
                <a:solidFill>
                  <a:srgbClr val="FF6600"/>
                </a:solidFill>
                <a:effectLst>
                  <a:glow rad="101600">
                    <a:schemeClr val="bg1">
                      <a:alpha val="60000"/>
                    </a:schemeClr>
                  </a:glow>
                </a:effectLst>
                <a:latin typeface="+mn-lt"/>
                <a:cs typeface="+mn-cs"/>
              </a:rPr>
              <a:t>	</a:t>
            </a:r>
            <a:endParaRPr lang="en-US" altLang="en-US" sz="2500" dirty="0" smtClean="0">
              <a:solidFill>
                <a:srgbClr val="0033CC"/>
              </a:solidFill>
              <a:latin typeface="+mn-lt"/>
              <a:cs typeface="+mn-cs"/>
            </a:endParaRPr>
          </a:p>
        </p:txBody>
      </p:sp>
      <p:sp>
        <p:nvSpPr>
          <p:cNvPr id="9" name="Text Box 15"/>
          <p:cNvSpPr txBox="1">
            <a:spLocks noChangeArrowheads="1"/>
          </p:cNvSpPr>
          <p:nvPr/>
        </p:nvSpPr>
        <p:spPr bwMode="auto">
          <a:xfrm>
            <a:off x="626533" y="3581400"/>
            <a:ext cx="8991600" cy="236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800">
                <a:solidFill>
                  <a:srgbClr val="33CC33"/>
                </a:solidFill>
                <a:latin typeface="Albertus Medium" pitchFamily="34" charset="0"/>
              </a:defRPr>
            </a:lvl1pPr>
            <a:lvl2pPr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lvl="1" eaLnBrk="0" hangingPunct="0">
              <a:spcBef>
                <a:spcPct val="0"/>
              </a:spcBef>
              <a:buFontTx/>
              <a:buNone/>
              <a:defRPr/>
            </a:pPr>
            <a:r>
              <a:rPr lang="en-US" altLang="en-US" sz="4000" b="1" dirty="0" smtClean="0">
                <a:solidFill>
                  <a:srgbClr val="FF6600"/>
                </a:solidFill>
                <a:effectLst>
                  <a:glow rad="101600">
                    <a:schemeClr val="bg1">
                      <a:alpha val="60000"/>
                    </a:schemeClr>
                  </a:glow>
                </a:effectLst>
                <a:latin typeface="+mn-lt"/>
                <a:cs typeface="+mn-cs"/>
              </a:rPr>
              <a:t>	      B.</a:t>
            </a:r>
            <a:r>
              <a:rPr lang="en-US" altLang="en-US" sz="3000" dirty="0" smtClean="0">
                <a:solidFill>
                  <a:srgbClr val="0033CC"/>
                </a:solidFill>
                <a:effectLst>
                  <a:glow rad="101600">
                    <a:schemeClr val="bg1">
                      <a:alpha val="60000"/>
                    </a:schemeClr>
                  </a:glow>
                </a:effectLst>
                <a:latin typeface="+mn-lt"/>
                <a:cs typeface="+mn-cs"/>
              </a:rPr>
              <a:t>1 Life Skills/Career Exploration activity</a:t>
            </a:r>
          </a:p>
          <a:p>
            <a:pPr lvl="1" eaLnBrk="0" hangingPunct="0">
              <a:spcBef>
                <a:spcPct val="0"/>
              </a:spcBef>
              <a:buFontTx/>
              <a:buNone/>
              <a:defRPr/>
            </a:pPr>
            <a:r>
              <a:rPr lang="en-US" altLang="en-US" sz="3000" dirty="0" smtClean="0">
                <a:solidFill>
                  <a:srgbClr val="0033CC"/>
                </a:solidFill>
                <a:effectLst>
                  <a:glow rad="101600">
                    <a:schemeClr val="bg1">
                      <a:alpha val="60000"/>
                    </a:schemeClr>
                  </a:glow>
                </a:effectLst>
                <a:latin typeface="+mn-lt"/>
                <a:cs typeface="+mn-cs"/>
              </a:rPr>
              <a:t>	          </a:t>
            </a:r>
            <a:r>
              <a:rPr lang="en-US" altLang="en-US" sz="4000" b="1" dirty="0" smtClean="0">
                <a:solidFill>
                  <a:srgbClr val="FF6600"/>
                </a:solidFill>
                <a:effectLst>
                  <a:glow rad="101600">
                    <a:schemeClr val="bg1">
                      <a:alpha val="60000"/>
                    </a:schemeClr>
                  </a:glow>
                </a:effectLst>
                <a:latin typeface="+mn-lt"/>
                <a:cs typeface="+mn-cs"/>
              </a:rPr>
              <a:t>C.</a:t>
            </a:r>
            <a:r>
              <a:rPr lang="en-US" altLang="en-US" sz="3000" b="1" dirty="0" smtClean="0">
                <a:solidFill>
                  <a:srgbClr val="FF6600"/>
                </a:solidFill>
                <a:effectLst>
                  <a:glow rad="101600">
                    <a:schemeClr val="bg1">
                      <a:alpha val="60000"/>
                    </a:schemeClr>
                  </a:glow>
                </a:effectLst>
                <a:latin typeface="+mn-lt"/>
                <a:cs typeface="+mn-cs"/>
              </a:rPr>
              <a:t> </a:t>
            </a:r>
            <a:r>
              <a:rPr lang="en-US" altLang="en-US" sz="3000" dirty="0" smtClean="0">
                <a:solidFill>
                  <a:srgbClr val="0033CC"/>
                </a:solidFill>
                <a:latin typeface="+mn-lt"/>
                <a:cs typeface="+mn-cs"/>
              </a:rPr>
              <a:t>establish a Certified Schoolyard Habitat</a:t>
            </a:r>
            <a:r>
              <a:rPr lang="en-US" altLang="en-US" sz="2000" dirty="0" smtClean="0">
                <a:solidFill>
                  <a:srgbClr val="0033CC"/>
                </a:solidFill>
                <a:latin typeface="+mn-lt"/>
                <a:cs typeface="+mn-cs"/>
              </a:rPr>
              <a:t>®</a:t>
            </a:r>
            <a:r>
              <a:rPr lang="en-US" altLang="en-US" sz="3000" dirty="0" smtClean="0">
                <a:solidFill>
                  <a:srgbClr val="0033CC"/>
                </a:solidFill>
                <a:latin typeface="+mn-lt"/>
                <a:cs typeface="+mn-cs"/>
              </a:rPr>
              <a:t/>
            </a:r>
            <a:br>
              <a:rPr lang="en-US" altLang="en-US" sz="3000" dirty="0" smtClean="0">
                <a:solidFill>
                  <a:srgbClr val="0033CC"/>
                </a:solidFill>
                <a:latin typeface="+mn-lt"/>
                <a:cs typeface="+mn-cs"/>
              </a:rPr>
            </a:br>
            <a:r>
              <a:rPr lang="en-US" altLang="en-US" sz="3000" dirty="0" smtClean="0">
                <a:solidFill>
                  <a:srgbClr val="0033CC"/>
                </a:solidFill>
                <a:latin typeface="+mn-lt"/>
                <a:cs typeface="+mn-cs"/>
              </a:rPr>
              <a:t>                            </a:t>
            </a:r>
            <a:r>
              <a:rPr lang="en-US" altLang="en-US" sz="2500" dirty="0" smtClean="0">
                <a:solidFill>
                  <a:srgbClr val="0033CC"/>
                </a:solidFill>
                <a:latin typeface="+mn-lt"/>
                <a:cs typeface="+mn-cs"/>
              </a:rPr>
              <a:t>or other service-learning project</a:t>
            </a:r>
          </a:p>
          <a:p>
            <a:pPr eaLnBrk="0" hangingPunct="0">
              <a:spcBef>
                <a:spcPct val="50000"/>
              </a:spcBef>
              <a:buFontTx/>
              <a:buNone/>
              <a:defRPr/>
            </a:pPr>
            <a:endParaRPr lang="en-US" altLang="en-US" sz="2500" dirty="0" smtClean="0">
              <a:solidFill>
                <a:srgbClr val="0033CC"/>
              </a:solidFill>
              <a:latin typeface="+mn-lt"/>
              <a:cs typeface="+mn-cs"/>
            </a:endParaRPr>
          </a:p>
        </p:txBody>
      </p:sp>
    </p:spTree>
    <p:extLst>
      <p:ext uri="{BB962C8B-B14F-4D97-AF65-F5344CB8AC3E}">
        <p14:creationId xmlns:p14="http://schemas.microsoft.com/office/powerpoint/2010/main" val="506339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fade">
                                      <p:cBhvr>
                                        <p:cTn id="7" dur="250"/>
                                        <p:tgtEl>
                                          <p:spTgt spid="44038"/>
                                        </p:tgtEl>
                                      </p:cBhvr>
                                    </p:animEffect>
                                    <p:anim calcmode="lin" valueType="num">
                                      <p:cBhvr>
                                        <p:cTn id="8" dur="250" fill="hold"/>
                                        <p:tgtEl>
                                          <p:spTgt spid="44038"/>
                                        </p:tgtEl>
                                        <p:attrNameLst>
                                          <p:attrName>ppt_x</p:attrName>
                                        </p:attrNameLst>
                                      </p:cBhvr>
                                      <p:tavLst>
                                        <p:tav tm="0">
                                          <p:val>
                                            <p:strVal val="#ppt_x"/>
                                          </p:val>
                                        </p:tav>
                                        <p:tav tm="100000">
                                          <p:val>
                                            <p:strVal val="#ppt_x"/>
                                          </p:val>
                                        </p:tav>
                                      </p:tavLst>
                                    </p:anim>
                                    <p:anim calcmode="lin" valueType="num">
                                      <p:cBhvr>
                                        <p:cTn id="9" dur="250" fill="hold"/>
                                        <p:tgtEl>
                                          <p:spTgt spid="440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anim calcmode="lin" valueType="num">
                                      <p:cBhvr>
                                        <p:cTn id="15" dur="250" fill="hold"/>
                                        <p:tgtEl>
                                          <p:spTgt spid="9"/>
                                        </p:tgtEl>
                                        <p:attrNameLst>
                                          <p:attrName>ppt_x</p:attrName>
                                        </p:attrNameLst>
                                      </p:cBhvr>
                                      <p:tavLst>
                                        <p:tav tm="0">
                                          <p:val>
                                            <p:strVal val="#ppt_x"/>
                                          </p:val>
                                        </p:tav>
                                        <p:tav tm="100000">
                                          <p:val>
                                            <p:strVal val="#ppt_x"/>
                                          </p:val>
                                        </p:tav>
                                      </p:tavLst>
                                    </p:anim>
                                    <p:anim calcmode="lin" valueType="num">
                                      <p:cBhvr>
                                        <p:cTn id="16"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7" descr="Worm Rodeo 5by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8267" y="1905000"/>
            <a:ext cx="276295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947" name="Picture 8" descr="echo game"/>
          <p:cNvPicPr>
            <a:picLocks noChangeAspect="1" noChangeArrowheads="1"/>
          </p:cNvPicPr>
          <p:nvPr/>
        </p:nvPicPr>
        <p:blipFill>
          <a:blip r:embed="rId4" cstate="screen">
            <a:lum bright="60000" contrast="-60000"/>
            <a:extLst>
              <a:ext uri="{28A0092B-C50C-407E-A947-70E740481C1C}">
                <a14:useLocalDpi xmlns:a14="http://schemas.microsoft.com/office/drawing/2010/main"/>
              </a:ext>
            </a:extLst>
          </a:blip>
          <a:srcRect/>
          <a:stretch>
            <a:fillRect/>
          </a:stretch>
        </p:blipFill>
        <p:spPr bwMode="auto">
          <a:xfrm>
            <a:off x="0" y="-155615"/>
            <a:ext cx="9144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14"/>
          <p:cNvSpPr txBox="1">
            <a:spLocks noChangeArrowheads="1"/>
          </p:cNvSpPr>
          <p:nvPr/>
        </p:nvSpPr>
        <p:spPr bwMode="auto">
          <a:xfrm>
            <a:off x="440267" y="-228600"/>
            <a:ext cx="92371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0" hangingPunct="0">
              <a:spcBef>
                <a:spcPct val="50000"/>
              </a:spcBef>
              <a:buFontTx/>
              <a:buNone/>
              <a:defRPr/>
            </a:pPr>
            <a:r>
              <a:rPr lang="en-US" altLang="en-US" sz="5000" dirty="0" smtClean="0">
                <a:solidFill>
                  <a:srgbClr val="000099"/>
                </a:solidFill>
                <a:latin typeface="+mj-lt"/>
                <a:cs typeface="+mn-cs"/>
              </a:rPr>
              <a:t>How do my kids become </a:t>
            </a:r>
            <a:r>
              <a:rPr lang="en-US" altLang="en-US" sz="5000" b="1" dirty="0" smtClean="0">
                <a:solidFill>
                  <a:srgbClr val="000099"/>
                </a:solidFill>
                <a:latin typeface="+mj-lt"/>
                <a:cs typeface="+mn-cs"/>
              </a:rPr>
              <a:t/>
            </a:r>
            <a:br>
              <a:rPr lang="en-US" altLang="en-US" sz="5000" b="1" dirty="0" smtClean="0">
                <a:solidFill>
                  <a:srgbClr val="000099"/>
                </a:solidFill>
                <a:latin typeface="+mj-lt"/>
                <a:cs typeface="+mn-cs"/>
              </a:rPr>
            </a:br>
            <a:r>
              <a:rPr lang="en-US" altLang="en-US" sz="5000" b="1" i="1" dirty="0" smtClean="0">
                <a:solidFill>
                  <a:srgbClr val="000099"/>
                </a:solidFill>
                <a:latin typeface="+mj-lt"/>
                <a:cs typeface="+mn-cs"/>
              </a:rPr>
              <a:t>Certified</a:t>
            </a:r>
            <a:r>
              <a:rPr lang="en-US" altLang="en-US" sz="5000" dirty="0" smtClean="0">
                <a:solidFill>
                  <a:srgbClr val="000099"/>
                </a:solidFill>
                <a:latin typeface="+mj-lt"/>
                <a:cs typeface="+mn-cs"/>
              </a:rPr>
              <a:t> </a:t>
            </a:r>
            <a:r>
              <a:rPr lang="en-US" altLang="en-US" sz="5000" b="1" i="1" dirty="0" smtClean="0">
                <a:solidFill>
                  <a:srgbClr val="000099"/>
                </a:solidFill>
                <a:latin typeface="+mj-lt"/>
                <a:cs typeface="+mn-cs"/>
              </a:rPr>
              <a:t>Wildlife </a:t>
            </a:r>
            <a:r>
              <a:rPr lang="en-US" altLang="en-US" sz="5000" b="1" i="1" dirty="0" err="1" smtClean="0">
                <a:solidFill>
                  <a:srgbClr val="000099"/>
                </a:solidFill>
                <a:latin typeface="+mj-lt"/>
                <a:cs typeface="+mn-cs"/>
              </a:rPr>
              <a:t>Gardeners</a:t>
            </a:r>
            <a:r>
              <a:rPr lang="en-US" altLang="en-US" sz="2000" i="1" dirty="0" err="1" smtClean="0">
                <a:solidFill>
                  <a:srgbClr val="000099"/>
                </a:solidFill>
                <a:latin typeface="+mj-lt"/>
                <a:cs typeface="+mn-cs"/>
              </a:rPr>
              <a:t>sm</a:t>
            </a:r>
            <a:r>
              <a:rPr lang="en-US" altLang="en-US" sz="5000" b="1" dirty="0" smtClean="0">
                <a:solidFill>
                  <a:srgbClr val="000099"/>
                </a:solidFill>
                <a:latin typeface="+mj-lt"/>
                <a:cs typeface="+mn-cs"/>
              </a:rPr>
              <a:t>?</a:t>
            </a:r>
          </a:p>
        </p:txBody>
      </p:sp>
      <p:pic>
        <p:nvPicPr>
          <p:cNvPr id="7" name="Picture 6" descr="http://jmgkids.us/wp-content/uploads/2014/02/WG-s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370648">
            <a:off x="-184277" y="3050990"/>
            <a:ext cx="2930236" cy="3713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WG certificate"/>
          <p:cNvPicPr>
            <a:picLocks noGrp="1" noChangeAspect="1" noChangeArrowheads="1"/>
          </p:cNvPicPr>
          <p:nvPr>
            <p:ph/>
          </p:nvPr>
        </p:nvPicPr>
        <p:blipFill>
          <a:blip r:embed="rId6" cstate="screen">
            <a:extLst>
              <a:ext uri="{28A0092B-C50C-407E-A947-70E740481C1C}">
                <a14:useLocalDpi xmlns:a14="http://schemas.microsoft.com/office/drawing/2010/main"/>
              </a:ext>
            </a:extLst>
          </a:blip>
          <a:srcRect/>
          <a:stretch>
            <a:fillRect/>
          </a:stretch>
        </p:blipFill>
        <p:spPr>
          <a:xfrm rot="157215">
            <a:off x="4307796" y="2314768"/>
            <a:ext cx="4680419" cy="3860148"/>
          </a:xfrm>
          <a:prstGeom prst="rect">
            <a:avLst/>
          </a:prstGeom>
          <a:ln>
            <a:noFill/>
          </a:ln>
          <a:effectLst>
            <a:outerShdw blurRad="190500" algn="tl" rotWithShape="0">
              <a:srgbClr val="000000">
                <a:alpha val="70000"/>
              </a:srgbClr>
            </a:outerShdw>
          </a:effectLst>
        </p:spPr>
      </p:pic>
      <p:pic>
        <p:nvPicPr>
          <p:cNvPr id="9" name="Picture 9" descr="orange feede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84545">
            <a:off x="2557102" y="1781864"/>
            <a:ext cx="2908549" cy="45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322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600120" y="235797"/>
            <a:ext cx="7848600" cy="1143000"/>
          </a:xfrm>
        </p:spPr>
        <p:txBody>
          <a:bodyPr>
            <a:noAutofit/>
          </a:bodyPr>
          <a:lstStyle/>
          <a:p>
            <a:pPr>
              <a:lnSpc>
                <a:spcPts val="3400"/>
              </a:lnSpc>
            </a:pPr>
            <a:r>
              <a:rPr lang="en-US" altLang="en-US" sz="3800" b="1" dirty="0" smtClean="0">
                <a:solidFill>
                  <a:srgbClr val="000099"/>
                </a:solidFill>
              </a:rPr>
              <a:t>Junior Master </a:t>
            </a:r>
            <a:r>
              <a:rPr lang="en-US" altLang="en-US" sz="3800" b="1" dirty="0" smtClean="0">
                <a:solidFill>
                  <a:srgbClr val="003399"/>
                </a:solidFill>
              </a:rPr>
              <a:t>Gardener</a:t>
            </a:r>
            <a:r>
              <a:rPr lang="en-US" altLang="en-US" sz="2500" dirty="0" smtClean="0">
                <a:solidFill>
                  <a:srgbClr val="003399"/>
                </a:solidFill>
              </a:rPr>
              <a:t>®</a:t>
            </a:r>
            <a:r>
              <a:rPr lang="en-US" altLang="en-US" sz="4800" dirty="0" smtClean="0">
                <a:solidFill>
                  <a:srgbClr val="003399"/>
                </a:solidFill>
              </a:rPr>
              <a:t>   </a:t>
            </a:r>
            <a:r>
              <a:rPr lang="en-US" altLang="en-US" sz="4800" b="1" dirty="0" smtClean="0">
                <a:solidFill>
                  <a:srgbClr val="003399"/>
                </a:solidFill>
              </a:rPr>
              <a:t> </a:t>
            </a:r>
            <a:br>
              <a:rPr lang="en-US" altLang="en-US" sz="4800" b="1" dirty="0" smtClean="0">
                <a:solidFill>
                  <a:srgbClr val="003399"/>
                </a:solidFill>
              </a:rPr>
            </a:br>
            <a:r>
              <a:rPr lang="en-US" altLang="en-US" sz="4800" b="1" dirty="0" smtClean="0">
                <a:solidFill>
                  <a:srgbClr val="003399"/>
                </a:solidFill>
              </a:rPr>
              <a:t> </a:t>
            </a:r>
            <a:r>
              <a:rPr lang="en-US" altLang="en-US" sz="5500" b="1" dirty="0" smtClean="0">
                <a:solidFill>
                  <a:srgbClr val="009900"/>
                </a:solidFill>
              </a:rPr>
              <a:t>Golden Ray Series</a:t>
            </a:r>
            <a:endParaRPr lang="en-US" altLang="en-US" sz="4800" b="1" baseline="40000" dirty="0" smtClean="0">
              <a:solidFill>
                <a:srgbClr val="0000FF"/>
              </a:solidFill>
            </a:endParaRPr>
          </a:p>
        </p:txBody>
      </p:sp>
      <p:sp>
        <p:nvSpPr>
          <p:cNvPr id="9" name="Rectangle 2"/>
          <p:cNvSpPr txBox="1">
            <a:spLocks noChangeArrowheads="1"/>
          </p:cNvSpPr>
          <p:nvPr/>
        </p:nvSpPr>
        <p:spPr>
          <a:xfrm>
            <a:off x="76200" y="976205"/>
            <a:ext cx="6248400" cy="928795"/>
          </a:xfrm>
          <a:prstGeom prst="rect">
            <a:avLst/>
          </a:prstGeom>
        </p:spPr>
        <p:txBody>
          <a:bodyPr vert="horz" rtlCol="0" anchor="ctr">
            <a:no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nSpc>
                <a:spcPts val="3400"/>
              </a:lnSpc>
            </a:pPr>
            <a:r>
              <a:rPr lang="en-US" altLang="en-US" sz="5500" b="1" i="1" dirty="0" smtClean="0">
                <a:solidFill>
                  <a:srgbClr val="F47E1C"/>
                </a:solidFill>
              </a:rPr>
              <a:t/>
            </a:r>
            <a:br>
              <a:rPr lang="en-US" altLang="en-US" sz="5500" b="1" i="1" dirty="0" smtClean="0">
                <a:solidFill>
                  <a:srgbClr val="F47E1C"/>
                </a:solidFill>
              </a:rPr>
            </a:br>
            <a:r>
              <a:rPr lang="en-US" altLang="en-US" sz="4800" b="1" i="1" baseline="40000" dirty="0" smtClean="0">
                <a:solidFill>
                  <a:srgbClr val="F47E1C"/>
                </a:solidFill>
              </a:rPr>
              <a:t>thematic Level One Curricula</a:t>
            </a:r>
          </a:p>
        </p:txBody>
      </p:sp>
      <p:pic>
        <p:nvPicPr>
          <p:cNvPr id="11" name="Picture 6" descr="http://jmgkids.us/wp-content/uploads/2014/02/WG-s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17707" y="2285999"/>
            <a:ext cx="1953808" cy="2476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jmgkids.us/wp-content/uploads/2014/02/Lit-cover-print-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24481" y="2271155"/>
            <a:ext cx="1923477" cy="247604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Randy.Seagraves\Desktop\WEB COVERS\health nutrit cover.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400" y="2293916"/>
            <a:ext cx="1981522" cy="24715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jmgkids.us/wp-content/uploads/2014/03/JMG-TL-Guide-sm.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2285999"/>
            <a:ext cx="3014134" cy="3836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91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wormatpodium.R.300.jpg"/>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flipH="1">
            <a:off x="7315200" y="5562600"/>
            <a:ext cx="1371600" cy="150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014134" y="2057400"/>
            <a:ext cx="5262531" cy="4708981"/>
          </a:xfrm>
          <a:prstGeom prst="rect">
            <a:avLst/>
          </a:prstGeom>
          <a:noFill/>
        </p:spPr>
        <p:txBody>
          <a:bodyPr wrap="none">
            <a:spAutoFit/>
          </a:bodyPr>
          <a:lstStyle/>
          <a:p>
            <a:pPr eaLnBrk="0" hangingPunct="0">
              <a:buClr>
                <a:srgbClr val="0000CC"/>
              </a:buClr>
              <a:buSzPct val="125000"/>
              <a:buFont typeface="Arial" pitchFamily="34" charset="0"/>
              <a:buChar char="•"/>
              <a:defRPr/>
            </a:pPr>
            <a:r>
              <a:rPr lang="en-US" sz="3000" dirty="0">
                <a:solidFill>
                  <a:srgbClr val="009900"/>
                </a:solidFill>
                <a:latin typeface="+mn-lt"/>
                <a:cs typeface="+mn-cs"/>
              </a:rPr>
              <a:t>  Plant Growth &amp; Development</a:t>
            </a:r>
          </a:p>
          <a:p>
            <a:pPr eaLnBrk="0" hangingPunct="0">
              <a:buClr>
                <a:srgbClr val="0000CC"/>
              </a:buClr>
              <a:buSzPct val="125000"/>
              <a:buFont typeface="Arial" pitchFamily="34" charset="0"/>
              <a:buChar char="•"/>
              <a:defRPr/>
            </a:pPr>
            <a:r>
              <a:rPr lang="en-US" sz="3000" dirty="0">
                <a:solidFill>
                  <a:srgbClr val="009900"/>
                </a:solidFill>
                <a:latin typeface="+mn-lt"/>
                <a:cs typeface="+mn-cs"/>
              </a:rPr>
              <a:t>  Soils &amp; Water</a:t>
            </a:r>
          </a:p>
          <a:p>
            <a:pPr eaLnBrk="0" hangingPunct="0">
              <a:buClr>
                <a:srgbClr val="0000CC"/>
              </a:buClr>
              <a:buSzPct val="125000"/>
              <a:buFont typeface="Arial" pitchFamily="34" charset="0"/>
              <a:buChar char="•"/>
              <a:defRPr/>
            </a:pPr>
            <a:r>
              <a:rPr lang="en-US" sz="3000" dirty="0">
                <a:solidFill>
                  <a:srgbClr val="009900"/>
                </a:solidFill>
                <a:latin typeface="+mn-lt"/>
                <a:cs typeface="+mn-cs"/>
              </a:rPr>
              <a:t>  Insects &amp; Plant Diseases</a:t>
            </a:r>
          </a:p>
          <a:p>
            <a:pPr eaLnBrk="0" hangingPunct="0">
              <a:buClr>
                <a:srgbClr val="0000CC"/>
              </a:buClr>
              <a:buSzPct val="125000"/>
              <a:buFont typeface="Arial" pitchFamily="34" charset="0"/>
              <a:buChar char="•"/>
              <a:defRPr/>
            </a:pPr>
            <a:r>
              <a:rPr lang="en-US" sz="3000" dirty="0">
                <a:solidFill>
                  <a:srgbClr val="009900"/>
                </a:solidFill>
                <a:latin typeface="+mn-lt"/>
                <a:cs typeface="+mn-cs"/>
              </a:rPr>
              <a:t>  Ecology &amp; Environmental </a:t>
            </a:r>
            <a:r>
              <a:rPr lang="en-US" sz="3000" dirty="0" err="1" smtClean="0">
                <a:solidFill>
                  <a:srgbClr val="009900"/>
                </a:solidFill>
                <a:latin typeface="+mn-lt"/>
                <a:cs typeface="+mn-cs"/>
              </a:rPr>
              <a:t>Hort</a:t>
            </a:r>
            <a:endParaRPr lang="en-US" sz="3000" dirty="0">
              <a:solidFill>
                <a:srgbClr val="009900"/>
              </a:solidFill>
              <a:latin typeface="+mn-lt"/>
              <a:cs typeface="+mn-cs"/>
            </a:endParaRPr>
          </a:p>
          <a:p>
            <a:pPr eaLnBrk="0" hangingPunct="0">
              <a:buClr>
                <a:srgbClr val="0000CC"/>
              </a:buClr>
              <a:buSzPct val="125000"/>
              <a:buFont typeface="Arial" pitchFamily="34" charset="0"/>
              <a:buChar char="•"/>
              <a:defRPr/>
            </a:pPr>
            <a:r>
              <a:rPr lang="en-US" sz="3000" dirty="0">
                <a:solidFill>
                  <a:srgbClr val="009900"/>
                </a:solidFill>
                <a:latin typeface="+mn-lt"/>
                <a:cs typeface="+mn-cs"/>
              </a:rPr>
              <a:t>  Landscape Horticulture</a:t>
            </a:r>
          </a:p>
          <a:p>
            <a:pPr eaLnBrk="0" hangingPunct="0">
              <a:buClr>
                <a:srgbClr val="0000CC"/>
              </a:buClr>
              <a:buSzPct val="125000"/>
              <a:buFont typeface="Arial" pitchFamily="34" charset="0"/>
              <a:buChar char="•"/>
              <a:defRPr/>
            </a:pPr>
            <a:r>
              <a:rPr lang="en-US" sz="3000" dirty="0">
                <a:solidFill>
                  <a:srgbClr val="009900"/>
                </a:solidFill>
                <a:latin typeface="+mn-lt"/>
                <a:cs typeface="+mn-cs"/>
              </a:rPr>
              <a:t>  Fruit &amp; Nutrition</a:t>
            </a:r>
          </a:p>
          <a:p>
            <a:pPr eaLnBrk="0" hangingPunct="0">
              <a:buClr>
                <a:srgbClr val="0000CC"/>
              </a:buClr>
              <a:buSzPct val="125000"/>
              <a:buFont typeface="Arial" pitchFamily="34" charset="0"/>
              <a:buChar char="•"/>
              <a:defRPr/>
            </a:pPr>
            <a:r>
              <a:rPr lang="en-US" sz="3000" dirty="0">
                <a:solidFill>
                  <a:srgbClr val="009900"/>
                </a:solidFill>
                <a:latin typeface="+mn-lt"/>
                <a:cs typeface="+mn-cs"/>
              </a:rPr>
              <a:t>  Vegetables &amp; Herbs</a:t>
            </a:r>
          </a:p>
          <a:p>
            <a:pPr eaLnBrk="0" hangingPunct="0">
              <a:buClr>
                <a:srgbClr val="0000CC"/>
              </a:buClr>
              <a:buSzPct val="125000"/>
              <a:buFont typeface="Arial" pitchFamily="34" charset="0"/>
              <a:buChar char="•"/>
              <a:defRPr/>
            </a:pPr>
            <a:r>
              <a:rPr lang="en-US" sz="3000" dirty="0">
                <a:solidFill>
                  <a:srgbClr val="009900"/>
                </a:solidFill>
                <a:latin typeface="+mn-lt"/>
                <a:cs typeface="+mn-cs"/>
              </a:rPr>
              <a:t>  Life Skills &amp; Career Exploration</a:t>
            </a:r>
          </a:p>
          <a:p>
            <a:pPr eaLnBrk="0" hangingPunct="0">
              <a:buClr>
                <a:srgbClr val="0000CC"/>
              </a:buClr>
              <a:buSzPct val="125000"/>
              <a:buFont typeface="Arial" pitchFamily="34" charset="0"/>
              <a:buChar char="•"/>
              <a:defRPr/>
            </a:pPr>
            <a:r>
              <a:rPr lang="en-US" sz="3000" b="1" dirty="0">
                <a:solidFill>
                  <a:srgbClr val="009900"/>
                </a:solidFill>
                <a:latin typeface="+mn-lt"/>
                <a:cs typeface="+mn-cs"/>
              </a:rPr>
              <a:t>  </a:t>
            </a:r>
            <a:r>
              <a:rPr lang="en-US" sz="3000" b="1" i="1" dirty="0" smtClean="0">
                <a:solidFill>
                  <a:srgbClr val="009900"/>
                </a:solidFill>
                <a:latin typeface="+mn-lt"/>
                <a:cs typeface="+mn-cs"/>
              </a:rPr>
              <a:t>multi: </a:t>
            </a:r>
            <a:r>
              <a:rPr lang="en-US" sz="3000" dirty="0" smtClean="0">
                <a:solidFill>
                  <a:srgbClr val="009900"/>
                </a:solidFill>
                <a:latin typeface="+mn-lt"/>
                <a:cs typeface="+mn-cs"/>
              </a:rPr>
              <a:t>Growing a</a:t>
            </a:r>
            <a:br>
              <a:rPr lang="en-US" sz="3000" dirty="0" smtClean="0">
                <a:solidFill>
                  <a:srgbClr val="009900"/>
                </a:solidFill>
                <a:latin typeface="+mn-lt"/>
                <a:cs typeface="+mn-cs"/>
              </a:rPr>
            </a:br>
            <a:r>
              <a:rPr lang="en-US" sz="3000" dirty="0" smtClean="0">
                <a:solidFill>
                  <a:srgbClr val="009900"/>
                </a:solidFill>
                <a:latin typeface="+mn-lt"/>
                <a:cs typeface="+mn-cs"/>
              </a:rPr>
              <a:t>                Vegetable Garden</a:t>
            </a:r>
            <a:endParaRPr lang="en-US" sz="3000" dirty="0">
              <a:solidFill>
                <a:srgbClr val="009900"/>
              </a:solidFill>
              <a:latin typeface="+mn-lt"/>
              <a:cs typeface="+mn-cs"/>
            </a:endParaRPr>
          </a:p>
        </p:txBody>
      </p:sp>
      <p:sp>
        <p:nvSpPr>
          <p:cNvPr id="10" name="Rectangle 9"/>
          <p:cNvSpPr/>
          <p:nvPr/>
        </p:nvSpPr>
        <p:spPr>
          <a:xfrm>
            <a:off x="3259667" y="1563469"/>
            <a:ext cx="4436533" cy="646331"/>
          </a:xfrm>
          <a:prstGeom prst="rect">
            <a:avLst/>
          </a:prstGeom>
        </p:spPr>
        <p:txBody>
          <a:bodyPr>
            <a:spAutoFit/>
          </a:bodyPr>
          <a:lstStyle/>
          <a:p>
            <a:pPr algn="ctr" eaLnBrk="0" hangingPunct="0">
              <a:defRPr/>
            </a:pPr>
            <a:r>
              <a:rPr lang="en-US" sz="3600" b="1" u="sng" dirty="0">
                <a:solidFill>
                  <a:srgbClr val="F47E1C"/>
                </a:solidFill>
                <a:latin typeface="+mn-lt"/>
                <a:cs typeface="+mn-cs"/>
              </a:rPr>
              <a:t>in one chapter/theme</a:t>
            </a:r>
            <a:endParaRPr lang="en-US" sz="3600" u="sng" dirty="0">
              <a:solidFill>
                <a:srgbClr val="F47E1C"/>
              </a:solidFill>
              <a:latin typeface="+mn-lt"/>
              <a:cs typeface="+mn-cs"/>
            </a:endParaRPr>
          </a:p>
        </p:txBody>
      </p:sp>
      <p:pic>
        <p:nvPicPr>
          <p:cNvPr id="11" name="Picture 4" descr="http://jmgkids.us/wp-content/uploads/2014/03/JMG-TL-Guide-sm.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2285999"/>
            <a:ext cx="3014134" cy="383612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p:cNvSpPr>
            <a:spLocks noGrp="1" noChangeArrowheads="1"/>
          </p:cNvSpPr>
          <p:nvPr>
            <p:ph type="title"/>
          </p:nvPr>
        </p:nvSpPr>
        <p:spPr>
          <a:xfrm>
            <a:off x="-1066800" y="235797"/>
            <a:ext cx="7848600" cy="1143000"/>
          </a:xfrm>
        </p:spPr>
        <p:txBody>
          <a:bodyPr>
            <a:noAutofit/>
          </a:bodyPr>
          <a:lstStyle/>
          <a:p>
            <a:pPr>
              <a:lnSpc>
                <a:spcPts val="3400"/>
              </a:lnSpc>
            </a:pPr>
            <a:r>
              <a:rPr lang="en-US" altLang="en-US" sz="3800" b="1" dirty="0" smtClean="0">
                <a:solidFill>
                  <a:srgbClr val="000099"/>
                </a:solidFill>
              </a:rPr>
              <a:t>Junior Master </a:t>
            </a:r>
            <a:r>
              <a:rPr lang="en-US" altLang="en-US" sz="3800" b="1" dirty="0" smtClean="0">
                <a:solidFill>
                  <a:srgbClr val="003399"/>
                </a:solidFill>
              </a:rPr>
              <a:t>Gardener</a:t>
            </a:r>
            <a:r>
              <a:rPr lang="en-US" altLang="en-US" sz="2500" dirty="0" smtClean="0">
                <a:solidFill>
                  <a:srgbClr val="003399"/>
                </a:solidFill>
              </a:rPr>
              <a:t>®</a:t>
            </a:r>
            <a:r>
              <a:rPr lang="en-US" altLang="en-US" sz="4800" dirty="0" smtClean="0">
                <a:solidFill>
                  <a:srgbClr val="003399"/>
                </a:solidFill>
              </a:rPr>
              <a:t>   </a:t>
            </a:r>
            <a:r>
              <a:rPr lang="en-US" altLang="en-US" sz="4800" b="1" dirty="0" smtClean="0">
                <a:solidFill>
                  <a:srgbClr val="003399"/>
                </a:solidFill>
              </a:rPr>
              <a:t> </a:t>
            </a:r>
            <a:br>
              <a:rPr lang="en-US" altLang="en-US" sz="4800" b="1" dirty="0" smtClean="0">
                <a:solidFill>
                  <a:srgbClr val="003399"/>
                </a:solidFill>
              </a:rPr>
            </a:br>
            <a:r>
              <a:rPr lang="en-US" altLang="en-US" sz="4800" b="1" dirty="0" smtClean="0">
                <a:solidFill>
                  <a:srgbClr val="003399"/>
                </a:solidFill>
              </a:rPr>
              <a:t> </a:t>
            </a:r>
            <a:r>
              <a:rPr lang="en-US" altLang="en-US" sz="5500" b="1" dirty="0" smtClean="0">
                <a:solidFill>
                  <a:srgbClr val="009900"/>
                </a:solidFill>
              </a:rPr>
              <a:t>Golden Ray Series</a:t>
            </a:r>
            <a:endParaRPr lang="en-US" altLang="en-US" sz="4800" b="1" baseline="40000" dirty="0" smtClean="0">
              <a:solidFill>
                <a:srgbClr val="0000FF"/>
              </a:solidFill>
            </a:endParaRPr>
          </a:p>
        </p:txBody>
      </p:sp>
      <p:sp>
        <p:nvSpPr>
          <p:cNvPr id="15" name="Rectangle 2"/>
          <p:cNvSpPr txBox="1">
            <a:spLocks noChangeArrowheads="1"/>
          </p:cNvSpPr>
          <p:nvPr/>
        </p:nvSpPr>
        <p:spPr>
          <a:xfrm>
            <a:off x="-390480" y="976205"/>
            <a:ext cx="6248400" cy="928795"/>
          </a:xfrm>
          <a:prstGeom prst="rect">
            <a:avLst/>
          </a:prstGeom>
        </p:spPr>
        <p:txBody>
          <a:bodyPr vert="horz" rtlCol="0" anchor="ctr">
            <a:no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nSpc>
                <a:spcPts val="3400"/>
              </a:lnSpc>
            </a:pPr>
            <a:r>
              <a:rPr lang="en-US" altLang="en-US" sz="5500" b="1" i="1" dirty="0" smtClean="0">
                <a:solidFill>
                  <a:srgbClr val="F47E1C"/>
                </a:solidFill>
              </a:rPr>
              <a:t/>
            </a:r>
            <a:br>
              <a:rPr lang="en-US" altLang="en-US" sz="5500" b="1" i="1" dirty="0" smtClean="0">
                <a:solidFill>
                  <a:srgbClr val="F47E1C"/>
                </a:solidFill>
              </a:rPr>
            </a:br>
            <a:r>
              <a:rPr lang="en-US" altLang="en-US" sz="4800" b="1" i="1" baseline="40000" dirty="0" smtClean="0">
                <a:solidFill>
                  <a:srgbClr val="F47E1C"/>
                </a:solidFill>
              </a:rPr>
              <a:t>thematic Level One Curricula</a:t>
            </a:r>
          </a:p>
        </p:txBody>
      </p:sp>
    </p:spTree>
    <p:extLst>
      <p:ext uri="{BB962C8B-B14F-4D97-AF65-F5344CB8AC3E}">
        <p14:creationId xmlns:p14="http://schemas.microsoft.com/office/powerpoint/2010/main" val="2996975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83000"/>
          </a:schemeClr>
        </a:solidFill>
        <a:effectLst/>
      </p:bgPr>
    </p:bg>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152400" y="1874223"/>
            <a:ext cx="948593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7200">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eaLnBrk="0" hangingPunct="0">
              <a:defRPr/>
            </a:pPr>
            <a:r>
              <a:rPr lang="en-US" altLang="en-US" sz="1000" dirty="0" smtClean="0">
                <a:solidFill>
                  <a:srgbClr val="000099"/>
                </a:solidFill>
                <a:latin typeface="+mj-lt"/>
                <a:cs typeface="Times New Roman" pitchFamily="18" charset="0"/>
              </a:rPr>
              <a:t> </a:t>
            </a:r>
            <a:br>
              <a:rPr lang="en-US" altLang="en-US" sz="1000" dirty="0" smtClean="0">
                <a:solidFill>
                  <a:srgbClr val="000099"/>
                </a:solidFill>
                <a:latin typeface="+mj-lt"/>
                <a:cs typeface="Times New Roman" pitchFamily="18" charset="0"/>
              </a:rPr>
            </a:br>
            <a:endParaRPr lang="en-US" altLang="en-US" sz="1000" dirty="0">
              <a:solidFill>
                <a:srgbClr val="000099"/>
              </a:solidFill>
              <a:latin typeface="+mj-lt"/>
              <a:cs typeface="Times New Roman" pitchFamily="18" charset="0"/>
            </a:endParaRPr>
          </a:p>
          <a:p>
            <a:pPr eaLnBrk="0" hangingPunct="0">
              <a:defRPr/>
            </a:pPr>
            <a:r>
              <a:rPr lang="en-US" altLang="en-US" sz="4000" b="1" dirty="0">
                <a:solidFill>
                  <a:srgbClr val="F47E1C"/>
                </a:solidFill>
                <a:latin typeface="+mn-lt"/>
                <a:cs typeface="Times New Roman" pitchFamily="18" charset="0"/>
              </a:rPr>
              <a:t>Monster Flowers, </a:t>
            </a:r>
            <a:r>
              <a:rPr lang="en-US" altLang="en-US" sz="3200" i="1" dirty="0">
                <a:solidFill>
                  <a:srgbClr val="009900"/>
                </a:solidFill>
                <a:latin typeface="+mn-lt"/>
                <a:cs typeface="Times New Roman" pitchFamily="18" charset="0"/>
              </a:rPr>
              <a:t>Lit in the Garden</a:t>
            </a:r>
            <a:r>
              <a:rPr lang="en-US" altLang="en-US" sz="3200" b="1" dirty="0">
                <a:solidFill>
                  <a:srgbClr val="F47E1C"/>
                </a:solidFill>
                <a:latin typeface="+mn-lt"/>
                <a:cs typeface="Times New Roman" pitchFamily="18" charset="0"/>
              </a:rPr>
              <a:t> </a:t>
            </a:r>
            <a:r>
              <a:rPr lang="en-US" altLang="en-US" sz="3200" dirty="0">
                <a:solidFill>
                  <a:srgbClr val="000099"/>
                </a:solidFill>
                <a:latin typeface="+mn-lt"/>
                <a:cs typeface="Times New Roman" pitchFamily="18" charset="0"/>
              </a:rPr>
              <a:t>(pg. 23</a:t>
            </a:r>
            <a:r>
              <a:rPr lang="en-US" altLang="en-US" sz="3200" dirty="0" smtClean="0">
                <a:solidFill>
                  <a:srgbClr val="000099"/>
                </a:solidFill>
                <a:latin typeface="+mn-lt"/>
                <a:cs typeface="Times New Roman" pitchFamily="18" charset="0"/>
              </a:rPr>
              <a:t>)</a:t>
            </a:r>
            <a:endParaRPr lang="en-US" altLang="en-US" sz="3200" b="1" dirty="0" smtClean="0">
              <a:solidFill>
                <a:srgbClr val="F47E1C"/>
              </a:solidFill>
              <a:latin typeface="+mn-lt"/>
              <a:cs typeface="Times New Roman" pitchFamily="18" charset="0"/>
            </a:endParaRPr>
          </a:p>
          <a:p>
            <a:pPr eaLnBrk="0" hangingPunct="0">
              <a:defRPr/>
            </a:pPr>
            <a:r>
              <a:rPr lang="en-US" altLang="en-US" sz="4000" b="1" dirty="0" smtClean="0">
                <a:solidFill>
                  <a:srgbClr val="F47E1C"/>
                </a:solidFill>
                <a:latin typeface="+mj-lt"/>
                <a:cs typeface="Times New Roman" pitchFamily="18" charset="0"/>
              </a:rPr>
              <a:t>Overhead Roots, </a:t>
            </a:r>
            <a:r>
              <a:rPr lang="en-US" altLang="en-US" sz="3200" i="1" dirty="0" smtClean="0">
                <a:solidFill>
                  <a:srgbClr val="009900"/>
                </a:solidFill>
                <a:latin typeface="+mj-lt"/>
                <a:cs typeface="Times New Roman" pitchFamily="18" charset="0"/>
              </a:rPr>
              <a:t>Lit in the Garden </a:t>
            </a:r>
            <a:r>
              <a:rPr lang="en-US" altLang="en-US" sz="2800" dirty="0" smtClean="0">
                <a:solidFill>
                  <a:srgbClr val="000099"/>
                </a:solidFill>
                <a:latin typeface="+mj-lt"/>
                <a:cs typeface="Times New Roman" pitchFamily="18" charset="0"/>
              </a:rPr>
              <a:t>(pg</a:t>
            </a:r>
            <a:r>
              <a:rPr lang="en-US" altLang="en-US" sz="2800" dirty="0">
                <a:solidFill>
                  <a:srgbClr val="000099"/>
                </a:solidFill>
                <a:latin typeface="+mj-lt"/>
                <a:cs typeface="Times New Roman" pitchFamily="18" charset="0"/>
              </a:rPr>
              <a:t>. </a:t>
            </a:r>
            <a:r>
              <a:rPr lang="en-US" altLang="en-US" sz="2800" dirty="0" smtClean="0">
                <a:solidFill>
                  <a:srgbClr val="000099"/>
                </a:solidFill>
                <a:latin typeface="+mj-lt"/>
                <a:cs typeface="Times New Roman" pitchFamily="18" charset="0"/>
              </a:rPr>
              <a:t>113)</a:t>
            </a:r>
            <a:endParaRPr lang="en-US" altLang="en-US" sz="2800" dirty="0">
              <a:solidFill>
                <a:srgbClr val="000099"/>
              </a:solidFill>
              <a:latin typeface="+mj-lt"/>
            </a:endParaRPr>
          </a:p>
          <a:p>
            <a:pPr eaLnBrk="0" hangingPunct="0">
              <a:defRPr/>
            </a:pPr>
            <a:r>
              <a:rPr lang="en-US" altLang="en-US" sz="4000" b="1" dirty="0" smtClean="0">
                <a:solidFill>
                  <a:srgbClr val="F47E1C"/>
                </a:solidFill>
                <a:latin typeface="+mj-lt"/>
                <a:cs typeface="Times New Roman" pitchFamily="18" charset="0"/>
              </a:rPr>
              <a:t>Far Out Feeder</a:t>
            </a:r>
            <a:r>
              <a:rPr lang="en-US" altLang="en-US" sz="3500" b="1" dirty="0" smtClean="0">
                <a:solidFill>
                  <a:srgbClr val="F47E1C"/>
                </a:solidFill>
                <a:latin typeface="+mj-lt"/>
                <a:cs typeface="Times New Roman" pitchFamily="18" charset="0"/>
              </a:rPr>
              <a:t>, </a:t>
            </a:r>
            <a:r>
              <a:rPr lang="en-US" altLang="en-US" sz="3200" i="1" dirty="0" smtClean="0">
                <a:solidFill>
                  <a:srgbClr val="009900"/>
                </a:solidFill>
                <a:latin typeface="+mj-lt"/>
                <a:cs typeface="Times New Roman" pitchFamily="18" charset="0"/>
              </a:rPr>
              <a:t>Wildlife Gardener</a:t>
            </a:r>
            <a:r>
              <a:rPr lang="en-US" altLang="en-US" sz="3200" b="1" dirty="0" smtClean="0">
                <a:solidFill>
                  <a:srgbClr val="F47E1C"/>
                </a:solidFill>
                <a:latin typeface="+mj-lt"/>
                <a:cs typeface="Times New Roman" pitchFamily="18" charset="0"/>
              </a:rPr>
              <a:t> </a:t>
            </a:r>
            <a:r>
              <a:rPr lang="en-US" altLang="en-US" sz="2800" dirty="0">
                <a:solidFill>
                  <a:srgbClr val="000099"/>
                </a:solidFill>
                <a:latin typeface="+mj-lt"/>
                <a:cs typeface="Times New Roman" pitchFamily="18" charset="0"/>
              </a:rPr>
              <a:t>(pg. </a:t>
            </a:r>
            <a:r>
              <a:rPr lang="en-US" altLang="en-US" sz="2800" dirty="0" smtClean="0">
                <a:solidFill>
                  <a:srgbClr val="000099"/>
                </a:solidFill>
                <a:latin typeface="+mj-lt"/>
                <a:cs typeface="Times New Roman" pitchFamily="18" charset="0"/>
              </a:rPr>
              <a:t>55</a:t>
            </a:r>
            <a:r>
              <a:rPr lang="en-US" altLang="en-US" sz="2800" i="1" dirty="0" smtClean="0">
                <a:solidFill>
                  <a:srgbClr val="000099"/>
                </a:solidFill>
                <a:latin typeface="+mj-lt"/>
                <a:cs typeface="Times New Roman" pitchFamily="18" charset="0"/>
              </a:rPr>
              <a:t>)</a:t>
            </a:r>
            <a:br>
              <a:rPr lang="en-US" altLang="en-US" sz="2800" i="1" dirty="0" smtClean="0">
                <a:solidFill>
                  <a:srgbClr val="000099"/>
                </a:solidFill>
                <a:latin typeface="+mj-lt"/>
                <a:cs typeface="Times New Roman" pitchFamily="18" charset="0"/>
              </a:rPr>
            </a:br>
            <a:r>
              <a:rPr lang="en-US" altLang="en-US" sz="2800" i="1" dirty="0" smtClean="0">
                <a:solidFill>
                  <a:srgbClr val="000099"/>
                </a:solidFill>
                <a:latin typeface="+mj-lt"/>
                <a:cs typeface="Times New Roman" pitchFamily="18" charset="0"/>
              </a:rPr>
              <a:t>      </a:t>
            </a:r>
            <a:r>
              <a:rPr lang="en-US" altLang="en-US" sz="4000" b="1" dirty="0" smtClean="0">
                <a:solidFill>
                  <a:srgbClr val="F47E1C"/>
                </a:solidFill>
                <a:latin typeface="+mj-lt"/>
                <a:cs typeface="Times New Roman" pitchFamily="18" charset="0"/>
              </a:rPr>
              <a:t>The Great Cover Up, </a:t>
            </a:r>
            <a:r>
              <a:rPr lang="en-US" altLang="en-US" sz="3200" i="1" dirty="0">
                <a:solidFill>
                  <a:srgbClr val="009900"/>
                </a:solidFill>
                <a:latin typeface="+mj-lt"/>
                <a:cs typeface="Times New Roman" pitchFamily="18" charset="0"/>
              </a:rPr>
              <a:t>Wildlife Gardener</a:t>
            </a:r>
            <a:r>
              <a:rPr lang="en-US" altLang="en-US" sz="3200" b="1" dirty="0">
                <a:solidFill>
                  <a:srgbClr val="F47E1C"/>
                </a:solidFill>
                <a:latin typeface="+mj-lt"/>
                <a:cs typeface="Times New Roman" pitchFamily="18" charset="0"/>
              </a:rPr>
              <a:t> </a:t>
            </a:r>
            <a:r>
              <a:rPr lang="en-US" altLang="en-US" sz="2800" dirty="0" smtClean="0">
                <a:solidFill>
                  <a:srgbClr val="000099"/>
                </a:solidFill>
                <a:latin typeface="+mj-lt"/>
                <a:cs typeface="Times New Roman" pitchFamily="18" charset="0"/>
              </a:rPr>
              <a:t>(pg</a:t>
            </a:r>
            <a:r>
              <a:rPr lang="en-US" altLang="en-US" sz="2800" dirty="0">
                <a:solidFill>
                  <a:srgbClr val="000099"/>
                </a:solidFill>
                <a:latin typeface="+mj-lt"/>
                <a:cs typeface="Times New Roman" pitchFamily="18" charset="0"/>
              </a:rPr>
              <a:t>. </a:t>
            </a:r>
            <a:r>
              <a:rPr lang="en-US" altLang="en-US" sz="2800" dirty="0" smtClean="0">
                <a:solidFill>
                  <a:srgbClr val="000099"/>
                </a:solidFill>
                <a:latin typeface="+mj-lt"/>
                <a:cs typeface="Times New Roman" pitchFamily="18" charset="0"/>
              </a:rPr>
              <a:t>88</a:t>
            </a:r>
            <a:r>
              <a:rPr lang="en-US" altLang="en-US" sz="2800" i="1" dirty="0" smtClean="0">
                <a:solidFill>
                  <a:srgbClr val="000099"/>
                </a:solidFill>
                <a:latin typeface="+mj-lt"/>
                <a:cs typeface="Times New Roman" pitchFamily="18" charset="0"/>
              </a:rPr>
              <a:t>)</a:t>
            </a:r>
            <a:r>
              <a:rPr lang="en-US" altLang="en-US" sz="2800" i="1" dirty="0" smtClean="0">
                <a:solidFill>
                  <a:srgbClr val="009900"/>
                </a:solidFill>
                <a:latin typeface="+mj-lt"/>
                <a:cs typeface="Times New Roman" pitchFamily="18" charset="0"/>
              </a:rPr>
              <a:t/>
            </a:r>
            <a:br>
              <a:rPr lang="en-US" altLang="en-US" sz="2800" i="1" dirty="0" smtClean="0">
                <a:solidFill>
                  <a:srgbClr val="009900"/>
                </a:solidFill>
                <a:latin typeface="+mj-lt"/>
                <a:cs typeface="Times New Roman" pitchFamily="18" charset="0"/>
              </a:rPr>
            </a:br>
            <a:r>
              <a:rPr lang="en-US" altLang="en-US" sz="2800" i="1" dirty="0" smtClean="0">
                <a:solidFill>
                  <a:srgbClr val="009900"/>
                </a:solidFill>
                <a:latin typeface="+mj-lt"/>
                <a:cs typeface="Times New Roman" pitchFamily="18" charset="0"/>
              </a:rPr>
              <a:t>    </a:t>
            </a:r>
            <a:endParaRPr lang="en-US" altLang="en-US" sz="2800" i="1" dirty="0">
              <a:solidFill>
                <a:srgbClr val="009900"/>
              </a:solidFill>
              <a:latin typeface="+mj-lt"/>
              <a:cs typeface="Times New Roman" pitchFamily="18" charset="0"/>
            </a:endParaRPr>
          </a:p>
          <a:p>
            <a:pPr eaLnBrk="0" hangingPunct="0">
              <a:defRPr/>
            </a:pPr>
            <a:endParaRPr lang="en-US" altLang="en-US" sz="2800" dirty="0">
              <a:solidFill>
                <a:srgbClr val="009900"/>
              </a:solidFill>
              <a:latin typeface="+mj-lt"/>
            </a:endParaRPr>
          </a:p>
          <a:p>
            <a:pPr eaLnBrk="0" hangingPunct="0">
              <a:defRPr/>
            </a:pPr>
            <a:endParaRPr lang="en-US" altLang="en-US" sz="2800" dirty="0">
              <a:solidFill>
                <a:srgbClr val="009900"/>
              </a:solidFill>
              <a:latin typeface="+mj-lt"/>
              <a:cs typeface="Times New Roman" pitchFamily="18" charset="0"/>
            </a:endParaRPr>
          </a:p>
          <a:p>
            <a:pPr eaLnBrk="0" hangingPunct="0">
              <a:defRPr/>
            </a:pPr>
            <a:r>
              <a:rPr lang="en-US" altLang="en-US" sz="2800" dirty="0" smtClean="0">
                <a:solidFill>
                  <a:srgbClr val="009900"/>
                </a:solidFill>
                <a:latin typeface="+mj-lt"/>
              </a:rPr>
              <a:t> </a:t>
            </a:r>
            <a:endParaRPr lang="en-US" altLang="en-US" sz="2800" dirty="0">
              <a:solidFill>
                <a:srgbClr val="009900"/>
              </a:solidFill>
              <a:latin typeface="+mj-lt"/>
            </a:endParaRPr>
          </a:p>
        </p:txBody>
      </p:sp>
      <p:sp>
        <p:nvSpPr>
          <p:cNvPr id="4" name="Rectangle 4"/>
          <p:cNvSpPr txBox="1">
            <a:spLocks noChangeArrowheads="1"/>
          </p:cNvSpPr>
          <p:nvPr/>
        </p:nvSpPr>
        <p:spPr>
          <a:xfrm>
            <a:off x="2133600" y="865188"/>
            <a:ext cx="6578601" cy="838200"/>
          </a:xfrm>
          <a:prstGeom prst="rect">
            <a:avLst/>
          </a:prstGeom>
        </p:spPr>
        <p:txBody>
          <a:bodyPr/>
          <a:lst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a:lstStyle>
          <a:p>
            <a:pPr eaLnBrk="1" hangingPunct="1">
              <a:defRPr/>
            </a:pPr>
            <a:r>
              <a:rPr lang="en-US" altLang="en-US" b="1" kern="0" dirty="0" smtClean="0">
                <a:solidFill>
                  <a:srgbClr val="009900"/>
                </a:solidFill>
              </a:rPr>
              <a:t>Activity Session C</a:t>
            </a:r>
          </a:p>
        </p:txBody>
      </p:sp>
    </p:spTree>
    <p:extLst>
      <p:ext uri="{BB962C8B-B14F-4D97-AF65-F5344CB8AC3E}">
        <p14:creationId xmlns:p14="http://schemas.microsoft.com/office/powerpoint/2010/main" val="1484611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mantis tree sket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3" descr="mantis tree medium"/>
          <p:cNvPicPr>
            <a:picLocks noChangeAspect="1" noChangeArrowheads="1"/>
          </p:cNvPicPr>
          <p:nvPr/>
        </p:nvPicPr>
        <p:blipFill>
          <a:blip r:embed="rId4">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2" descr="C:\Documents and Settings\randy.seagraves\Desktop\veggie photos\Picture 01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40000" y="609600"/>
            <a:ext cx="653626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8" descr="http://3.bp.blogspot.com/_7UPokV2OdRo/S1xfmOuw6jI/AAAAAAAAARg/jO1nr45idd4/s400/plantzilla.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676401"/>
            <a:ext cx="3386667"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350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mantis tree sket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3" descr="mantis tree medium"/>
          <p:cNvPicPr>
            <a:picLocks noChangeAspect="1" noChangeArrowheads="1"/>
          </p:cNvPicPr>
          <p:nvPr/>
        </p:nvPicPr>
        <p:blipFill>
          <a:blip r:embed="rId4">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Image result for tops and bottom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4597" y="668083"/>
            <a:ext cx="6553200" cy="57504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jmgkids.us/wp-content/uploads/2014/02/Lit-cover-print-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58000" y="3733800"/>
            <a:ext cx="1923477" cy="247604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tops and bottoms janet stevens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Image result for tops and bottoms janet stevens 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73840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600120" y="235797"/>
            <a:ext cx="7848600" cy="1143000"/>
          </a:xfrm>
        </p:spPr>
        <p:txBody>
          <a:bodyPr>
            <a:noAutofit/>
          </a:bodyPr>
          <a:lstStyle/>
          <a:p>
            <a:pPr>
              <a:lnSpc>
                <a:spcPts val="3400"/>
              </a:lnSpc>
            </a:pPr>
            <a:r>
              <a:rPr lang="en-US" altLang="en-US" sz="3800" b="1" dirty="0" smtClean="0">
                <a:solidFill>
                  <a:srgbClr val="000099"/>
                </a:solidFill>
              </a:rPr>
              <a:t>Junior Master </a:t>
            </a:r>
            <a:r>
              <a:rPr lang="en-US" altLang="en-US" sz="3800" b="1" dirty="0" smtClean="0">
                <a:solidFill>
                  <a:srgbClr val="003399"/>
                </a:solidFill>
              </a:rPr>
              <a:t>Gardener</a:t>
            </a:r>
            <a:r>
              <a:rPr lang="en-US" altLang="en-US" sz="2500" dirty="0" smtClean="0">
                <a:solidFill>
                  <a:srgbClr val="003399"/>
                </a:solidFill>
              </a:rPr>
              <a:t>®</a:t>
            </a:r>
            <a:r>
              <a:rPr lang="en-US" altLang="en-US" sz="4800" dirty="0" smtClean="0">
                <a:solidFill>
                  <a:srgbClr val="003399"/>
                </a:solidFill>
              </a:rPr>
              <a:t>   </a:t>
            </a:r>
            <a:r>
              <a:rPr lang="en-US" altLang="en-US" sz="4800" b="1" dirty="0" smtClean="0">
                <a:solidFill>
                  <a:srgbClr val="003399"/>
                </a:solidFill>
              </a:rPr>
              <a:t> </a:t>
            </a:r>
            <a:br>
              <a:rPr lang="en-US" altLang="en-US" sz="4800" b="1" dirty="0" smtClean="0">
                <a:solidFill>
                  <a:srgbClr val="003399"/>
                </a:solidFill>
              </a:rPr>
            </a:br>
            <a:r>
              <a:rPr lang="en-US" altLang="en-US" sz="4800" b="1" dirty="0" smtClean="0">
                <a:solidFill>
                  <a:srgbClr val="003399"/>
                </a:solidFill>
              </a:rPr>
              <a:t> </a:t>
            </a:r>
            <a:r>
              <a:rPr lang="en-US" altLang="en-US" sz="5500" b="1" dirty="0" smtClean="0">
                <a:solidFill>
                  <a:srgbClr val="009900"/>
                </a:solidFill>
              </a:rPr>
              <a:t>Golden Ray Series</a:t>
            </a:r>
            <a:endParaRPr lang="en-US" altLang="en-US" sz="4800" b="1" baseline="40000" dirty="0" smtClean="0">
              <a:solidFill>
                <a:srgbClr val="0000FF"/>
              </a:solidFill>
            </a:endParaRPr>
          </a:p>
        </p:txBody>
      </p:sp>
      <p:sp>
        <p:nvSpPr>
          <p:cNvPr id="9" name="Rectangle 2"/>
          <p:cNvSpPr txBox="1">
            <a:spLocks noChangeArrowheads="1"/>
          </p:cNvSpPr>
          <p:nvPr/>
        </p:nvSpPr>
        <p:spPr>
          <a:xfrm>
            <a:off x="76200" y="976205"/>
            <a:ext cx="6248400" cy="928795"/>
          </a:xfrm>
          <a:prstGeom prst="rect">
            <a:avLst/>
          </a:prstGeom>
        </p:spPr>
        <p:txBody>
          <a:bodyPr vert="horz" rtlCol="0" anchor="ctr">
            <a:no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nSpc>
                <a:spcPts val="3400"/>
              </a:lnSpc>
            </a:pPr>
            <a:r>
              <a:rPr lang="en-US" altLang="en-US" sz="5500" b="1" i="1" dirty="0" smtClean="0">
                <a:solidFill>
                  <a:srgbClr val="F47E1C"/>
                </a:solidFill>
              </a:rPr>
              <a:t/>
            </a:r>
            <a:br>
              <a:rPr lang="en-US" altLang="en-US" sz="5500" b="1" i="1" dirty="0" smtClean="0">
                <a:solidFill>
                  <a:srgbClr val="F47E1C"/>
                </a:solidFill>
              </a:rPr>
            </a:br>
            <a:r>
              <a:rPr lang="en-US" altLang="en-US" sz="4800" b="1" i="1" baseline="40000" dirty="0" smtClean="0">
                <a:solidFill>
                  <a:srgbClr val="F47E1C"/>
                </a:solidFill>
              </a:rPr>
              <a:t>thematic Level One Curricula</a:t>
            </a:r>
          </a:p>
        </p:txBody>
      </p:sp>
      <p:pic>
        <p:nvPicPr>
          <p:cNvPr id="11" name="Picture 6" descr="http://jmgkids.us/wp-content/uploads/2014/02/WG-s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6753" y="1855834"/>
            <a:ext cx="2930236" cy="37134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jmgkids.us/wp-content/uploads/2014/02/Lit-cover-print-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2200" y="1855834"/>
            <a:ext cx="2884746" cy="37134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Randy.Seagraves\Desktop\WEB COVERS\health nutrit cover.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1871822"/>
            <a:ext cx="2971800" cy="3706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3883" y="1219200"/>
            <a:ext cx="950901" cy="1938992"/>
          </a:xfrm>
          <a:prstGeom prst="rect">
            <a:avLst/>
          </a:prstGeom>
          <a:noFill/>
        </p:spPr>
        <p:txBody>
          <a:bodyPr wrap="none" rtlCol="0">
            <a:spAutoFit/>
          </a:bodyPr>
          <a:lstStyle/>
          <a:p>
            <a:r>
              <a:rPr lang="en-US" sz="12000" dirty="0" smtClean="0">
                <a:solidFill>
                  <a:srgbClr val="009900"/>
                </a:solidFill>
              </a:rPr>
              <a:t>*</a:t>
            </a:r>
            <a:endParaRPr lang="en-US" sz="12000" dirty="0">
              <a:solidFill>
                <a:srgbClr val="009900"/>
              </a:solidFill>
            </a:endParaRPr>
          </a:p>
        </p:txBody>
      </p:sp>
    </p:spTree>
    <p:extLst>
      <p:ext uri="{BB962C8B-B14F-4D97-AF65-F5344CB8AC3E}">
        <p14:creationId xmlns:p14="http://schemas.microsoft.com/office/powerpoint/2010/main" val="1276584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7"/>
          <p:cNvSpPr txBox="1">
            <a:spLocks noChangeArrowheads="1"/>
          </p:cNvSpPr>
          <p:nvPr/>
        </p:nvSpPr>
        <p:spPr bwMode="auto">
          <a:xfrm>
            <a:off x="3658858" y="-82179"/>
            <a:ext cx="655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1" hangingPunct="1">
              <a:spcBef>
                <a:spcPct val="50000"/>
              </a:spcBef>
              <a:buFontTx/>
              <a:buNone/>
            </a:pPr>
            <a:r>
              <a:rPr lang="en-US" altLang="en-US" sz="4000" b="1" dirty="0" smtClean="0">
                <a:solidFill>
                  <a:srgbClr val="009900"/>
                </a:solidFill>
                <a:latin typeface="Calibri" pitchFamily="34" charset="0"/>
              </a:rPr>
              <a:t>Monster Flowers,</a:t>
            </a:r>
            <a:r>
              <a:rPr lang="en-US" altLang="en-US" sz="4000" dirty="0" smtClean="0">
                <a:solidFill>
                  <a:srgbClr val="009900"/>
                </a:solidFill>
                <a:latin typeface="Calibri" pitchFamily="34" charset="0"/>
              </a:rPr>
              <a:t> p23</a:t>
            </a:r>
            <a:endParaRPr lang="en-US" altLang="en-US" sz="4000" dirty="0">
              <a:solidFill>
                <a:srgbClr val="009900"/>
              </a:solidFill>
              <a:latin typeface="Calibri" pitchFamily="34" charset="0"/>
            </a:endParaRPr>
          </a:p>
        </p:txBody>
      </p:sp>
      <p:sp>
        <p:nvSpPr>
          <p:cNvPr id="141315" name="Text Box 7"/>
          <p:cNvSpPr txBox="1">
            <a:spLocks noChangeArrowheads="1"/>
          </p:cNvSpPr>
          <p:nvPr/>
        </p:nvSpPr>
        <p:spPr bwMode="auto">
          <a:xfrm>
            <a:off x="3081867" y="609601"/>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1" hangingPunct="1">
              <a:spcBef>
                <a:spcPct val="50000"/>
              </a:spcBef>
              <a:buFontTx/>
              <a:buNone/>
            </a:pPr>
            <a:r>
              <a:rPr lang="en-US" altLang="en-US" sz="4000" b="1">
                <a:solidFill>
                  <a:srgbClr val="3333FF"/>
                </a:solidFill>
                <a:latin typeface="Calibri" pitchFamily="34" charset="0"/>
              </a:rPr>
              <a:t>Monster Flower </a:t>
            </a:r>
            <a:r>
              <a:rPr lang="en-US" altLang="en-US" sz="4000">
                <a:solidFill>
                  <a:srgbClr val="0000FF"/>
                </a:solidFill>
                <a:latin typeface="Calibri" pitchFamily="34" charset="0"/>
              </a:rPr>
              <a:t>p27 </a:t>
            </a:r>
          </a:p>
        </p:txBody>
      </p:sp>
      <p:sp>
        <p:nvSpPr>
          <p:cNvPr id="141316" name="AutoShape 4" descr="https://encrypted-tbn1.gstatic.com/images?q=tbn:ANd9GcRvPNL4EcUy6obYyLn_fjCrVIJe4_NgJ3Fp9b8JtrlwiPzFP8lWeSRHBLb_"/>
          <p:cNvSpPr>
            <a:spLocks noChangeAspect="1" noChangeArrowheads="1"/>
          </p:cNvSpPr>
          <p:nvPr/>
        </p:nvSpPr>
        <p:spPr bwMode="auto">
          <a:xfrm>
            <a:off x="4545190" y="-144463"/>
            <a:ext cx="27093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a:spcBef>
                <a:spcPct val="0"/>
              </a:spcBef>
              <a:buFontTx/>
              <a:buNone/>
            </a:pPr>
            <a:endParaRPr lang="en-US" altLang="en-US" sz="1600">
              <a:solidFill>
                <a:srgbClr val="333300"/>
              </a:solidFill>
              <a:latin typeface="Times New Roman" pitchFamily="18" charset="0"/>
            </a:endParaRPr>
          </a:p>
        </p:txBody>
      </p:sp>
      <p:sp>
        <p:nvSpPr>
          <p:cNvPr id="141317" name="AutoShape 7" descr="https://encrypted-tbn3.gstatic.com/images?q=tbn:ANd9GcScZQmcyn8eDMQ0cEhe979EYvwF8EZSTL5-nOJFNqK0JnJg1lay"/>
          <p:cNvSpPr>
            <a:spLocks noChangeAspect="1" noChangeArrowheads="1"/>
          </p:cNvSpPr>
          <p:nvPr/>
        </p:nvSpPr>
        <p:spPr bwMode="auto">
          <a:xfrm>
            <a:off x="4680656" y="7938"/>
            <a:ext cx="2709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a:spcBef>
                <a:spcPct val="0"/>
              </a:spcBef>
              <a:buFontTx/>
              <a:buNone/>
            </a:pPr>
            <a:endParaRPr lang="en-US" altLang="en-US" sz="1600">
              <a:solidFill>
                <a:srgbClr val="333300"/>
              </a:solidFill>
              <a:latin typeface="Times New Roman" pitchFamily="18" charset="0"/>
            </a:endParaRPr>
          </a:p>
        </p:txBody>
      </p:sp>
      <p:sp>
        <p:nvSpPr>
          <p:cNvPr id="141318" name="AutoShape 10" descr="data:image/jpeg;base64,/9j/4AAQSkZJRgABAQAAAQABAAD/2wCEAAkGBxQTEhUUExQUFRUXFhcXGRYYGBgVFxoZGBkYGBUXFhcYHCggGBolGxYYITEhJSkrLi4vFx8zODMsNyguLisBCgoKDg0OGhAQGiwkHyQsLCwsLCwsLCwsLCwsLCwsLCwsLCwsLCwsLCwsLCwsLCwsLCwsLCwsLCwsLCwsLCwsLP/AABEIAOEA4QMBIgACEQEDEQH/xAAaAAACAwEBAAAAAAAAAAAAAAADBAECBQAG/8QAPhAAAQIEAwYEBAUCBQQDAAAAAREhAAIxQQNRYQQScYGR8AUiobEyUsHRE0JiguFy8QYUFZLCI6Ky0jNDg//EABgBAAMBAQAAAAAAAAAAAAAAAAABAgME/8QAHxEBAQEBAAIDAQEBAAAAAAAAAAERAhIhMUFRA3Ey/9oADAMBAAIRAxEAPwD2e5E7sWBjowCNyJ3IlYJhC5oIcm3CqQNwLcjoPuYTO3FW9j0/n2eFPENuJLGp4hcgRfqSTGfJtnzLkrk6CVDmUS5YOw2yT0rmPY+HeIr5SXH9n7+8OzTCb4hKeIBjyHhW0JPKQQAShShVkBpl0tSPTSTxUrPvnKtPsOHNZOBT0MLYnhXyzdfuIa3ojfMK8836KWszF2KeWsrZhx6QAyRty4pEXM4PxCWbiB7xF/lPo/OsDciN2N2fY8OaycD9IWxfC/lmB0LRF/lT84yTJEbkO4uxTy1lPJ/aFiIzvNnyvQTLEbkGiqwsAU0kVOG0MExEKxUY2DImMY0NyFMYJjA6Q7LFd/SeftX8OJOHFliQYzaKfhxIwosIusMKDCifwYKIvLFYQP4UdB4mHhavEGAf6cM5usV/00fNN1jT0y9nJJVhHxPakAEtLXCrcOFXQ+kWxQMKUyhz+YmvAFCAnvnGNte0PvFwRn5m1/MPvQglNJMOeyW0Tl57kKt01CnyvmZX/Kp3V5NoJaZGHX9SmrG9iFaZZa7VMJypPmVVDPQqKgu5NzulFmEAmlJYhLpQ/mKyj5nJQVUkJ5wFWsa2wYx3hko7N2zvdY9tJNHhPDJT+JLh1KrMbAB01op1IZDNHscEt2477pD5Z/0OidImWeAyS8xBUSLZiymI3cj9YFvaxBBzgIaTjBpMUQjMYqDnBp40vxoifEBqAeIBhKWfWLCaDSwc7NhGsgGoUfWBT+FSGhmHQwLFx0z4ezwnN4gRVh6wrOfxclHxvDpR/wDYOY+0K42yTS5EXIKpxFYrjziqkZox625dYjZNp3S6D6584i/zi4ytuCTSmHAHjR8V8H/FAnw5t013fynhkfSMXF2fGBQlCLJEd8ZIXPXum0iUhE4eNaYR27j5yxnitPiWLGWEAMfOWLAbR+mDxPyPyiCSiM4f5jKWLifaPllivEtaCR0IfibT8ksdBg1sb0RiT7oW5p9TkOcdh4a1LBzwhLa8YF/y2uEGhXjT6xpxz9s7+FdpKFCLEoHp+YChfLrHn9snMzy2uCSyl5syqhSar5viljT2zGDojhQDRvzXQDMbwD/D5hGdikSqRM9SrFCC5UlQgLuglJO+AQbtXIRmluWGrjJHqHMvmGYI+OWOlm3VN/yqXHMgqiMt0rurMXFl3nPogXhazKaAqymCbDsU2LPYBPiqEopUUCIL0vv7s1TT/wANbIkpnNTRWS8yaL0UxuyF9IrhYIlAAYBhfqbl66xc5diD4Z26ZwsRe+++gKJoWwynfffODSFopIi5d6d/aKGaLjv7xU999/Zh0sVMsSYpNjAB++UILEwtjbZYEcadIV2vbVugHXSl9PtGfj7VTdWlS7aWTPLoq1pOWjiTqxUHnfk8KT4u6Xzd3vXTXXqtLjllJ0uXtX0LJyEF/wAxLMFIXj7gmv3qLw4DuFiAsyJm47zi+zbEZpgjhVJy5QDZ9mJmSVSFobaqpTuseh2bDEoQdc4pNuDyNwjsfAlnCTcjcfcRKjhEg5w2bI2rYTJUKMx9coABHowezCe0+GgvIx+W3LLhGHf8fvlrz3+sgCLxE0qFDXKOEYtBJTBBAQYmWaKA0dA1OUTAYm04gA3U1JX70jH2rEBUq162e9xVDyBcwxteOUVNSVeVWUUQcU0KmMvGxF4J65FQwV3CLYoU6WPPJTEne9QaleoKihK1b4iQhUxgpWn6qEuLChWVSG+FnlQvT4WbnqclUrkiO4qTJulbFkCoqy1Nt4jTQSh/0OSJFErIyiqsBZUAryAZVoEpuicR6P8Aw9IUnmqqDS6ga0GlKqT5+eUg1e1bVVvKWR7gmskwm9Z4NgbmFKERXI0pLdmRrNrCPq+jc3ffd4qM4JOO/r394GkDJavffZ1goNNO/p20BBt333lFx/e/9/rDgMyuhHffesTwP8RG6d37N4HtW1iSrzZffv3SHpSa7HxxKHrYd2jHxsckue9B3qIrj45JWp6998IUxsdvqD0Iy0PuEidaznFp8d2VRbTQJC+Ji8+FjmOyQ63BGCZmR9Au9+0X0eKiYBSDvXJViPmBdRnXjmGKZD+02RTqifEF+mhLWxYc+JN5aXJKoKVFTwzqGgWybJNiTbq6koUC/MPYE8EZPTbPs4klEsoYeuq5w02j7JhSyhBW5SvKw0tDIMKgQaSaHrMcTQSWaAiaKyT6xRGhMlYKJ4X/ABM4R2vxSWRh5j6cz9oNEmtPasKWceZFtMPrmIycbAMpQ9bHUQrieKTVBbIMeX3i8niahJhvDKsw4GxiO+ZWvMsE3YuBHCVgQVlND3eLCWMMxbkjo5I6GGbjymVgc1QjRQMuVbtGdiy3lCJT/wBgyS55XIrGkl3TSugFFc+pQlWBiYIreqBHOcpNOdL/AJjHRjOXGXPOQKoKKqUZ2YtQ/LcSrApxvMNEDhgau9s23bmQGY2NhElqtzSgSyN6UWYEO7aYZcXDB82elLAgStGz7NvziVwrqieX5h8pQIn6RTcWPXS4YACUDfxHnvBh/wBYGZFK0RKIdRQBKsMiT6GWaCI7WIgc0EE3ffH1jpj3336Q0ApFpDn3/HecQTCm27Zuhvipw+50+0LcVJq227YJAgea36Q6L9oxMfaVVS+d15curWWm0Y7Kq86q5JuA3ppGfPiqGUuiXJ5sCPrlMN2Lda884bOOc35P0Kejf+IJp0Y6s3NRm4W11eKbxRRxWjU46IilxnuCmx0ov8BwFo1RoVYb0xDGxJwVBZnCs1SVqHCqiVSV1Ps2zzTziUBC+YQ3UlwMxV72XwcJUQ1TdsWLACxBJrQtcib13h+y/hyoUW6U4DTT+IcR1cF2PZpcOUSyhB3T7QzFDEyrFM1wIuDFQIHtG0yyDzVRhU9PrDIdYFtO1ySBypRgK/21jD2rxiY0YLzI4wjPjLdFQuqHVq91EHkucfrT2jxAzhygIYWKhqfFAJNsCvKtjK+9oiUDMR0qIzcebzLVal1qp3Xd1atx+rhK4BUMq34g8g1zmhlBFGsRaysupS3w5VDfd5w8Ve+FflLrk4csi8uMaTIZrFwJhcVUFyeZIKKmj4Z4ZvkTne3LktNMioF0JL9C53mW41/Cifwwt1rx/vBDKQ0HlADBgGA4Wip1iOufRTr2E8dBUGcTGTRi4uIVUNpUO1XJJXnvX3ig8fHJcK+pK0fkoe4IX4iQTa5NF5k53uKv/UcgM7EBBK150dV1L0/VdN7oZxfEB48QUmzWXN3zU/My2IN7jc1Pu6nqucwWMTHzvyzNiou/G27u1XNLuwWrIGDKqWXRJq46TGIcHdI+GmVRmEI4iYfM2tsvi4mCTpKQr255d5Ri40u84OtlFa5lzVnNiwZsS1+J4gBeRfRaTROqvMr2e83fXvPWLFfv33WPM+H+JTSFC4V5XTkvD0IrD+J4iZgwS9y1a6exEPWd4pratpsOrdr3eMuadVXmVHfepQWNj7rFuLAIPoK/xA8TG9K0XLda+lHNiYS5MLY+GKUqjsFOlFSzsEcBUp5CJlC1CgITxFhM7EshT4SIexJVoXs69sGugWtBz4ZpVR1F0W7oONgWSin47oo3bpRU/wDklVVlIzsFK7k4Jgjg8alVqJg6ihK1UF6mAbThbobUg5LaiuQ60QzfMI1fAPCzOBPOElBUaoQCALSsFAZkpLKQ4m+mn4D4fujfIc/ACMm3gLMiaUZDGyRnFRrp/cd/xJxAASSAA5Wg1WKZW6sO+EScQCrDvvlGfjeKyhRL5iL0H3MZe0bZNiFDSwDDh/fK1IWnObT2P42pMuGU/UxKZiwGuloyZ9oJJJU5qvqarVVBICsXEDnw7r9rulxb3oomeVBkzoVKUqEQdEYGjCpkWndw+YoRxTSwsVFXrhTAjM5U5g2/vqik+LuZCUKoLJUklOajmLiOExmp5XfQhC6LZ9RMCBQwGYw8YNKQ6FJgEXMjIjqHpBJbSuhYChmv5SaTABrIAXBG7bYsNSkoUlLl9QQgBFeCVDS+r8N8NGGk0yTTo5Rh/SLfdUAWKRbjP8P8EVJsUBPkAco4M95TRtBSN0C1osSkAx8UShSQBmc/vFIt10wSIJjKxfGQWlC625C570IpfFDLMkxBBRGZ6dW7QmdXOK2UEdGf/qIzHr/6xELx5VnRUElPmqKOuS39kHylaY2zqC0rVDA2VFLBhWgEq0MMYxvKpsj1dVNjUHPdm+ZhT7QqOUlUE3JuJndCv0acRaIzPwEe9RQa17T9qwMkIlrVHojAoEyT9LPYkgmOR5niwrf/ALj+YQjPI90Gal8jm6ehvE1pKoZt1iOIzA5ImmTXliMYXBJdnvbgfqTFDMZplCqrFwzHkKHgZbArwJcKULUJGrXv0MStRaFG4FCaUtT00BLGFjp9+y78guRheQou9eiutFK3KH/lmlppEKfbodQ7fYxIGnllLoQeIHAiY0Q9CH+ExRgwKEMmtA1jZNENAtVyawce5980zIgJWqolgU0JA9Eq2YCsDbu6rijorajILQV6FbTEhyAVNEpNS7I9dSaGZFfxDMgCKHvovAIhXUGwUoBmRFqg9iCt7KfsoQkqKN4KL6nPO3QE/lmX2Mkwmll3QEQboDBPlSyC0eI3kQLRUPB3vvN0ALkTCZ/Z/EMSXDMkhANRcj+mw5UUIxEOXE98629u2+TCYnzIoloU+nfPB2rbZ5z5irhJQw0LmvHVw5lzNoJHmO85LmoSpJLs46m8XlxGJKABQVoCygiiUYKhQhWBWic4bGKmaAoaq9D2LUDiahJNaaX1UjJtOACAwivAtKKqv5ClSqIXc3Xz2OKKE+W/wtMKaKhzQBHQrKK00cZRk6qhQ8BmyEGzsgRecpQbqIk3xEGyBxulgMroHlBiKXKVfjnLQr0LihWWaZcRUUuBp5gqcN3MBgSoALFypsMyDf8AhaaU6jgQjslA/lKEEQ34P4ecQiaUAAIDMfgIVd0BPMLtcqDKplgnhHhO+RPMsstBmaeUFmYOcgQAix6HaBuSoAmg4uub3hxFuCbDssmFL5VJuS5K1pR3aupKw1v5RkYniUsiuugTov0sy1jN27xaaYF9wGglKHN5jUFjlQuFMPSnNra27xSXDCDzTIoH3/vHm9o22ackzFeiAGwyBy0F6gmxwA/M03cyQaCqqcwcypiT7yoXDqWF/MkxpmtXBSpNXJhibGFV+jZgXH8UV4O1yzSoet39UJJex4Fc7EBLgVKO73ABCkkPRLEOoPgbLNORUnRS+heoFflSoSFqzG/N8o7/AHR0Pf6HP80dEH5Rp4cpA3g8qNcnJeQVarKarC+Koeh5cwGdwUOkjw3NMzEO5NQq1PNCupWEsV6MgJqGFV9v9nTeueA7oGVFVQMle1gP2mximOhCCqOEZHFAWoRwE2kPyjebJzUpmStwp5GFvwx8VDVCi9WoAifo1ibFys4yEc+ta1qpPPQx2JTJtQAOIdKcP2pBsXD3lmZODdAaEejWEAw5D9qCmpobrzzXNoYw8Q7pUL8NZXYqJf0hX4qKTOOyGpOgAsS9BRS+bo/KAiIGdqXYLT2QD8oMUNWa0tAZQ6bzv6D4hQjdZImr5WyCjhvCyunGZKIT2PMn1D9RTLsgJMkzqaAC5y8spSoIfh/S0CpFbur+laM1AaFwwZsMKCGMyK5IRXc3WazAmwIS+KgUgFCEIAVQFyK71mtqAkmVFU1Sxo6nQAK2k3yvwwUIBoztyC2PugzQoAAAqSSVQ2dKFqTDTiMoZwzTV1sXfLOjALlSoCkJ8JI6E/Egt7c3t+C+h9ndD7cRkoF8bCJUEVysQm6QTkn0sQM4hDoGQXaw1BQDkzRqilgeICD1r3qHHwgjWzsMiltLFDlARIzoA7My/ldlXQuaIR80EUmtU4KFIULSYLnd0JP4acpCoWSa9ioVUoWCgCo3gqQ3suzHgE0bknLhm28B0shKSyhyjeYnPdCuW9HYhJ/QeGeA7qTYqEjzCWwZyTc19bIAhhY82GDulyHNSlUE0xJEtSgOd1WmJtG88xJYkOu9cl6Z/wBiJQZa9HtPiEsigeY6UGS5cACWYRj7V4jPOXXhL1HbtmFTPGOcuICOM5QtFtboTScJRCtq1KkjPNAx/q+KkznDBmX9wZKaq41yahDoKhqs2j5npyzaoI/xLAuilSgIBVXTQnkm6UWk8ys5yqh0KOaUZtRKSjTiTIhrkABVLoxCXeyKN2KEKbAWyWoBIqPRMwAIth4aaqCSSioy7xYKpC8RRZTGn4d4bvoX3c8+rg0dAdAaApbY9iM58orUTMQNUYD1dlBMeh2PYpcMM5NZrnNcuAg2FhCUJKEH3quZ1gsogToaae0dBusRATFlnKm+ZsgYKLvvIX+IPFZfiBluQAhqjqEzL/8A6XrApMUSylDumpBeXRaIU3S4BasGwXLAyzIiL5Xru9T/ALBWNEmNokBQi+SneAtod0TDtIHMfLdQ0zEBSXNcn5xeVRMWLUCdP/E/7xFlDkO9UVWR3yMFVGZNIs1GCm1GUKaElOB4xQpUhnTy34Ku8CraGXKGtqlEgRWJK8KAPk/FTC02GupqQEJRhKXowAXMyG5iGkLGVDmqEhiCtApqrJm144AcjqKMkpTNOJAzAWxzRiFolbALktfcNQSpdc+NqVvWqKimYGVLylS5KVLul0UVo+e7YmCTBEoShmZUS26OAP7c08xpZAi2qXNEWuaFeEwNjFZBY8bs7EZBR1BHBpAMilSMyOoYFWdFOgm4QcNBulH0DKKBayp0paGZsMKhCBASyDNQVokzZhQ26EpPmouqonNB6c7JAFTiKEUO6qqN6rfjasDJZ6L0AqpPqToUTeEcZidLlSFRwFI7VVUExYSKwqooHY+UPdVQWQg6hulmqbG1hamVVvXWO36Z0qSeGpFdVGbdusgs1ToqNmgumoSBgKhqaCoBzRaXTprCAY2cKqOOTqoH2u3ERb8bhlwWgOinTJmIjaZzV0ddNXLarobTKtPN8RWigiZqgKSioDc87GAGgc78WztQVYBEBZ92koc10VnF0RAM2QcCkoJMfeYg1ZgpTn8QuHZ/zQWXEQAIpIDi6/DNL+kK1eYI3gOxbhfNoKGlFVHAP9YBqDPIxFDh7B5iJkeXmGS5Gu6B/i6AzXSiIUIyCf8AJygM4p8I7y1BQV+IZdiqWP8A03CrpZgQSTuom6wTefrKnJCyynyn2fC3vKASaNUGyIplGRsKKEErOxeGzYpBlNC85VCCXBSs3ueJmj1GxbDLhBAHzNeHD7OphyJvWEdg8IAfEQ33QwBza6FODUYapl9BFgYhe+++sFRuqTREXlMQTAA37MdF0GkdCDyYxFIKuKhFRFPwnzy3DKHhrB3gFUOUBUGUzFlPM6FyxgU2yKWcGgNQAi7poKChHwmLiUhhvLcF5kereZt6oIYPFRRv8VQzguz7oYBCahBI1awWXEFEYolEf+Yz5FqAmcul90flKKAKeQJDf42+FRC4mDAs1LeYGGMdteG8pNE1D2eEJnepdm7vTU5BNky70hlLkSh1zo40jJ2qVC1QmVTR9a/uIiarkAtVweAWZQh9l1Q2e8sqF3B14KqUBIRqIfllWkk7b3FgASgB8wHMtdTLlB8Ng6buXlPIL8SWoum8yWJLNusqCtVILngak5ObTNYSipVAaOUoKnkOO7AsSda+9+OjPw1icPECiUhuCA8ASzGhsUpKoNLBZSiGZlJIIAqqroakBkQ5NWeW7BSBUdMnYrxEWxZUOlgy8iVKqgBzIiBOgztUcUHEuMlIhkVnw3UHgHydkfLgT8rWlkZ69W52AATMACoBhmeVQLq6glwqSozOCeSQuXF8kSoqtUf6nmgiai3oi1UfY/8AcucTiSu1roSpo+qgC9Bk1Qo4mluJ0Va5kD85gO+/6UWhSmvLVNQ4eCYsnV2O6ONa1HAm4IRLEk3d1C8z1RqEkowVgeekzs4p/AIrWtHrqrGFdplJJV6LUsFcLe3OcFSCoVISndKyswZDKEFARlVCPMA1EMN4M6oUujg+WY2KVEyuWDr8wlmTAmmDjdKglErYhXpelbgqzsWHJJ8cm+wBC+VlRJQFmqwVw0IK7Pss+ISJJSSCfMplFamiETWrwIUb2weCSyjznfKqQWlAyAADVXiQiBIX/wBXMvlkkwxcB0TRK1D66iAHxnFND0At14seqjeacr0kx77vEAx5r/P4ifGV5aBhct2sL4+3zmXzTTHRSnpUdorS1qfB6jFxwKkDiQOFYrLtUlppeo110PSPET41+3crZSqrdnRCK/5kVZB09aUvoCbxNqvB70zixiBN3r2keI2TxCaUrLMQQVqXyUXD3zFKx6vY9sGJIJxd+dDC0dc4deOiu/28TDSw5Ji92sH5ipr+oOYrPNvJdCg0IZAlKCnylonaMJjunU5/uCNxIzeB4WIvlmqE4tY5gBl81Zoo4aEoQXLJYsiBquR1LRTDw3UVF67wb0QDrFSDMcwLgP05k3eYUi0s5Ykg8DTUJUV6CsBtHBlUkpaiBuj2jM8VwkJ3ZV+qhx6Jzh7ZZqkIk2nQxPieGytbvOHfgp6rCE6kqSUe1zdRVU5iTMwcCmvAZf7fo2TgxWLpVzqWTVvbSCCa1V0s7nM1UCqTC8sZ61wSYpoMyW1VKV5KbAGJGG6G9Wy7p9JiI4FACrB1UFdEF1JfT9REdLId1EWWpqQKAAFcyADZVssMLyTKxLcqWTIP0mGQiQigflOoChfv6obtQV46ALUuLKpKanIxfCxVD3aoqLrlaAl5iBcEZ15oKGgItXiLFkuBbSminVSdQWVSaedkJPU9UStTw5QCQp9EHq9k7cQyUxAaN0Hroi8Q8BxA6FUJU3O9wF8+tynCYbyKh+IfCwt9OUwjsSdlBTVuR4fd2WEFRPZU1YBLgzWBArW9porNVw9qrbylOQ1Yhw8GYHU0AuTVAfmoQqotzvLXfcCpKtXelDImeWVHBBANHM4Rb8hqh0Le+kL4uICBx9+FCtxQ0ZIDi4yHRKpaxd9c1X5hCuLiorh2Q556ZLZbwqJTM21ABDVVBKVv1fpNymbFv9l4cVB7WMnGxyCvqFVbag348Yt/nFDlM0sfmGYYdP0saDuJtbrQ8kC2rQhXWxfyrFcTaxLerrl/NW0IRgmRiYxB7UZHWgyp/tXK0oajQj+wPI5hJ8lY0do2oDj3r7WXiQTY7r6Ze2VKMyI8bJ4Xi4vwyE+g6lh9uMbuxf4XDfizJ+mWralvROMGj1GRs+9MUAJOVSePH3Me78MwDh4YlNUXgTbVIFsuyyYYAw5RKPdhU3hxO/tDkR11voX8SOgHL2iYpBTaGKh+FeMoX2OTQvjYSjyHzFzRf3ChW9DXOGJwQXDcl5y0Iusv0ihwkAmLglAXqcjWU0aZRQZw1BbIJiSrCUKSqehofqa+WCy492BLpSUt6FEPKXOLYoJDFg5W7XAoB8w1N4HPIFSiBZqcVHNKX3RFFDey0UDUhXBy9xyhnxB5BxzWgztCeHjPlYhVoyFbinIw+AsnP+7iAfbB2iUF2Ob3V+rDimcL4cyn6gcKA3RG/oL2LthQ+ppR0HueB0hPDxA+9UoK0qhJ+VaGsp0ljL7az4Py4gWyfmoAWabiAn/a6hYMMUZcjvUcAO9CRxM60K5smOjEjiWBIViEYqpI0msXINpFF8yu6nIlrq2pUXBihTWKRUfDQ06ob30LOoMR+KFSgLWpmLUZPtGb+MFzGg9rHjwzKCxMfzJkNEIru+qpzhaGpNtSyrcal+aclv1EBxscEfdSV4ZqpGT5iM4bV+bLWoNff3NxHT4nmRSla3zGt+MGkcxJl80ufBC6va78RQtGBtC+U1tpd2bJLdITnxUBaVSL0ZMqMAOWsRLibpV1FFYpy1FrrnBoOTjq6uWRz0dD2QYuMo3qPXIKi7odGQjRLyxeT5jN8VXQg1E3W9mZKH2fwvEmfd3QqqfKDRxUhiecrMBDT/pXExFCmof183Eg3vyhDEKlKG3AW6JohFiY9PgeCyfmJKcrInr7Ro7PseFJ8OHKOSlRqVJDwrLS8o8XheF4mJ8Mkxb4n3eJJZH99E1Nk/wreed0oAosQFKKVWwc6x6z8RAO+2X10gYZV7/mh5CDxLzrzU3+HMOWs083SUcfbpwh3ZfDsKVN2SWzkAmiVK2HrGjPJvBaXIFBw5iYdIphYTNRYXiPJyIw65or95Rwlfmfo8FGCnffZiZMO+sPC1WWSLziLSyxK1MMAfhx0HeOgICbDVkWU2+oH26RSfDQBFKsAapcLfgX5mNLE2dlzsdPrAJpd16m0q21/n6xeHrOMu75RVaZcPlfJl4RSSUhgct6lVqc9CKzEkw7ihNSa2Mo/TNb2teE8eYBbgG/lOTgNKbZWqYAtigBKi1Ag/nu8aOwzNQ8m96iMPDxFK0FA2qFrZJYtaNbYZ1BVPb07pCh2MDxLDNKG7WU9+lFjNnxKNyzBsMybLzcxu+LyAElkCA1rmOoHM5R5/aGm0d8iVXVKgcCKpEWY05vpIxQQlVuHNiEOYbdNwgNTC+JthRQQJgLUS0wzb2GURtMyNY2suqZ3PzFqiFZq71w5WqGun8gm8TTMf5hlzQEalfqvUxBNgi2Ue/doBI5IsPY2+kWxSoyWt0FjrnyS8A0SSeiKKp/yHd0hjDNZVOdR6cC/RKwDADuHtxTPJu1h3Ydlnmm3ZZTM75IVBBJYXr9IIVTvKid6aNm1I0tg8EnnQzeSRiGQngC4lIVjkOeh4d4SJHm8x9Bpqb+sbEhRT33/EXOf1le/wAJ4WySYZ8vUvzBt/aCmb+OMWnMC3opK47+/f1jt3vvX6xG9331jpZv7d90zhBM+Io+h9Fik83f1MTiMV77/mF8bFQHOggpxM2IxHZhjBBSAYGGgdzB8MGCAWUPz79o6Q/SIMQTTu0BOJvHCIESTCNfdjopzjoAPNOU+t4pudeP1tAJMfKKzY6UdfyxpowTEnAr9ubd8TGVtazeYEJ36e3GGsSdS9MnbvtIXxZkYurpQn7AV/mJqoSlxHtlonzJkBT7xr+GUjGxMMqEuxPqP4ycxp+GTIg68cgRpBDqPGvhqXOYHBAOMeYxkT2sl0WwRCDwNZTHqPF5FlGhNq9rHm9pGZJKnnddSr8TlNC6HLMINDbolE/jiLSmKzsAKoUP0/n+qGjhlFv2FfQN+3KCbP4fPPN5JDMoRmCVrSM1aSwhuhBQP+029EhrZ9kMxSUEq/1fQP6Wjc2P/DJCHFndzuy8RU5sWEbGBgyyBJJQAzD6m6qYqc1F7n0yNg/w+GOKVDeUZLQzdKdY3MPDEqyhgDbKoJ1/mIpSit9uUFyN0Q8O/QxckjO21PfA/aIxJqRU4m77cu+2gP4hMO0SDkwKYxWWeJJuYR4kTRfDoT33bpAVicSendL+0ARj4rLAcKVSvY/mOA3j+kQ1hyQvkxQBE4YjgMtIkRRImKQGaeCzDOImIhUREkWjhM8RCN0TFfxBHQAtifFyiuF8c0dHQ1AYXxjjNFdorP8At9xHR0L6P7L4lD3+YQ74ffnHR0OEPtvwH9vsI83jfEOH/GOjoXZcon+McvaWPV7BbgPpHR0HP/Rd/Bj8/wC6X2MKip4fUR0dFoi+LfjN/wAYkU5H2jo6AwdpgcsdHRF+VT4dPFpvt9ImOhBB76RXavofYR0dDCcCg4Q2Kx0dBCq4+0RNER0USpiDHR0KmmWsU+8dHQjoMdHR0I3/2Q=="/>
          <p:cNvSpPr>
            <a:spLocks noChangeAspect="1" noChangeArrowheads="1"/>
          </p:cNvSpPr>
          <p:nvPr/>
        </p:nvSpPr>
        <p:spPr bwMode="auto">
          <a:xfrm>
            <a:off x="4816123" y="160338"/>
            <a:ext cx="2709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a:spcBef>
                <a:spcPct val="0"/>
              </a:spcBef>
              <a:buFontTx/>
              <a:buNone/>
            </a:pPr>
            <a:endParaRPr lang="en-US" altLang="en-US" sz="1600">
              <a:solidFill>
                <a:srgbClr val="333300"/>
              </a:solidFill>
              <a:latin typeface="Times New Roman" pitchFamily="18" charset="0"/>
            </a:endParaRPr>
          </a:p>
        </p:txBody>
      </p:sp>
      <p:sp>
        <p:nvSpPr>
          <p:cNvPr id="141319" name="AutoShape 13" descr="https://encrypted-tbn1.gstatic.com/images?q=tbn:ANd9GcQ7NXzT-_Pv6McQAwXyb59HYELikcxlsPzrgTgih-jolB_XyprFmQ"/>
          <p:cNvSpPr>
            <a:spLocks noChangeAspect="1" noChangeArrowheads="1"/>
          </p:cNvSpPr>
          <p:nvPr/>
        </p:nvSpPr>
        <p:spPr bwMode="auto">
          <a:xfrm>
            <a:off x="4951590" y="312738"/>
            <a:ext cx="2709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a:spcBef>
                <a:spcPct val="0"/>
              </a:spcBef>
              <a:buFontTx/>
              <a:buNone/>
            </a:pPr>
            <a:endParaRPr lang="en-US" altLang="en-US" sz="1600">
              <a:solidFill>
                <a:srgbClr val="333300"/>
              </a:solidFill>
              <a:latin typeface="Times New Roman" pitchFamily="18" charset="0"/>
            </a:endParaRPr>
          </a:p>
        </p:txBody>
      </p:sp>
      <p:sp>
        <p:nvSpPr>
          <p:cNvPr id="141320" name="AutoShape 16" descr="data:image/jpeg;base64,/9j/4AAQSkZJRgABAQAAAQABAAD/2wCEAAkGBwwNDQwNDAwMDAwMDAwMDA0MDA8NDQ0MFBEWFhQVExYYHCggGBolHRQUITEhJSkrLi8uFx8/ODQsNygtLysBCgoKDgwNFA4PGiwcHBwsNyw3LCwsLCsrKzgsLDcrLC4rLCwrNysrLCwrLCwrLDcrLCwsKysrNzcrLCsrLCsrK//AABEIAOEA4QMBIgACEQEDEQH/xAAcAAEBAAIDAQEAAAAAAAAAAAAAAQUHBAYIAgP/xABEEAEAAgEDAAQKBQgIBwAAAAAAAQIDBAURBhIhMQcTFCJBUWGSk9EVMlKRoRdERVSBscPSIyRDU3GDwuEWVWRyorLB/8QAFQEBAQAAAAAAAAAAAAAAAAAAAAH/xAAWEQEBAQAAAAAAAAAAAAAAAAAAEQH/2gAMAwEAAhEDEQA/AN4gAAAAAIoAAAAAAAAAAAAAAAAAigAAAAAAAAAAAAAAAAAAAAAAAAAAAAIoAAAAAAAAgKACKAAAAICgAAAAAAAAAAAAAAAAAAAAAAAIoAAAAAAACAKigAAAAAAIKAAAAAACKAAAAICgAAAIoAigAAAAAAIoAAgKAAAAAAAAAAAAigAAAAAAAAAAAAAAAAAAAAAEgDDbz0q2zQcxq9bgxZIjnxPXi+e3/bjrzafudX3nwvbLpsU3xTqNTltzGPDXT5cM3t7bXrERHd6+/uBsEaO1HhZ33J52DQaPT45+rXLa2S/HtnrR+5+P5U+kX6vt/u2/nIlb3GiPyqdIfTp9v92387K9GPCPveq1+j02o0+hrh1GeuPLbHF+vWkxP1fP7yFbiHE8ZPr/ABPGT6/xIrljDb3ul9JpsuopinPbH1P6PrzSvnWis2vaK2mKV55mYrM8RPZLB6jpVq8eHymkbdqtP4q9pyYNReMMZepbxeOuSfr3m8VjqxWOImZ7OIibEuO6jC13/SdXHNtXgrN8Vsk+fMViKdaLzMzHZETS8dvH1Z9T4x9JtDbyfq6qn9Z63iey3MzE0iYmOPNnnJTv9aQuM6MNt2+YNTe+PHkr42nXt4vxlLWthi/VrkjqzMdW3NZj08Wjnjl8a/pJo9LknHqNRGK8RE8WrbjtrzEc8d/Ex96wuM4OJj1HWrW9Z5retb1nu5rMcx+99eNn1/iiuSNKdM+mG9Yd01+DS67DhwafNjx48d4pExE4Md+e2s89t5+5g46b9Io/SmDu9M45/hkSvQ487/8AHHSCf0rp/epH+gnptv8A/wA303v0/kWFeiB58x9Nd/8ARvOg/wAzJSP4bnYOn3SGn57tGf2Tmx/KpCt6jTOHwrbthmI1O36TUxPZE6XUcTP3TZl9H4YcE8eU7ZrMPrnHameI/wDWfwRa2eMfsm8abX6fHqdLk8ZiyRzWeJiY9ExMT3TE9jIAAAPm8cxMeuOO/h9ANQdIPAthvfLl2/VZ9Pa9pvFL3nLTrzPM8zPn/wDlLqG7+CTd8eOb1yV1k0/s7WvW/Hp6k2mY5+56OSYB481Wxbhit1M2HW45j0TjyWr+yY7HHnbNT/1P7ceR7Dy6HDf62Os/sh+X0Tpv7qv3A8gTt2f15/cyQ7D4O8GXFvW12vOWa+VRHnRaIjmtojv9svTs7Ppp/sq/c+foTS98YqxMdsTEcTEgw3ldvXJ5Xb7TJW2HHM8+My/Et8yNgxfby/Et81qR13W7ludMn9V02l1GLqxxbLrcmnyRf0818VaOO7t5dZ3Dbctct9drs+k2+2oz6ClsW3afPlx3jBqIzxbPbiJyX/o+OvNYisc97ZP0Bh+3l+Jb5rGw4ftZfiX+ZSNQYdvxebXL0jpaOKVydTQZceS0TiyY7TW3W+tNcuW0W7eLZLT6ofp5FS+XXWvvVvIK6fFji+DS3nJFcuovkmsTEzNZi0YObemI47OI4259B4ftZfiW+a/QmH7WX4t/mVI1Xs2W2hy5r4Nz0Gpvkr1qWzY9XgrNOrFfJ6Uitox160UtNotNvMrHHHbHZN72HWavJbJj3XU6TrRSPFY8cXxU4p1Z6sTMdszzzz7OyJiJjuH0Jh+1l+Jf5p9BYPXk+Jb5lI6/sOg1Okx3pm12fXWteLVyZomJpSKRWK1rzMRHMTPZx3sn4y/tc36CwevJ8S3zJ2LB68nxLfMqx5r8I+LPfe9yms9+opXv45t4nH/swunwa7HzEUrbmefOms/vekty8HW16jLbNfBWcl+JvaZnm08ccz29s9kdvscWPBbtP9xT8Skef65dxjupHv0h9V1W6R3dn+F8fyb/APyW7R+r0/H5vqPBftH6tj90pGg67nvEd17x/mYv5X6RvW9R+dXr7Z1Gnjs91vuvgz2iPzXF7kOVg8H+1U440mD4VPkUjQWDet6t+kskeymSuW33Uxy/bJtO6a7rTlnUZ8lq9SMt8E1vFOYnjzorHon0+l6K03RzRY/qYax/hEQ52PQYa/Vx1j9kIR1HwT7Nm0G30wZuetE3tPPom1pt/wDXeHzFYjujh9CgAAAAAAAAAAAAAAQAAAAAigACAoigigAAAAAAAAAAAigAAAAAAAAIoAAAAAAAIoAAAAAAAAAAAAAAAAAAAAAigAAAigAAAAAAAAAAAAAAAAAAAAAAIoAAAAACAoAAAAAAAAigAAAACAKAAAAigAAAAAigAAAAgKAAAAAAAACKAIogCgAAAAAAAIoAEgAAigACAoAICgAAAAAAIAEKAAAAAAAIQoASAAAAACKAkEqAgAP/2Q=="/>
          <p:cNvSpPr>
            <a:spLocks noChangeAspect="1" noChangeArrowheads="1"/>
          </p:cNvSpPr>
          <p:nvPr/>
        </p:nvSpPr>
        <p:spPr bwMode="auto">
          <a:xfrm>
            <a:off x="5087056" y="465138"/>
            <a:ext cx="2709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a:spcBef>
                <a:spcPct val="0"/>
              </a:spcBef>
              <a:buFontTx/>
              <a:buNone/>
            </a:pPr>
            <a:endParaRPr lang="en-US" altLang="en-US" sz="1600">
              <a:solidFill>
                <a:srgbClr val="333300"/>
              </a:solidFill>
              <a:latin typeface="Times New Roman" pitchFamily="18" charset="0"/>
            </a:endParaRPr>
          </a:p>
        </p:txBody>
      </p:sp>
      <p:pic>
        <p:nvPicPr>
          <p:cNvPr id="141321"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81868" y="1317626"/>
            <a:ext cx="5364162" cy="467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descr="I:\External Drive Archive 2\Golden Ray Series\Literature in the Garden\art\monster flower sample .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80351" y="861724"/>
            <a:ext cx="5291357" cy="531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3" name="Picture 11" descr="http://itthing.com/wp-content/uploads/Umbrella-Closed.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706268">
            <a:off x="548923" y="4506914"/>
            <a:ext cx="4206522"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1324" name="Object 5"/>
          <p:cNvGraphicFramePr>
            <a:graphicFrameLocks noGrp="1" noChangeAspect="1"/>
          </p:cNvGraphicFramePr>
          <p:nvPr>
            <p:ph/>
          </p:nvPr>
        </p:nvGraphicFramePr>
        <p:xfrm>
          <a:off x="228600" y="611188"/>
          <a:ext cx="3014133" cy="3581400"/>
        </p:xfrm>
        <a:graphic>
          <a:graphicData uri="http://schemas.openxmlformats.org/presentationml/2006/ole">
            <mc:AlternateContent xmlns:mc="http://schemas.openxmlformats.org/markup-compatibility/2006">
              <mc:Choice xmlns:v="urn:schemas-microsoft-com:vml" Requires="v">
                <p:oleObj spid="_x0000_s10297" name="Image" r:id="rId7" imgW="3310135" imgH="3931928" progId="Photoshop.Image.9">
                  <p:embed/>
                </p:oleObj>
              </mc:Choice>
              <mc:Fallback>
                <p:oleObj name="Image" r:id="rId7" imgW="3310135" imgH="3931928" progId="Photoshop.Image.9">
                  <p:embed/>
                  <p:pic>
                    <p:nvPicPr>
                      <p:cNvPr id="0" name=""/>
                      <p:cNvPicPr>
                        <a:picLocks noGrp="1"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611188"/>
                        <a:ext cx="301413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2" name="Picture 6" descr="I:\Maxtor backup\RSEAGRAVE-RM219\History\Level2\C\Documents and Settings\rseagrav\My Documents\Golden Ray Series\Literature in the Garden\art\monster flower ovule.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24887" y="869631"/>
            <a:ext cx="3021143" cy="56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C:\Users\Randy.Seagraves\Documents\Documents\Growing Good Kids Book Awards\1905 - 2005\lit photos\plantzilla monster flowers kids.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970216" y="291955"/>
            <a:ext cx="3847392" cy="633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677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wheel(1)">
                                      <p:cBhvr>
                                        <p:cTn id="7" dur="750"/>
                                        <p:tgtEl>
                                          <p:spTgt spid="41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fade">
                                      <p:cBhvr>
                                        <p:cTn id="12" dur="1000"/>
                                        <p:tgtEl>
                                          <p:spTgt spid="4103"/>
                                        </p:tgtEl>
                                      </p:cBhvr>
                                    </p:animEffect>
                                    <p:anim calcmode="lin" valueType="num">
                                      <p:cBhvr>
                                        <p:cTn id="13" dur="1000" fill="hold"/>
                                        <p:tgtEl>
                                          <p:spTgt spid="4103"/>
                                        </p:tgtEl>
                                        <p:attrNameLst>
                                          <p:attrName>ppt_x</p:attrName>
                                        </p:attrNameLst>
                                      </p:cBhvr>
                                      <p:tavLst>
                                        <p:tav tm="0">
                                          <p:val>
                                            <p:strVal val="#ppt_x"/>
                                          </p:val>
                                        </p:tav>
                                        <p:tav tm="100000">
                                          <p:val>
                                            <p:strVal val="#ppt_x"/>
                                          </p:val>
                                        </p:tav>
                                      </p:tavLst>
                                    </p:anim>
                                    <p:anim calcmode="lin" valueType="num">
                                      <p:cBhvr>
                                        <p:cTn id="14" dur="1000" fill="hold"/>
                                        <p:tgtEl>
                                          <p:spTgt spid="410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fade">
                                      <p:cBhvr>
                                        <p:cTn id="19" dur="1000"/>
                                        <p:tgtEl>
                                          <p:spTgt spid="4102"/>
                                        </p:tgtEl>
                                      </p:cBhvr>
                                    </p:animEffect>
                                    <p:anim calcmode="lin" valueType="num">
                                      <p:cBhvr>
                                        <p:cTn id="20" dur="1000" fill="hold"/>
                                        <p:tgtEl>
                                          <p:spTgt spid="4102"/>
                                        </p:tgtEl>
                                        <p:attrNameLst>
                                          <p:attrName>ppt_x</p:attrName>
                                        </p:attrNameLst>
                                      </p:cBhvr>
                                      <p:tavLst>
                                        <p:tav tm="0">
                                          <p:val>
                                            <p:strVal val="#ppt_x"/>
                                          </p:val>
                                        </p:tav>
                                        <p:tav tm="100000">
                                          <p:val>
                                            <p:strVal val="#ppt_x"/>
                                          </p:val>
                                        </p:tav>
                                      </p:tavLst>
                                    </p:anim>
                                    <p:anim calcmode="lin" valueType="num">
                                      <p:cBhvr>
                                        <p:cTn id="21"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763316">
            <a:off x="4011012" y="782335"/>
            <a:ext cx="4775057" cy="7700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10" descr="C:\Documents and Settings\randy.seagraves\My Documents\march2005 share drive\web\feeders\ff-JMG-hum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1200" y="3810000"/>
            <a:ext cx="332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51000" y="2243447"/>
            <a:ext cx="2540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3245511">
            <a:off x="2510475" y="-523381"/>
            <a:ext cx="1422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4191000" y="53975"/>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1" hangingPunct="1">
              <a:spcBef>
                <a:spcPct val="50000"/>
              </a:spcBef>
              <a:buFontTx/>
              <a:buNone/>
            </a:pPr>
            <a:r>
              <a:rPr lang="en-US" altLang="en-US" sz="4000" b="1" dirty="0" smtClean="0">
                <a:solidFill>
                  <a:srgbClr val="009900"/>
                </a:solidFill>
                <a:latin typeface="Calibri" pitchFamily="34" charset="0"/>
              </a:rPr>
              <a:t>Far Out Feeder,</a:t>
            </a:r>
            <a:r>
              <a:rPr lang="en-US" altLang="en-US" sz="4000" dirty="0" smtClean="0">
                <a:solidFill>
                  <a:srgbClr val="009900"/>
                </a:solidFill>
                <a:latin typeface="Calibri" pitchFamily="34" charset="0"/>
              </a:rPr>
              <a:t> p55 </a:t>
            </a:r>
            <a:endParaRPr lang="en-US" altLang="en-US" sz="4000" dirty="0">
              <a:solidFill>
                <a:srgbClr val="009900"/>
              </a:solidFill>
              <a:latin typeface="Calibri" pitchFamily="34" charset="0"/>
            </a:endParaRPr>
          </a:p>
        </p:txBody>
      </p:sp>
      <p:pic>
        <p:nvPicPr>
          <p:cNvPr id="10" name="Picture 6" descr="http://jmgkids.us/wp-content/uploads/2014/02/WG-sm.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8430" y="0"/>
            <a:ext cx="245857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42343" name="Picture 1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29075" y="991651"/>
            <a:ext cx="1905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266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2112" y="4763"/>
            <a:ext cx="4811889" cy="3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616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456" y="0"/>
            <a:ext cx="4364567"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16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078" y="3581401"/>
            <a:ext cx="4233333"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165" name="AutoShape 2" descr="https://cycleback.files.wordpress.com/2014/07/animal-camouflage-20.jpg"/>
          <p:cNvSpPr>
            <a:spLocks noChangeAspect="1" noChangeArrowheads="1"/>
          </p:cNvSpPr>
          <p:nvPr/>
        </p:nvSpPr>
        <p:spPr bwMode="auto">
          <a:xfrm>
            <a:off x="4135968" y="-2354263"/>
            <a:ext cx="7747000" cy="491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800">
                <a:solidFill>
                  <a:srgbClr val="33CC33"/>
                </a:solidFill>
                <a:latin typeface="Albertus Medium" pitchFamily="34" charset="0"/>
              </a:defRPr>
            </a:lvl1pPr>
            <a:lvl2pPr marL="742950" indent="-285750" eaLnBrk="0" hangingPunct="0">
              <a:spcBef>
                <a:spcPct val="20000"/>
              </a:spcBef>
              <a:buChar char="–"/>
              <a:defRPr sz="2800">
                <a:solidFill>
                  <a:srgbClr val="FFFFFF"/>
                </a:solidFill>
                <a:latin typeface="Albertus Medium" pitchFamily="34" charset="0"/>
              </a:defRPr>
            </a:lvl2pPr>
            <a:lvl3pPr marL="1143000" indent="-228600" eaLnBrk="0" hangingPunct="0">
              <a:spcBef>
                <a:spcPct val="20000"/>
              </a:spcBef>
              <a:buChar char="•"/>
              <a:defRPr sz="2400">
                <a:solidFill>
                  <a:srgbClr val="FFFFFF"/>
                </a:solidFill>
                <a:latin typeface="Albertus Medium" pitchFamily="34" charset="0"/>
              </a:defRPr>
            </a:lvl3pPr>
            <a:lvl4pPr marL="1600200" indent="-228600" eaLnBrk="0" hangingPunct="0">
              <a:spcBef>
                <a:spcPct val="20000"/>
              </a:spcBef>
              <a:buChar char="–"/>
              <a:defRPr sz="2000">
                <a:solidFill>
                  <a:srgbClr val="FFFFFF"/>
                </a:solidFill>
                <a:latin typeface="Albertus Medium" pitchFamily="34" charset="0"/>
              </a:defRPr>
            </a:lvl4pPr>
            <a:lvl5pPr marL="2057400" indent="-228600" eaLnBrk="0" hangingPunct="0">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a:spcBef>
                <a:spcPct val="0"/>
              </a:spcBef>
              <a:buFontTx/>
              <a:buNone/>
            </a:pPr>
            <a:endParaRPr lang="en-US" altLang="en-US" sz="1600">
              <a:solidFill>
                <a:srgbClr val="333300"/>
              </a:solidFill>
              <a:latin typeface="Times New Roman" pitchFamily="18" charset="0"/>
            </a:endParaRPr>
          </a:p>
        </p:txBody>
      </p:sp>
      <p:sp>
        <p:nvSpPr>
          <p:cNvPr id="476166" name="AutoShape 4" descr="https://cycleback.files.wordpress.com/2014/07/animal-camouflage-20.jpg"/>
          <p:cNvSpPr>
            <a:spLocks noChangeAspect="1" noChangeArrowheads="1"/>
          </p:cNvSpPr>
          <p:nvPr/>
        </p:nvSpPr>
        <p:spPr bwMode="auto">
          <a:xfrm>
            <a:off x="4271434" y="-2201863"/>
            <a:ext cx="7747000" cy="491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800">
                <a:solidFill>
                  <a:srgbClr val="33CC33"/>
                </a:solidFill>
                <a:latin typeface="Albertus Medium" pitchFamily="34" charset="0"/>
              </a:defRPr>
            </a:lvl1pPr>
            <a:lvl2pPr marL="742950" indent="-285750" eaLnBrk="0" hangingPunct="0">
              <a:spcBef>
                <a:spcPct val="20000"/>
              </a:spcBef>
              <a:buChar char="–"/>
              <a:defRPr sz="2800">
                <a:solidFill>
                  <a:srgbClr val="FFFFFF"/>
                </a:solidFill>
                <a:latin typeface="Albertus Medium" pitchFamily="34" charset="0"/>
              </a:defRPr>
            </a:lvl2pPr>
            <a:lvl3pPr marL="1143000" indent="-228600" eaLnBrk="0" hangingPunct="0">
              <a:spcBef>
                <a:spcPct val="20000"/>
              </a:spcBef>
              <a:buChar char="•"/>
              <a:defRPr sz="2400">
                <a:solidFill>
                  <a:srgbClr val="FFFFFF"/>
                </a:solidFill>
                <a:latin typeface="Albertus Medium" pitchFamily="34" charset="0"/>
              </a:defRPr>
            </a:lvl3pPr>
            <a:lvl4pPr marL="1600200" indent="-228600" eaLnBrk="0" hangingPunct="0">
              <a:spcBef>
                <a:spcPct val="20000"/>
              </a:spcBef>
              <a:buChar char="–"/>
              <a:defRPr sz="2000">
                <a:solidFill>
                  <a:srgbClr val="FFFFFF"/>
                </a:solidFill>
                <a:latin typeface="Albertus Medium" pitchFamily="34" charset="0"/>
              </a:defRPr>
            </a:lvl4pPr>
            <a:lvl5pPr marL="2057400" indent="-228600" eaLnBrk="0" hangingPunct="0">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a:spcBef>
                <a:spcPct val="0"/>
              </a:spcBef>
              <a:buFontTx/>
              <a:buNone/>
            </a:pPr>
            <a:endParaRPr lang="en-US" altLang="en-US" sz="1600">
              <a:solidFill>
                <a:srgbClr val="333300"/>
              </a:solidFill>
              <a:latin typeface="Times New Roman" pitchFamily="18" charset="0"/>
            </a:endParaRPr>
          </a:p>
        </p:txBody>
      </p:sp>
      <p:pic>
        <p:nvPicPr>
          <p:cNvPr id="476167"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94012" y="3581400"/>
            <a:ext cx="516325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01711" y="1931988"/>
            <a:ext cx="38608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358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National JMG</a:t>
            </a:r>
            <a:r>
              <a:rPr lang="en-US" sz="800" dirty="0"/>
              <a:t>®</a:t>
            </a:r>
            <a:r>
              <a:rPr lang="en-US" sz="1000" dirty="0"/>
              <a:t> </a:t>
            </a:r>
            <a:r>
              <a:rPr lang="en-US" dirty="0"/>
              <a:t>Leader Training</a:t>
            </a:r>
          </a:p>
        </p:txBody>
      </p:sp>
      <p:sp>
        <p:nvSpPr>
          <p:cNvPr id="5" name="Text Placeholder 4"/>
          <p:cNvSpPr>
            <a:spLocks noGrp="1"/>
          </p:cNvSpPr>
          <p:nvPr>
            <p:ph type="body" sz="quarter" idx="10"/>
          </p:nvPr>
        </p:nvSpPr>
        <p:spPr>
          <a:xfrm>
            <a:off x="228600" y="5467350"/>
            <a:ext cx="8672946" cy="1314450"/>
          </a:xfrm>
        </p:spPr>
        <p:txBody>
          <a:bodyPr/>
          <a:lstStyle/>
          <a:p>
            <a:pPr>
              <a:lnSpc>
                <a:spcPts val="3000"/>
              </a:lnSpc>
              <a:spcBef>
                <a:spcPts val="0"/>
              </a:spcBef>
            </a:pPr>
            <a:r>
              <a:rPr lang="en-US" sz="3500" dirty="0" smtClean="0"/>
              <a:t/>
            </a:r>
            <a:br>
              <a:rPr lang="en-US" sz="3500" dirty="0" smtClean="0"/>
            </a:br>
            <a:r>
              <a:rPr lang="en-US" sz="3500" dirty="0" smtClean="0"/>
              <a:t/>
            </a:r>
            <a:br>
              <a:rPr lang="en-US" sz="3500" dirty="0" smtClean="0"/>
            </a:br>
            <a:r>
              <a:rPr lang="en-US" sz="3500" dirty="0" smtClean="0"/>
              <a:t/>
            </a:r>
            <a:br>
              <a:rPr lang="en-US" sz="3500" dirty="0" smtClean="0"/>
            </a:br>
            <a:r>
              <a:rPr lang="en-US" sz="3000" i="1" dirty="0" smtClean="0"/>
              <a:t>Lesson features:</a:t>
            </a:r>
          </a:p>
          <a:p>
            <a:pPr>
              <a:lnSpc>
                <a:spcPts val="3000"/>
              </a:lnSpc>
            </a:pPr>
            <a:r>
              <a:rPr lang="en-US" sz="3800" dirty="0" smtClean="0"/>
              <a:t>Literature in the Garden &amp;</a:t>
            </a:r>
            <a:br>
              <a:rPr lang="en-US" sz="3800" dirty="0" smtClean="0"/>
            </a:br>
            <a:r>
              <a:rPr lang="en-US" sz="3800" dirty="0" smtClean="0"/>
              <a:t>Wildlife Gardener</a:t>
            </a:r>
          </a:p>
          <a:p>
            <a:endParaRPr lang="en-US" sz="5400" dirty="0"/>
          </a:p>
        </p:txBody>
      </p:sp>
      <p:pic>
        <p:nvPicPr>
          <p:cNvPr id="80900" name="Picture 4" descr="C:\Users\Randy.Seagraves\Desktop\ArchiveConvertedPDF\Sent Items_attach\JMG growing logo_2.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1524000"/>
            <a:ext cx="6699415" cy="2521483"/>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90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Text Box 7"/>
          <p:cNvSpPr txBox="1">
            <a:spLocks noChangeArrowheads="1"/>
          </p:cNvSpPr>
          <p:nvPr/>
        </p:nvSpPr>
        <p:spPr bwMode="auto">
          <a:xfrm>
            <a:off x="1502998" y="-20864"/>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1" hangingPunct="1">
              <a:spcBef>
                <a:spcPct val="50000"/>
              </a:spcBef>
              <a:buFontTx/>
              <a:buNone/>
            </a:pPr>
            <a:r>
              <a:rPr lang="en-US" altLang="en-US" sz="4000" b="1" dirty="0">
                <a:solidFill>
                  <a:srgbClr val="009900"/>
                </a:solidFill>
                <a:latin typeface="Calibri" pitchFamily="34" charset="0"/>
              </a:rPr>
              <a:t>Growing Clean Air Neck </a:t>
            </a:r>
            <a:r>
              <a:rPr lang="en-US" altLang="en-US" sz="4000" b="1" dirty="0" smtClean="0">
                <a:solidFill>
                  <a:srgbClr val="009900"/>
                </a:solidFill>
                <a:latin typeface="Calibri" pitchFamily="34" charset="0"/>
              </a:rPr>
              <a:t>Pet,</a:t>
            </a:r>
            <a:r>
              <a:rPr lang="en-US" altLang="en-US" sz="4000" dirty="0" smtClean="0">
                <a:solidFill>
                  <a:srgbClr val="009900"/>
                </a:solidFill>
                <a:latin typeface="Calibri" pitchFamily="34" charset="0"/>
              </a:rPr>
              <a:t> </a:t>
            </a:r>
            <a:r>
              <a:rPr lang="en-US" altLang="en-US" sz="4000" dirty="0">
                <a:solidFill>
                  <a:srgbClr val="009900"/>
                </a:solidFill>
                <a:latin typeface="Calibri" pitchFamily="34" charset="0"/>
              </a:rPr>
              <a:t>p40 </a:t>
            </a:r>
          </a:p>
        </p:txBody>
      </p:sp>
      <p:pic>
        <p:nvPicPr>
          <p:cNvPr id="19149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56000" y="1914526"/>
            <a:ext cx="6568723" cy="415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5"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88456" y="1736725"/>
            <a:ext cx="5410200" cy="395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59200" y="1920875"/>
            <a:ext cx="5960533" cy="377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3"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71145" y="2200275"/>
            <a:ext cx="5080000" cy="321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24200" y="1524001"/>
            <a:ext cx="6338711" cy="401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39273" name="Object 5"/>
          <p:cNvGraphicFramePr>
            <a:graphicFrameLocks noGrp="1" noChangeAspect="1"/>
          </p:cNvGraphicFramePr>
          <p:nvPr>
            <p:ph/>
          </p:nvPr>
        </p:nvGraphicFramePr>
        <p:xfrm>
          <a:off x="228600" y="611188"/>
          <a:ext cx="3014133" cy="3581400"/>
        </p:xfrm>
        <a:graphic>
          <a:graphicData uri="http://schemas.openxmlformats.org/presentationml/2006/ole">
            <mc:AlternateContent xmlns:mc="http://schemas.openxmlformats.org/markup-compatibility/2006">
              <mc:Choice xmlns:v="urn:schemas-microsoft-com:vml" Requires="v">
                <p:oleObj spid="_x0000_s8249" name="Image" r:id="rId9" imgW="3310135" imgH="3931928" progId="Photoshop.Image.9">
                  <p:embed/>
                </p:oleObj>
              </mc:Choice>
              <mc:Fallback>
                <p:oleObj name="Image" r:id="rId9" imgW="3310135" imgH="3931928" progId="Photoshop.Image.9">
                  <p:embed/>
                  <p:pic>
                    <p:nvPicPr>
                      <p:cNvPr id="0" nam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611188"/>
                        <a:ext cx="301413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9274" name="Picture 1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9333" y="4302126"/>
            <a:ext cx="2109612" cy="222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275" name="Picture 14" descr="http://images.wisegeek.com/one-hole-punch.jpg"/>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74859">
            <a:off x="1058334" y="5411789"/>
            <a:ext cx="2655711"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6" name="Picture 12" descr="http://i.pgcdn.com/pi/91/74/62/917462926_640.jpg"/>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53256" y="4043363"/>
            <a:ext cx="2050344"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408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nodeType="clickEffect">
                                  <p:stCondLst>
                                    <p:cond delay="0"/>
                                  </p:stCondLst>
                                  <p:childTnLst>
                                    <p:animEffect transition="out" filter="wipe(down)">
                                      <p:cBhvr>
                                        <p:cTn id="11" dur="500"/>
                                        <p:tgtEl>
                                          <p:spTgt spid="50183"/>
                                        </p:tgtEl>
                                      </p:cBhvr>
                                    </p:animEffect>
                                    <p:set>
                                      <p:cBhvr>
                                        <p:cTn id="12" dur="1" fill="hold">
                                          <p:stCondLst>
                                            <p:cond delay="499"/>
                                          </p:stCondLst>
                                        </p:cTn>
                                        <p:tgtEl>
                                          <p:spTgt spid="5018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nodeType="clickEffect">
                                  <p:stCondLst>
                                    <p:cond delay="0"/>
                                  </p:stCondLst>
                                  <p:childTnLst>
                                    <p:animEffect transition="out" filter="wipe(down)">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4" fill="hold" nodeType="clickEffect">
                                  <p:stCondLst>
                                    <p:cond delay="0"/>
                                  </p:stCondLst>
                                  <p:childTnLst>
                                    <p:animEffect transition="out" filter="wipe(down)">
                                      <p:cBhvr>
                                        <p:cTn id="21" dur="500"/>
                                        <p:tgtEl>
                                          <p:spTgt spid="50185"/>
                                        </p:tgtEl>
                                      </p:cBhvr>
                                    </p:animEffect>
                                    <p:set>
                                      <p:cBhvr>
                                        <p:cTn id="22" dur="1" fill="hold">
                                          <p:stCondLst>
                                            <p:cond delay="499"/>
                                          </p:stCondLst>
                                        </p:cTn>
                                        <p:tgtEl>
                                          <p:spTgt spid="5018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4" fill="hold" nodeType="clickEffect">
                                  <p:stCondLst>
                                    <p:cond delay="0"/>
                                  </p:stCondLst>
                                  <p:childTnLst>
                                    <p:animEffect transition="out" filter="wipe(down)">
                                      <p:cBhvr>
                                        <p:cTn id="26" dur="500"/>
                                        <p:tgtEl>
                                          <p:spTgt spid="191495"/>
                                        </p:tgtEl>
                                      </p:cBhvr>
                                    </p:animEffect>
                                    <p:set>
                                      <p:cBhvr>
                                        <p:cTn id="27" dur="1" fill="hold">
                                          <p:stCondLst>
                                            <p:cond delay="499"/>
                                          </p:stCondLst>
                                        </p:cTn>
                                        <p:tgtEl>
                                          <p:spTgt spid="1914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03412" y="1647826"/>
            <a:ext cx="5078588"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40293" name="Object 5"/>
          <p:cNvGraphicFramePr>
            <a:graphicFrameLocks noGrp="1" noChangeAspect="1"/>
          </p:cNvGraphicFramePr>
          <p:nvPr>
            <p:ph/>
          </p:nvPr>
        </p:nvGraphicFramePr>
        <p:xfrm>
          <a:off x="228600" y="611188"/>
          <a:ext cx="3014133" cy="3581400"/>
        </p:xfrm>
        <a:graphic>
          <a:graphicData uri="http://schemas.openxmlformats.org/presentationml/2006/ole">
            <mc:AlternateContent xmlns:mc="http://schemas.openxmlformats.org/markup-compatibility/2006">
              <mc:Choice xmlns:v="urn:schemas-microsoft-com:vml" Requires="v">
                <p:oleObj spid="_x0000_s9273" name="Image" r:id="rId5" imgW="3310135" imgH="3931928" progId="Photoshop.Image.9">
                  <p:embed/>
                </p:oleObj>
              </mc:Choice>
              <mc:Fallback>
                <p:oleObj name="Image" r:id="rId5" imgW="3310135" imgH="3931928" progId="Photoshop.Image.9">
                  <p:embed/>
                  <p:pic>
                    <p:nvPicPr>
                      <p:cNvPr id="0" nam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611188"/>
                        <a:ext cx="301413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0294"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9333" y="4302126"/>
            <a:ext cx="2109612" cy="222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295" name="Picture 14" descr="http://images.wisegeek.com/one-hole-punch.jpg"/>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74859">
            <a:off x="1222023" y="5167314"/>
            <a:ext cx="2655711"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12" descr="http://i.pgcdn.com/pi/91/74/62/917462926_640.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53256" y="4043363"/>
            <a:ext cx="2050344"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1502998" y="-20864"/>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1" hangingPunct="1">
              <a:spcBef>
                <a:spcPct val="50000"/>
              </a:spcBef>
              <a:buFontTx/>
              <a:buNone/>
            </a:pPr>
            <a:r>
              <a:rPr lang="en-US" altLang="en-US" sz="4000" b="1" dirty="0">
                <a:solidFill>
                  <a:srgbClr val="009900"/>
                </a:solidFill>
                <a:latin typeface="Calibri" pitchFamily="34" charset="0"/>
              </a:rPr>
              <a:t>Growing Clean Air Neck </a:t>
            </a:r>
            <a:r>
              <a:rPr lang="en-US" altLang="en-US" sz="4000" b="1" dirty="0" smtClean="0">
                <a:solidFill>
                  <a:srgbClr val="009900"/>
                </a:solidFill>
                <a:latin typeface="Calibri" pitchFamily="34" charset="0"/>
              </a:rPr>
              <a:t>Pet,</a:t>
            </a:r>
            <a:r>
              <a:rPr lang="en-US" altLang="en-US" sz="4000" dirty="0" smtClean="0">
                <a:solidFill>
                  <a:srgbClr val="009900"/>
                </a:solidFill>
                <a:latin typeface="Calibri" pitchFamily="34" charset="0"/>
              </a:rPr>
              <a:t> </a:t>
            </a:r>
            <a:r>
              <a:rPr lang="en-US" altLang="en-US" sz="4000" dirty="0">
                <a:solidFill>
                  <a:srgbClr val="009900"/>
                </a:solidFill>
                <a:latin typeface="Calibri" pitchFamily="34" charset="0"/>
              </a:rPr>
              <a:t>p40 </a:t>
            </a:r>
          </a:p>
        </p:txBody>
      </p:sp>
    </p:spTree>
    <p:extLst>
      <p:ext uri="{BB962C8B-B14F-4D97-AF65-F5344CB8AC3E}">
        <p14:creationId xmlns:p14="http://schemas.microsoft.com/office/powerpoint/2010/main" val="2946965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6" descr="snake  paint"/>
          <p:cNvPicPr>
            <a:picLocks noGrp="1" noChangeAspect="1" noChangeArrowheads="1"/>
          </p:cNvPicPr>
          <p:nvPr>
            <p:ph sz="quarter" idx="3"/>
          </p:nvPr>
        </p:nvPicPr>
        <p:blipFill>
          <a:blip r:embed="rId2" cstate="screen">
            <a:extLst>
              <a:ext uri="{28A0092B-C50C-407E-A947-70E740481C1C}">
                <a14:useLocalDpi xmlns:a14="http://schemas.microsoft.com/office/drawing/2010/main"/>
              </a:ext>
            </a:extLst>
          </a:blip>
          <a:srcRect/>
          <a:stretch>
            <a:fillRect/>
          </a:stretch>
        </p:blipFill>
        <p:spPr>
          <a:xfrm>
            <a:off x="2355823" y="1219200"/>
            <a:ext cx="6163733" cy="52022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8"/>
          <p:cNvSpPr>
            <a:spLocks noChangeArrowheads="1"/>
          </p:cNvSpPr>
          <p:nvPr/>
        </p:nvSpPr>
        <p:spPr bwMode="auto">
          <a:xfrm>
            <a:off x="2895600" y="52451"/>
            <a:ext cx="6172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l" eaLnBrk="1" hangingPunct="1">
              <a:lnSpc>
                <a:spcPct val="65000"/>
              </a:lnSpc>
            </a:pPr>
            <a:r>
              <a:rPr lang="en-US" altLang="en-US" sz="4000" b="1" dirty="0" smtClean="0">
                <a:solidFill>
                  <a:srgbClr val="009900"/>
                </a:solidFill>
                <a:latin typeface="+mj-lt"/>
              </a:rPr>
              <a:t>         Ties that Coil</a:t>
            </a:r>
            <a:r>
              <a:rPr lang="en-US" altLang="en-US" sz="4000" dirty="0" smtClean="0">
                <a:solidFill>
                  <a:srgbClr val="009900"/>
                </a:solidFill>
                <a:latin typeface="+mj-lt"/>
              </a:rPr>
              <a:t>, pg</a:t>
            </a:r>
            <a:r>
              <a:rPr lang="en-US" altLang="en-US" sz="4000" dirty="0">
                <a:solidFill>
                  <a:srgbClr val="009900"/>
                </a:solidFill>
                <a:latin typeface="+mj-lt"/>
              </a:rPr>
              <a:t>. 106</a:t>
            </a:r>
          </a:p>
        </p:txBody>
      </p:sp>
      <p:pic>
        <p:nvPicPr>
          <p:cNvPr id="8" name="Picture 6" descr="http://jmgkids.us/wp-content/uploads/2014/02/WG-s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430" y="0"/>
            <a:ext cx="245857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694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snake  paint"/>
          <p:cNvPicPr>
            <a:picLocks noGrp="1" noChangeAspect="1" noChangeArrowheads="1"/>
          </p:cNvPicPr>
          <p:nvPr>
            <p:ph sz="quarter" idx="3"/>
          </p:nvPr>
        </p:nvPicPr>
        <p:blipFill>
          <a:blip r:embed="rId2" cstate="screen">
            <a:lum bright="54000" contrast="-36000"/>
            <a:extLst>
              <a:ext uri="{28A0092B-C50C-407E-A947-70E740481C1C}">
                <a14:useLocalDpi xmlns:a14="http://schemas.microsoft.com/office/drawing/2010/main"/>
              </a:ext>
            </a:extLst>
          </a:blip>
          <a:srcRect/>
          <a:stretch>
            <a:fillRect/>
          </a:stretch>
        </p:blipFill>
        <p:spPr>
          <a:xfrm>
            <a:off x="169333" y="1"/>
            <a:ext cx="7823200" cy="66024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9" name="Text Box 10"/>
          <p:cNvSpPr txBox="1">
            <a:spLocks noChangeArrowheads="1"/>
          </p:cNvSpPr>
          <p:nvPr/>
        </p:nvSpPr>
        <p:spPr bwMode="auto">
          <a:xfrm>
            <a:off x="533400" y="740231"/>
            <a:ext cx="230293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spcBef>
                <a:spcPct val="50000"/>
              </a:spcBef>
            </a:pPr>
            <a:r>
              <a:rPr lang="en-US" altLang="en-US" sz="4000" b="1" dirty="0">
                <a:solidFill>
                  <a:srgbClr val="0000CC"/>
                </a:solidFill>
                <a:latin typeface="+mj-lt"/>
              </a:rPr>
              <a:t>So, where do you get the ties ?!</a:t>
            </a:r>
          </a:p>
        </p:txBody>
      </p:sp>
      <p:sp>
        <p:nvSpPr>
          <p:cNvPr id="3" name="Title 2"/>
          <p:cNvSpPr>
            <a:spLocks noGrp="1"/>
          </p:cNvSpPr>
          <p:nvPr>
            <p:ph type="title"/>
          </p:nvPr>
        </p:nvSpPr>
        <p:spPr/>
        <p:txBody>
          <a:bodyPr/>
          <a:lstStyle/>
          <a:p>
            <a:endParaRPr lang="en-US" dirty="0"/>
          </a:p>
        </p:txBody>
      </p:sp>
      <p:sp>
        <p:nvSpPr>
          <p:cNvPr id="9" name="Rectangle 8"/>
          <p:cNvSpPr>
            <a:spLocks noChangeArrowheads="1"/>
          </p:cNvSpPr>
          <p:nvPr/>
        </p:nvSpPr>
        <p:spPr bwMode="auto">
          <a:xfrm>
            <a:off x="2895600" y="52451"/>
            <a:ext cx="6172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l" eaLnBrk="1" hangingPunct="1">
              <a:lnSpc>
                <a:spcPct val="65000"/>
              </a:lnSpc>
            </a:pPr>
            <a:r>
              <a:rPr lang="en-US" altLang="en-US" sz="4000" b="1" dirty="0" smtClean="0">
                <a:solidFill>
                  <a:srgbClr val="009900"/>
                </a:solidFill>
                <a:latin typeface="+mj-lt"/>
              </a:rPr>
              <a:t>         </a:t>
            </a:r>
            <a:r>
              <a:rPr lang="en-US" altLang="en-US" sz="4000" b="1" dirty="0">
                <a:solidFill>
                  <a:srgbClr val="009900"/>
                </a:solidFill>
                <a:latin typeface="+mj-lt"/>
              </a:rPr>
              <a:t>Ties that Coil</a:t>
            </a:r>
            <a:r>
              <a:rPr lang="en-US" altLang="en-US" sz="4000" dirty="0">
                <a:solidFill>
                  <a:srgbClr val="009900"/>
                </a:solidFill>
                <a:latin typeface="+mj-lt"/>
              </a:rPr>
              <a:t>, </a:t>
            </a:r>
            <a:r>
              <a:rPr lang="en-US" altLang="en-US" sz="4000" dirty="0" smtClean="0">
                <a:solidFill>
                  <a:srgbClr val="009900"/>
                </a:solidFill>
                <a:latin typeface="+mj-lt"/>
              </a:rPr>
              <a:t>pg</a:t>
            </a:r>
            <a:r>
              <a:rPr lang="en-US" altLang="en-US" sz="4000" dirty="0">
                <a:solidFill>
                  <a:srgbClr val="009900"/>
                </a:solidFill>
                <a:latin typeface="+mj-lt"/>
              </a:rPr>
              <a:t>. 106</a:t>
            </a:r>
          </a:p>
        </p:txBody>
      </p:sp>
      <p:pic>
        <p:nvPicPr>
          <p:cNvPr id="10" name="Picture 5" descr="ugly tie d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90293">
            <a:off x="4189638" y="1317525"/>
            <a:ext cx="3708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Grp="1" noChangeArrowheads="1"/>
          </p:cNvSpPr>
          <p:nvPr>
            <p:ph sz="quarter" idx="2"/>
          </p:nvPr>
        </p:nvSpPr>
        <p:spPr bwMode="auto">
          <a:xfrm>
            <a:off x="152400" y="3200400"/>
            <a:ext cx="4047067"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marL="0" indent="0">
              <a:spcBef>
                <a:spcPct val="50000"/>
              </a:spcBef>
              <a:buNone/>
            </a:pPr>
            <a:r>
              <a:rPr lang="en-US" altLang="en-US" sz="7000" b="1" dirty="0">
                <a:solidFill>
                  <a:srgbClr val="FF6600"/>
                </a:solidFill>
                <a:latin typeface="+mj-lt"/>
              </a:rPr>
              <a:t>Host an Ugly Tie</a:t>
            </a:r>
            <a:r>
              <a:rPr lang="en-US" altLang="en-US" sz="7000" b="1" dirty="0">
                <a:solidFill>
                  <a:schemeClr val="tx1"/>
                </a:solidFill>
                <a:latin typeface="+mj-lt"/>
              </a:rPr>
              <a:t> </a:t>
            </a:r>
            <a:r>
              <a:rPr lang="en-US" altLang="en-US" sz="7000" b="1" dirty="0" smtClean="0">
                <a:solidFill>
                  <a:srgbClr val="FF6600"/>
                </a:solidFill>
                <a:latin typeface="+mj-lt"/>
              </a:rPr>
              <a:t>Day!</a:t>
            </a:r>
            <a:endParaRPr lang="en-US" altLang="en-US" sz="3000" b="1" dirty="0">
              <a:solidFill>
                <a:srgbClr val="FF6600"/>
              </a:solidFill>
              <a:latin typeface="+mj-lt"/>
            </a:endParaRPr>
          </a:p>
        </p:txBody>
      </p:sp>
    </p:spTree>
    <p:extLst>
      <p:ext uri="{BB962C8B-B14F-4D97-AF65-F5344CB8AC3E}">
        <p14:creationId xmlns:p14="http://schemas.microsoft.com/office/powerpoint/2010/main" val="1763126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anim calcmode="lin" valueType="num">
                                      <p:cBhvr>
                                        <p:cTn id="8" dur="250" fill="hold"/>
                                        <p:tgtEl>
                                          <p:spTgt spid="10"/>
                                        </p:tgtEl>
                                        <p:attrNameLst>
                                          <p:attrName>ppt_x</p:attrName>
                                        </p:attrNameLst>
                                      </p:cBhvr>
                                      <p:tavLst>
                                        <p:tav tm="0">
                                          <p:val>
                                            <p:strVal val="#ppt_x"/>
                                          </p:val>
                                        </p:tav>
                                        <p:tav tm="100000">
                                          <p:val>
                                            <p:strVal val="#ppt_x"/>
                                          </p:val>
                                        </p:tav>
                                      </p:tavLst>
                                    </p:anim>
                                    <p:anim calcmode="lin" valueType="num">
                                      <p:cBhvr>
                                        <p:cTn id="9" dur="2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250"/>
                                        <p:tgtEl>
                                          <p:spTgt spid="11">
                                            <p:txEl>
                                              <p:pRg st="0" end="0"/>
                                            </p:txEl>
                                          </p:spTgt>
                                        </p:tgtEl>
                                      </p:cBhvr>
                                    </p:animEffect>
                                    <p:anim calcmode="lin" valueType="num">
                                      <p:cBhvr>
                                        <p:cTn id="13" dur="2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6" descr="garden wall ma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74571" y="914400"/>
            <a:ext cx="501932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11"/>
          <p:cNvSpPr>
            <a:spLocks noChangeArrowheads="1"/>
          </p:cNvSpPr>
          <p:nvPr/>
        </p:nvSpPr>
        <p:spPr bwMode="auto">
          <a:xfrm>
            <a:off x="2895600" y="0"/>
            <a:ext cx="627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l" eaLnBrk="1" hangingPunct="1">
              <a:lnSpc>
                <a:spcPct val="65000"/>
              </a:lnSpc>
            </a:pPr>
            <a:r>
              <a:rPr lang="en-US" altLang="en-US" sz="4000" b="1" dirty="0" smtClean="0">
                <a:solidFill>
                  <a:srgbClr val="009900"/>
                </a:solidFill>
                <a:latin typeface="+mn-lt"/>
              </a:rPr>
              <a:t>A </a:t>
            </a:r>
            <a:r>
              <a:rPr lang="en-US" altLang="en-US" sz="4000" b="1" dirty="0">
                <a:solidFill>
                  <a:srgbClr val="009900"/>
                </a:solidFill>
                <a:latin typeface="+mn-lt"/>
              </a:rPr>
              <a:t>la Carte </a:t>
            </a:r>
            <a:r>
              <a:rPr lang="en-US" altLang="en-US" sz="4000" b="1" dirty="0" smtClean="0">
                <a:solidFill>
                  <a:srgbClr val="009900"/>
                </a:solidFill>
                <a:latin typeface="+mn-lt"/>
              </a:rPr>
              <a:t>Garden</a:t>
            </a:r>
            <a:r>
              <a:rPr lang="en-US" altLang="en-US" sz="4000" dirty="0" smtClean="0">
                <a:solidFill>
                  <a:srgbClr val="009900"/>
                </a:solidFill>
                <a:latin typeface="+mn-lt"/>
              </a:rPr>
              <a:t>, pg. 137</a:t>
            </a:r>
            <a:endParaRPr lang="en-US" altLang="en-US" sz="4000" dirty="0">
              <a:solidFill>
                <a:srgbClr val="009900"/>
              </a:solidFill>
              <a:latin typeface="+mn-lt"/>
            </a:endParaRPr>
          </a:p>
        </p:txBody>
      </p:sp>
      <p:pic>
        <p:nvPicPr>
          <p:cNvPr id="7" name="Picture 6" descr="http://jmgkids.us/wp-content/uploads/2014/02/WG-s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430" y="0"/>
            <a:ext cx="245857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897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wormatpodium.R.300.jpg"/>
          <p:cNvPicPr>
            <a:picLocks noChangeAspect="1"/>
          </p:cNvPicPr>
          <p:nvPr/>
        </p:nvPicPr>
        <p:blipFill>
          <a:blip r:embed="rId3"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flipH="1">
            <a:off x="7391400" y="5548745"/>
            <a:ext cx="1371600" cy="150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962400" y="2514600"/>
            <a:ext cx="4422044" cy="3939540"/>
          </a:xfrm>
          <a:prstGeom prst="rect">
            <a:avLst/>
          </a:prstGeom>
          <a:noFill/>
        </p:spPr>
        <p:txBody>
          <a:bodyPr wrap="none">
            <a:spAutoFit/>
          </a:bodyPr>
          <a:lstStyle/>
          <a:p>
            <a:pPr eaLnBrk="0" hangingPunct="0">
              <a:buClr>
                <a:srgbClr val="0000CC"/>
              </a:buClr>
              <a:buSzPct val="125000"/>
              <a:buFont typeface="Arial" pitchFamily="34" charset="0"/>
              <a:buChar char="•"/>
              <a:defRPr/>
            </a:pPr>
            <a:r>
              <a:rPr lang="en-US" sz="2500" dirty="0">
                <a:solidFill>
                  <a:srgbClr val="009900"/>
                </a:solidFill>
                <a:latin typeface="+mn-lt"/>
                <a:cs typeface="+mn-cs"/>
              </a:rPr>
              <a:t>  Plant Growth &amp; Development</a:t>
            </a:r>
          </a:p>
          <a:p>
            <a:pPr eaLnBrk="0" hangingPunct="0">
              <a:buClr>
                <a:srgbClr val="0000CC"/>
              </a:buClr>
              <a:buSzPct val="125000"/>
              <a:buFont typeface="Arial" pitchFamily="34" charset="0"/>
              <a:buChar char="•"/>
              <a:defRPr/>
            </a:pPr>
            <a:r>
              <a:rPr lang="en-US" sz="2500" dirty="0">
                <a:solidFill>
                  <a:srgbClr val="009900"/>
                </a:solidFill>
                <a:latin typeface="+mn-lt"/>
                <a:cs typeface="+mn-cs"/>
              </a:rPr>
              <a:t>  Soils &amp; Water</a:t>
            </a:r>
          </a:p>
          <a:p>
            <a:pPr eaLnBrk="0" hangingPunct="0">
              <a:buClr>
                <a:srgbClr val="0000CC"/>
              </a:buClr>
              <a:buSzPct val="125000"/>
              <a:buFont typeface="Arial" pitchFamily="34" charset="0"/>
              <a:buChar char="•"/>
              <a:defRPr/>
            </a:pPr>
            <a:r>
              <a:rPr lang="en-US" sz="2500" dirty="0">
                <a:solidFill>
                  <a:srgbClr val="009900"/>
                </a:solidFill>
                <a:latin typeface="+mn-lt"/>
                <a:cs typeface="+mn-cs"/>
              </a:rPr>
              <a:t>  Insects &amp; Plant Diseases</a:t>
            </a:r>
          </a:p>
          <a:p>
            <a:pPr eaLnBrk="0" hangingPunct="0">
              <a:buClr>
                <a:srgbClr val="0000CC"/>
              </a:buClr>
              <a:buSzPct val="125000"/>
              <a:buFont typeface="Arial" pitchFamily="34" charset="0"/>
              <a:buChar char="•"/>
              <a:defRPr/>
            </a:pPr>
            <a:r>
              <a:rPr lang="en-US" sz="2500" dirty="0">
                <a:solidFill>
                  <a:srgbClr val="009900"/>
                </a:solidFill>
                <a:latin typeface="+mn-lt"/>
                <a:cs typeface="+mn-cs"/>
              </a:rPr>
              <a:t>  Ecology &amp; Environmental </a:t>
            </a:r>
            <a:r>
              <a:rPr lang="en-US" sz="2500" dirty="0" err="1" smtClean="0">
                <a:solidFill>
                  <a:srgbClr val="009900"/>
                </a:solidFill>
                <a:latin typeface="+mn-lt"/>
                <a:cs typeface="+mn-cs"/>
              </a:rPr>
              <a:t>Hort</a:t>
            </a:r>
            <a:endParaRPr lang="en-US" sz="2500" dirty="0">
              <a:solidFill>
                <a:srgbClr val="009900"/>
              </a:solidFill>
              <a:latin typeface="+mn-lt"/>
              <a:cs typeface="+mn-cs"/>
            </a:endParaRPr>
          </a:p>
          <a:p>
            <a:pPr eaLnBrk="0" hangingPunct="0">
              <a:buClr>
                <a:srgbClr val="0000CC"/>
              </a:buClr>
              <a:buSzPct val="125000"/>
              <a:buFont typeface="Arial" pitchFamily="34" charset="0"/>
              <a:buChar char="•"/>
              <a:defRPr/>
            </a:pPr>
            <a:r>
              <a:rPr lang="en-US" sz="2500" dirty="0">
                <a:solidFill>
                  <a:srgbClr val="009900"/>
                </a:solidFill>
                <a:latin typeface="+mn-lt"/>
                <a:cs typeface="+mn-cs"/>
              </a:rPr>
              <a:t>  Landscape Horticulture</a:t>
            </a:r>
          </a:p>
          <a:p>
            <a:pPr eaLnBrk="0" hangingPunct="0">
              <a:buClr>
                <a:srgbClr val="0000CC"/>
              </a:buClr>
              <a:buSzPct val="125000"/>
              <a:buFont typeface="Arial" pitchFamily="34" charset="0"/>
              <a:buChar char="•"/>
              <a:defRPr/>
            </a:pPr>
            <a:r>
              <a:rPr lang="en-US" sz="2500" dirty="0">
                <a:solidFill>
                  <a:srgbClr val="009900"/>
                </a:solidFill>
                <a:latin typeface="+mn-lt"/>
                <a:cs typeface="+mn-cs"/>
              </a:rPr>
              <a:t>  Fruit &amp; Nutrition</a:t>
            </a:r>
          </a:p>
          <a:p>
            <a:pPr eaLnBrk="0" hangingPunct="0">
              <a:buClr>
                <a:srgbClr val="0000CC"/>
              </a:buClr>
              <a:buSzPct val="125000"/>
              <a:buFont typeface="Arial" pitchFamily="34" charset="0"/>
              <a:buChar char="•"/>
              <a:defRPr/>
            </a:pPr>
            <a:r>
              <a:rPr lang="en-US" sz="2500" dirty="0">
                <a:solidFill>
                  <a:srgbClr val="009900"/>
                </a:solidFill>
                <a:latin typeface="+mn-lt"/>
                <a:cs typeface="+mn-cs"/>
              </a:rPr>
              <a:t>  Vegetables &amp; Herbs</a:t>
            </a:r>
          </a:p>
          <a:p>
            <a:pPr eaLnBrk="0" hangingPunct="0">
              <a:buClr>
                <a:srgbClr val="0000CC"/>
              </a:buClr>
              <a:buSzPct val="125000"/>
              <a:buFont typeface="Arial" pitchFamily="34" charset="0"/>
              <a:buChar char="•"/>
              <a:defRPr/>
            </a:pPr>
            <a:r>
              <a:rPr lang="en-US" sz="2500" dirty="0">
                <a:solidFill>
                  <a:srgbClr val="009900"/>
                </a:solidFill>
                <a:latin typeface="+mn-lt"/>
                <a:cs typeface="+mn-cs"/>
              </a:rPr>
              <a:t>  Life Skills &amp; Career Exploration</a:t>
            </a:r>
          </a:p>
          <a:p>
            <a:pPr eaLnBrk="0" hangingPunct="0">
              <a:buClr>
                <a:srgbClr val="0000CC"/>
              </a:buClr>
              <a:buSzPct val="125000"/>
              <a:buFont typeface="Arial" pitchFamily="34" charset="0"/>
              <a:buChar char="•"/>
              <a:defRPr/>
            </a:pPr>
            <a:r>
              <a:rPr lang="en-US" sz="2500" b="1" dirty="0">
                <a:solidFill>
                  <a:srgbClr val="009900"/>
                </a:solidFill>
                <a:latin typeface="+mn-lt"/>
                <a:cs typeface="+mn-cs"/>
              </a:rPr>
              <a:t>  </a:t>
            </a:r>
            <a:r>
              <a:rPr lang="en-US" sz="2500" b="1" i="1" dirty="0" smtClean="0">
                <a:solidFill>
                  <a:srgbClr val="009900"/>
                </a:solidFill>
                <a:latin typeface="+mn-lt"/>
                <a:cs typeface="+mn-cs"/>
              </a:rPr>
              <a:t>multi: </a:t>
            </a:r>
            <a:r>
              <a:rPr lang="en-US" sz="2500" dirty="0" smtClean="0">
                <a:solidFill>
                  <a:srgbClr val="009900"/>
                </a:solidFill>
                <a:latin typeface="+mn-lt"/>
                <a:cs typeface="+mn-cs"/>
              </a:rPr>
              <a:t>Growing a</a:t>
            </a:r>
            <a:br>
              <a:rPr lang="en-US" sz="2500" dirty="0" smtClean="0">
                <a:solidFill>
                  <a:srgbClr val="009900"/>
                </a:solidFill>
                <a:latin typeface="+mn-lt"/>
                <a:cs typeface="+mn-cs"/>
              </a:rPr>
            </a:br>
            <a:r>
              <a:rPr lang="en-US" sz="2500" dirty="0" smtClean="0">
                <a:solidFill>
                  <a:srgbClr val="009900"/>
                </a:solidFill>
                <a:latin typeface="+mn-lt"/>
                <a:cs typeface="+mn-cs"/>
              </a:rPr>
              <a:t>                Vegetable Garden</a:t>
            </a:r>
            <a:endParaRPr lang="en-US" sz="2500" dirty="0">
              <a:solidFill>
                <a:srgbClr val="009900"/>
              </a:solidFill>
              <a:latin typeface="+mn-lt"/>
              <a:cs typeface="+mn-cs"/>
            </a:endParaRPr>
          </a:p>
        </p:txBody>
      </p:sp>
      <p:sp>
        <p:nvSpPr>
          <p:cNvPr id="10" name="Rectangle 9"/>
          <p:cNvSpPr/>
          <p:nvPr/>
        </p:nvSpPr>
        <p:spPr>
          <a:xfrm>
            <a:off x="3947910" y="2031744"/>
            <a:ext cx="4662689" cy="615553"/>
          </a:xfrm>
          <a:prstGeom prst="rect">
            <a:avLst/>
          </a:prstGeom>
        </p:spPr>
        <p:txBody>
          <a:bodyPr wrap="square">
            <a:spAutoFit/>
          </a:bodyPr>
          <a:lstStyle/>
          <a:p>
            <a:pPr algn="ctr" eaLnBrk="0" hangingPunct="0">
              <a:defRPr/>
            </a:pPr>
            <a:r>
              <a:rPr lang="en-US" sz="3400" b="1" dirty="0" smtClean="0">
                <a:solidFill>
                  <a:srgbClr val="F47E1C"/>
                </a:solidFill>
                <a:latin typeface="+mn-lt"/>
                <a:cs typeface="+mn-cs"/>
              </a:rPr>
              <a:t>chapters/themes</a:t>
            </a:r>
            <a:r>
              <a:rPr lang="en-US" sz="3400" b="1" u="sng" dirty="0" smtClean="0">
                <a:solidFill>
                  <a:srgbClr val="F47E1C"/>
                </a:solidFill>
                <a:latin typeface="+mn-lt"/>
                <a:cs typeface="+mn-cs"/>
              </a:rPr>
              <a:t>:</a:t>
            </a:r>
            <a:endParaRPr lang="en-US" sz="3400" u="sng" dirty="0">
              <a:solidFill>
                <a:srgbClr val="F47E1C"/>
              </a:solidFill>
              <a:latin typeface="+mn-lt"/>
              <a:cs typeface="+mn-cs"/>
            </a:endParaRPr>
          </a:p>
        </p:txBody>
      </p:sp>
      <p:pic>
        <p:nvPicPr>
          <p:cNvPr id="11" name="Picture 4" descr="http://jmgkids.us/wp-content/uploads/2014/03/JMG-TL-Guide-s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63317" y="1"/>
            <a:ext cx="1596388" cy="203174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p:cNvSpPr>
            <a:spLocks noGrp="1" noChangeArrowheads="1"/>
          </p:cNvSpPr>
          <p:nvPr>
            <p:ph type="title"/>
          </p:nvPr>
        </p:nvSpPr>
        <p:spPr>
          <a:xfrm>
            <a:off x="-1066800" y="235797"/>
            <a:ext cx="7848600" cy="1143000"/>
          </a:xfrm>
        </p:spPr>
        <p:txBody>
          <a:bodyPr>
            <a:noAutofit/>
          </a:bodyPr>
          <a:lstStyle/>
          <a:p>
            <a:pPr>
              <a:lnSpc>
                <a:spcPts val="3400"/>
              </a:lnSpc>
            </a:pPr>
            <a:r>
              <a:rPr lang="en-US" altLang="en-US" sz="3800" b="1" dirty="0" smtClean="0">
                <a:solidFill>
                  <a:srgbClr val="000099"/>
                </a:solidFill>
              </a:rPr>
              <a:t>Junior Master </a:t>
            </a:r>
            <a:r>
              <a:rPr lang="en-US" altLang="en-US" sz="3800" b="1" dirty="0" smtClean="0">
                <a:solidFill>
                  <a:srgbClr val="003399"/>
                </a:solidFill>
              </a:rPr>
              <a:t>Gardener</a:t>
            </a:r>
            <a:r>
              <a:rPr lang="en-US" altLang="en-US" sz="2500" dirty="0" smtClean="0">
                <a:solidFill>
                  <a:srgbClr val="003399"/>
                </a:solidFill>
              </a:rPr>
              <a:t>®</a:t>
            </a:r>
            <a:r>
              <a:rPr lang="en-US" altLang="en-US" sz="4800" dirty="0" smtClean="0">
                <a:solidFill>
                  <a:srgbClr val="003399"/>
                </a:solidFill>
              </a:rPr>
              <a:t>   </a:t>
            </a:r>
            <a:r>
              <a:rPr lang="en-US" altLang="en-US" sz="4800" b="1" dirty="0" smtClean="0">
                <a:solidFill>
                  <a:srgbClr val="003399"/>
                </a:solidFill>
              </a:rPr>
              <a:t> </a:t>
            </a:r>
            <a:br>
              <a:rPr lang="en-US" altLang="en-US" sz="4800" b="1" dirty="0" smtClean="0">
                <a:solidFill>
                  <a:srgbClr val="003399"/>
                </a:solidFill>
              </a:rPr>
            </a:br>
            <a:r>
              <a:rPr lang="en-US" altLang="en-US" sz="4800" b="1" dirty="0" smtClean="0">
                <a:solidFill>
                  <a:srgbClr val="003399"/>
                </a:solidFill>
              </a:rPr>
              <a:t> </a:t>
            </a:r>
            <a:r>
              <a:rPr lang="en-US" altLang="en-US" sz="5500" b="1" dirty="0" smtClean="0">
                <a:solidFill>
                  <a:srgbClr val="009900"/>
                </a:solidFill>
              </a:rPr>
              <a:t>Golden Ray Series</a:t>
            </a:r>
            <a:endParaRPr lang="en-US" altLang="en-US" sz="4800" b="1" baseline="40000" dirty="0" smtClean="0">
              <a:solidFill>
                <a:srgbClr val="0000FF"/>
              </a:solidFill>
            </a:endParaRPr>
          </a:p>
        </p:txBody>
      </p:sp>
      <p:sp>
        <p:nvSpPr>
          <p:cNvPr id="15" name="Rectangle 2"/>
          <p:cNvSpPr txBox="1">
            <a:spLocks noChangeArrowheads="1"/>
          </p:cNvSpPr>
          <p:nvPr/>
        </p:nvSpPr>
        <p:spPr>
          <a:xfrm>
            <a:off x="-390480" y="976205"/>
            <a:ext cx="6248400" cy="928795"/>
          </a:xfrm>
          <a:prstGeom prst="rect">
            <a:avLst/>
          </a:prstGeom>
        </p:spPr>
        <p:txBody>
          <a:bodyPr vert="horz" rtlCol="0" anchor="ctr">
            <a:no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nSpc>
                <a:spcPts val="3400"/>
              </a:lnSpc>
            </a:pPr>
            <a:r>
              <a:rPr lang="en-US" altLang="en-US" sz="5500" b="1" i="1" dirty="0" smtClean="0">
                <a:solidFill>
                  <a:srgbClr val="F47E1C"/>
                </a:solidFill>
              </a:rPr>
              <a:t/>
            </a:r>
            <a:br>
              <a:rPr lang="en-US" altLang="en-US" sz="5500" b="1" i="1" dirty="0" smtClean="0">
                <a:solidFill>
                  <a:srgbClr val="F47E1C"/>
                </a:solidFill>
              </a:rPr>
            </a:br>
            <a:r>
              <a:rPr lang="en-US" altLang="en-US" sz="4800" b="1" i="1" baseline="40000" dirty="0" smtClean="0">
                <a:solidFill>
                  <a:srgbClr val="F47E1C"/>
                </a:solidFill>
              </a:rPr>
              <a:t>thematic Level One Curricula</a:t>
            </a:r>
          </a:p>
        </p:txBody>
      </p:sp>
      <p:pic>
        <p:nvPicPr>
          <p:cNvPr id="8" name="Picture 6" descr="http://jmgkids.us/wp-content/uploads/2014/02/WG-s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44440" y="4295887"/>
            <a:ext cx="1665560" cy="21107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jmgkids.us/wp-content/uploads/2014/02/Lit-cover-print-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33600" y="1842633"/>
            <a:ext cx="177584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Randy.Seagraves\Desktop\WEB COVERS\health nutrit cover.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4349" y="4267200"/>
            <a:ext cx="1677731" cy="20926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a:spLocks noChangeArrowheads="1"/>
          </p:cNvSpPr>
          <p:nvPr/>
        </p:nvSpPr>
        <p:spPr bwMode="auto">
          <a:xfrm>
            <a:off x="-85680" y="2682167"/>
            <a:ext cx="2219280" cy="11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800">
                <a:solidFill>
                  <a:srgbClr val="33CC33"/>
                </a:solidFill>
                <a:latin typeface="Albertus Medium" pitchFamily="34" charset="0"/>
              </a:defRPr>
            </a:lvl1pPr>
            <a:lvl2pPr marL="742950" indent="-285750" eaLnBrk="0" hangingPunct="0">
              <a:spcBef>
                <a:spcPct val="20000"/>
              </a:spcBef>
              <a:buChar char="–"/>
              <a:defRPr sz="2800">
                <a:solidFill>
                  <a:srgbClr val="FFFFFF"/>
                </a:solidFill>
                <a:latin typeface="Albertus Medium" pitchFamily="34" charset="0"/>
              </a:defRPr>
            </a:lvl2pPr>
            <a:lvl3pPr marL="1143000" indent="-228600" eaLnBrk="0" hangingPunct="0">
              <a:spcBef>
                <a:spcPct val="20000"/>
              </a:spcBef>
              <a:buChar char="•"/>
              <a:defRPr sz="2400">
                <a:solidFill>
                  <a:srgbClr val="FFFFFF"/>
                </a:solidFill>
                <a:latin typeface="Albertus Medium" pitchFamily="34" charset="0"/>
              </a:defRPr>
            </a:lvl3pPr>
            <a:lvl4pPr marL="1600200" indent="-228600" eaLnBrk="0" hangingPunct="0">
              <a:spcBef>
                <a:spcPct val="20000"/>
              </a:spcBef>
              <a:buChar char="–"/>
              <a:defRPr sz="2000">
                <a:solidFill>
                  <a:srgbClr val="FFFFFF"/>
                </a:solidFill>
                <a:latin typeface="Albertus Medium" pitchFamily="34" charset="0"/>
              </a:defRPr>
            </a:lvl4pPr>
            <a:lvl5pPr marL="2057400" indent="-228600" eaLnBrk="0" hangingPunct="0">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r">
              <a:lnSpc>
                <a:spcPts val="4000"/>
              </a:lnSpc>
              <a:spcBef>
                <a:spcPct val="0"/>
              </a:spcBef>
              <a:buFontTx/>
              <a:buNone/>
            </a:pPr>
            <a:r>
              <a:rPr lang="en-US" altLang="en-US" sz="4800" b="1" baseline="40000" dirty="0" smtClean="0">
                <a:solidFill>
                  <a:srgbClr val="F47E1C"/>
                </a:solidFill>
                <a:latin typeface="+mj-lt"/>
              </a:rPr>
              <a:t>stand-alone</a:t>
            </a:r>
            <a:br>
              <a:rPr lang="en-US" altLang="en-US" sz="4800" b="1" baseline="40000" dirty="0" smtClean="0">
                <a:solidFill>
                  <a:srgbClr val="F47E1C"/>
                </a:solidFill>
                <a:latin typeface="+mj-lt"/>
              </a:rPr>
            </a:br>
            <a:r>
              <a:rPr lang="en-US" altLang="en-US" sz="4800" b="1" baseline="40000" dirty="0" smtClean="0">
                <a:solidFill>
                  <a:srgbClr val="F47E1C"/>
                </a:solidFill>
                <a:latin typeface="+mj-lt"/>
              </a:rPr>
              <a:t>curriculum:</a:t>
            </a:r>
            <a:endParaRPr lang="en-US" altLang="en-US" sz="4800" dirty="0">
              <a:solidFill>
                <a:srgbClr val="F47E1C"/>
              </a:solidFill>
              <a:latin typeface="+mj-lt"/>
            </a:endParaRPr>
          </a:p>
        </p:txBody>
      </p:sp>
    </p:spTree>
    <p:extLst>
      <p:ext uri="{BB962C8B-B14F-4D97-AF65-F5344CB8AC3E}">
        <p14:creationId xmlns:p14="http://schemas.microsoft.com/office/powerpoint/2010/main" val="399630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0099"/>
            </a:gs>
            <a:gs pos="100000">
              <a:srgbClr val="33CC33"/>
            </a:gs>
          </a:gsLst>
          <a:lin ang="2700000" scaled="1"/>
        </a:gradFill>
        <a:effectLst/>
      </p:bgPr>
    </p:bg>
    <p:spTree>
      <p:nvGrpSpPr>
        <p:cNvPr id="1" name=""/>
        <p:cNvGrpSpPr/>
        <p:nvPr/>
      </p:nvGrpSpPr>
      <p:grpSpPr>
        <a:xfrm>
          <a:off x="0" y="0"/>
          <a:ext cx="0" cy="0"/>
          <a:chOff x="0" y="0"/>
          <a:chExt cx="0" cy="0"/>
        </a:xfrm>
      </p:grpSpPr>
      <p:sp>
        <p:nvSpPr>
          <p:cNvPr id="457730" name="Rectangle 2"/>
          <p:cNvSpPr>
            <a:spLocks noGrp="1" noChangeArrowheads="1"/>
          </p:cNvSpPr>
          <p:nvPr>
            <p:ph type="body" idx="1"/>
          </p:nvPr>
        </p:nvSpPr>
        <p:spPr/>
        <p:txBody>
          <a:bodyPr/>
          <a:lstStyle/>
          <a:p>
            <a:pPr eaLnBrk="1" hangingPunct="1"/>
            <a:endParaRPr lang="en-US" altLang="en-US" smtClean="0"/>
          </a:p>
        </p:txBody>
      </p:sp>
      <p:pic>
        <p:nvPicPr>
          <p:cNvPr id="457731" name="Picture 3" descr="garden"/>
          <p:cNvPicPr>
            <a:picLocks noGrp="1" noChangeAspect="1" noChangeArrowheads="1"/>
          </p:cNvPicPr>
          <p:nvPr>
            <p:ph type="title"/>
          </p:nvPr>
        </p:nvPicPr>
        <p:blipFill>
          <a:blip r:embed="rId3">
            <a:lum bright="70000" contrast="-70000"/>
            <a:extLst>
              <a:ext uri="{28A0092B-C50C-407E-A947-70E740481C1C}">
                <a14:useLocalDpi xmlns:a14="http://schemas.microsoft.com/office/drawing/2010/main"/>
              </a:ext>
            </a:extLst>
          </a:blip>
          <a:srcRect/>
          <a:stretch>
            <a:fillRect/>
          </a:stretch>
        </p:blipFill>
        <p:spPr>
          <a:xfrm>
            <a:off x="0" y="0"/>
            <a:ext cx="9144000" cy="6858000"/>
          </a:xfrm>
          <a:noFill/>
          <a:ln w="12700">
            <a:solidFill>
              <a:srgbClr val="FAFD00"/>
            </a:solidFill>
            <a:miter lim="800000"/>
            <a:headEnd/>
            <a:tailEnd/>
          </a:ln>
        </p:spPr>
      </p:pic>
      <p:sp>
        <p:nvSpPr>
          <p:cNvPr id="31748" name="Text Box 4"/>
          <p:cNvSpPr txBox="1">
            <a:spLocks noChangeArrowheads="1"/>
          </p:cNvSpPr>
          <p:nvPr/>
        </p:nvSpPr>
        <p:spPr bwMode="auto">
          <a:xfrm>
            <a:off x="101600" y="1447800"/>
            <a:ext cx="9169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eaLnBrk="0" fontAlgn="base" hangingPunct="0">
              <a:spcBef>
                <a:spcPct val="50000"/>
              </a:spcBef>
              <a:spcAft>
                <a:spcPct val="0"/>
              </a:spcAft>
              <a:buFontTx/>
              <a:buNone/>
              <a:defRPr/>
            </a:pPr>
            <a:r>
              <a:rPr lang="en-US" altLang="en-US" sz="5500" b="1" dirty="0" smtClean="0">
                <a:solidFill>
                  <a:srgbClr val="000099"/>
                </a:solidFill>
                <a:latin typeface="Calibri" panose="020F0502020204030204" pitchFamily="34" charset="0"/>
                <a:cs typeface="Arial" pitchFamily="34" charset="0"/>
              </a:rPr>
              <a:t>JMG</a:t>
            </a:r>
            <a:r>
              <a:rPr lang="en-US" altLang="en-US" sz="1600" b="1" dirty="0" smtClean="0">
                <a:solidFill>
                  <a:srgbClr val="000000"/>
                </a:solidFill>
                <a:latin typeface="Calibri" panose="020F0502020204030204" pitchFamily="34" charset="0"/>
                <a:cs typeface="Arial" pitchFamily="34" charset="0"/>
              </a:rPr>
              <a:t>®</a:t>
            </a:r>
            <a:r>
              <a:rPr lang="en-US" altLang="en-US" sz="6000" b="1" dirty="0" smtClean="0">
                <a:solidFill>
                  <a:srgbClr val="000099"/>
                </a:solidFill>
                <a:latin typeface="Calibri" panose="020F0502020204030204" pitchFamily="34" charset="0"/>
                <a:cs typeface="Arial" pitchFamily="34" charset="0"/>
              </a:rPr>
              <a:t> </a:t>
            </a:r>
            <a:r>
              <a:rPr lang="en-US" altLang="en-US" sz="5500" b="1" dirty="0" smtClean="0">
                <a:solidFill>
                  <a:srgbClr val="000099"/>
                </a:solidFill>
                <a:latin typeface="Calibri" panose="020F0502020204030204" pitchFamily="34" charset="0"/>
                <a:cs typeface="Arial" pitchFamily="34" charset="0"/>
              </a:rPr>
              <a:t>Certification for Youths</a:t>
            </a:r>
          </a:p>
        </p:txBody>
      </p:sp>
      <p:sp>
        <p:nvSpPr>
          <p:cNvPr id="31749" name="Rectangle 5"/>
          <p:cNvSpPr>
            <a:spLocks noChangeArrowheads="1"/>
          </p:cNvSpPr>
          <p:nvPr/>
        </p:nvSpPr>
        <p:spPr bwMode="auto">
          <a:xfrm>
            <a:off x="127000" y="259080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fontAlgn="base">
              <a:spcAft>
                <a:spcPct val="0"/>
              </a:spcAft>
              <a:buClr>
                <a:srgbClr val="000099"/>
              </a:buClr>
              <a:defRPr/>
            </a:pPr>
            <a:r>
              <a:rPr lang="en-US" altLang="en-US" sz="4500" i="1" dirty="0" smtClean="0">
                <a:solidFill>
                  <a:srgbClr val="009900"/>
                </a:solidFill>
                <a:latin typeface="Calibri" panose="020F0502020204030204" pitchFamily="34" charset="0"/>
                <a:cs typeface="Arial" pitchFamily="34" charset="0"/>
              </a:rPr>
              <a:t>Certified Junior Master Gardener</a:t>
            </a:r>
            <a:r>
              <a:rPr lang="en-US" altLang="en-US" sz="4500" dirty="0" smtClean="0">
                <a:solidFill>
                  <a:srgbClr val="009900"/>
                </a:solidFill>
                <a:latin typeface="Calibri" panose="020F0502020204030204" pitchFamily="34" charset="0"/>
                <a:cs typeface="Arial" pitchFamily="34" charset="0"/>
              </a:rPr>
              <a:t>®</a:t>
            </a:r>
            <a:endParaRPr lang="en-US" altLang="en-US" sz="4500" dirty="0">
              <a:solidFill>
                <a:srgbClr val="009900"/>
              </a:solidFill>
              <a:latin typeface="Calibri" panose="020F0502020204030204" pitchFamily="34" charset="0"/>
              <a:cs typeface="Arial" pitchFamily="34" charset="0"/>
            </a:endParaRPr>
          </a:p>
          <a:p>
            <a:pPr fontAlgn="base">
              <a:spcAft>
                <a:spcPct val="0"/>
              </a:spcAft>
              <a:buClr>
                <a:srgbClr val="000099"/>
              </a:buClr>
              <a:defRPr/>
            </a:pPr>
            <a:r>
              <a:rPr lang="en-US" altLang="en-US" sz="4500" i="1" dirty="0" smtClean="0">
                <a:solidFill>
                  <a:srgbClr val="009900"/>
                </a:solidFill>
                <a:latin typeface="Calibri" panose="020F0502020204030204" pitchFamily="34" charset="0"/>
                <a:cs typeface="Arial" pitchFamily="34" charset="0"/>
              </a:rPr>
              <a:t>Golden Ray </a:t>
            </a:r>
            <a:r>
              <a:rPr lang="en-US" altLang="en-US" sz="4500" i="1" dirty="0" err="1" smtClean="0">
                <a:solidFill>
                  <a:srgbClr val="009900"/>
                </a:solidFill>
                <a:latin typeface="Calibri" panose="020F0502020204030204" pitchFamily="34" charset="0"/>
                <a:cs typeface="Arial" pitchFamily="34" charset="0"/>
              </a:rPr>
              <a:t>Series</a:t>
            </a:r>
            <a:r>
              <a:rPr lang="en-US" altLang="en-US" sz="2000" i="1" dirty="0" err="1" smtClean="0">
                <a:solidFill>
                  <a:srgbClr val="009900"/>
                </a:solidFill>
                <a:latin typeface="Calibri" panose="020F0502020204030204" pitchFamily="34" charset="0"/>
                <a:cs typeface="Arial" pitchFamily="34" charset="0"/>
              </a:rPr>
              <a:t>sm</a:t>
            </a:r>
            <a:r>
              <a:rPr lang="en-US" altLang="en-US" sz="4500" i="1" dirty="0" smtClean="0">
                <a:solidFill>
                  <a:srgbClr val="009900"/>
                </a:solidFill>
                <a:latin typeface="Calibri" panose="020F0502020204030204" pitchFamily="34" charset="0"/>
                <a:cs typeface="Arial" pitchFamily="34" charset="0"/>
              </a:rPr>
              <a:t> </a:t>
            </a:r>
            <a:r>
              <a:rPr lang="en-US" altLang="en-US" sz="4500" dirty="0" smtClean="0">
                <a:solidFill>
                  <a:srgbClr val="009900"/>
                </a:solidFill>
                <a:latin typeface="Calibri" panose="020F0502020204030204" pitchFamily="34" charset="0"/>
                <a:cs typeface="Arial" pitchFamily="34" charset="0"/>
              </a:rPr>
              <a:t>Certification</a:t>
            </a:r>
          </a:p>
          <a:p>
            <a:pPr fontAlgn="base">
              <a:spcAft>
                <a:spcPct val="0"/>
              </a:spcAft>
              <a:buClr>
                <a:srgbClr val="000099"/>
              </a:buClr>
              <a:defRPr/>
            </a:pPr>
            <a:endParaRPr lang="en-US" altLang="en-US" sz="4000" dirty="0" smtClean="0">
              <a:cs typeface="Arial" pitchFamily="34" charset="0"/>
            </a:endParaRPr>
          </a:p>
        </p:txBody>
      </p:sp>
    </p:spTree>
    <p:extLst>
      <p:ext uri="{BB962C8B-B14F-4D97-AF65-F5344CB8AC3E}">
        <p14:creationId xmlns:p14="http://schemas.microsoft.com/office/powerpoint/2010/main" val="302688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National JMG</a:t>
            </a:r>
            <a:r>
              <a:rPr lang="en-US" sz="800" dirty="0"/>
              <a:t>®</a:t>
            </a:r>
            <a:r>
              <a:rPr lang="en-US" sz="1000" dirty="0"/>
              <a:t> </a:t>
            </a:r>
            <a:r>
              <a:rPr lang="en-US" dirty="0"/>
              <a:t>Leader Training</a:t>
            </a:r>
          </a:p>
        </p:txBody>
      </p:sp>
      <p:sp>
        <p:nvSpPr>
          <p:cNvPr id="5" name="Text Placeholder 4"/>
          <p:cNvSpPr>
            <a:spLocks noGrp="1"/>
          </p:cNvSpPr>
          <p:nvPr>
            <p:ph type="body" sz="quarter" idx="10"/>
          </p:nvPr>
        </p:nvSpPr>
        <p:spPr/>
        <p:txBody>
          <a:bodyPr/>
          <a:lstStyle/>
          <a:p>
            <a:r>
              <a:rPr lang="en-US" sz="7200" dirty="0" smtClean="0"/>
              <a:t>Learn, Grow, Eat &amp; Go!</a:t>
            </a:r>
            <a:endParaRPr lang="en-US" sz="7200" dirty="0"/>
          </a:p>
        </p:txBody>
      </p:sp>
      <p:pic>
        <p:nvPicPr>
          <p:cNvPr id="80900" name="Picture 4" descr="C:\Users\Randy.Seagraves\Desktop\ArchiveConvertedPDF\Sent Items_attach\JMG growing logo_2.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1524000"/>
            <a:ext cx="6699415" cy="2521483"/>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557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National JMG</a:t>
            </a:r>
            <a:r>
              <a:rPr lang="en-US" sz="800" dirty="0"/>
              <a:t>®</a:t>
            </a:r>
            <a:r>
              <a:rPr lang="en-US" sz="1000" dirty="0"/>
              <a:t> </a:t>
            </a:r>
            <a:r>
              <a:rPr lang="en-US" dirty="0"/>
              <a:t>Leader Training</a:t>
            </a:r>
          </a:p>
        </p:txBody>
      </p:sp>
      <p:sp>
        <p:nvSpPr>
          <p:cNvPr id="5" name="Text Placeholder 4"/>
          <p:cNvSpPr>
            <a:spLocks noGrp="1"/>
          </p:cNvSpPr>
          <p:nvPr>
            <p:ph type="body" sz="quarter" idx="10"/>
          </p:nvPr>
        </p:nvSpPr>
        <p:spPr>
          <a:xfrm>
            <a:off x="228600" y="5410200"/>
            <a:ext cx="8672946" cy="1238250"/>
          </a:xfrm>
        </p:spPr>
        <p:txBody>
          <a:bodyPr/>
          <a:lstStyle/>
          <a:p>
            <a:r>
              <a:rPr lang="en-US" sz="6500" dirty="0" smtClean="0"/>
              <a:t>      Overview &amp; Research</a:t>
            </a:r>
            <a:endParaRPr lang="en-US" sz="6500" dirty="0"/>
          </a:p>
        </p:txBody>
      </p:sp>
      <p:pic>
        <p:nvPicPr>
          <p:cNvPr id="6" name="Picture 6" descr="C:\Users\Randy.Seagraves\Desktop\LGEG MASTER\AFRI\AFRI photos and art\growing logo orange.jp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419600" y="228601"/>
            <a:ext cx="2694387" cy="10150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andy.Seagraves\Desktop\LGEG MASTER\LGEG logos\LGEG .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181763"/>
            <a:ext cx="7042641" cy="38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767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sz="half" idx="4294967295"/>
          </p:nvPr>
        </p:nvSpPr>
        <p:spPr>
          <a:xfrm>
            <a:off x="215631" y="914537"/>
            <a:ext cx="8394969" cy="2590663"/>
          </a:xfrm>
        </p:spPr>
        <p:txBody>
          <a:bodyPr>
            <a:noAutofit/>
          </a:bodyPr>
          <a:lstStyle/>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Increased leadership and personal responsibility</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Improved academic achievement – particularly science</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Increased parent and mentor involvement with youth in schools with JMG</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Exposure to career exploration paths</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Engagement in community service/service learning projects</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Youth certification as Junior Master Gardeners</a:t>
            </a:r>
          </a:p>
        </p:txBody>
      </p:sp>
      <p:sp>
        <p:nvSpPr>
          <p:cNvPr id="15364" name="Text Box 7"/>
          <p:cNvSpPr txBox="1">
            <a:spLocks noChangeArrowheads="1"/>
          </p:cNvSpPr>
          <p:nvPr/>
        </p:nvSpPr>
        <p:spPr bwMode="auto">
          <a:xfrm>
            <a:off x="78581" y="0"/>
            <a:ext cx="678910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4400" b="1" dirty="0">
                <a:solidFill>
                  <a:srgbClr val="0066CC"/>
                </a:solidFill>
                <a:latin typeface="+mj-lt"/>
              </a:rPr>
              <a:t>Benefits of JMG to children?</a:t>
            </a:r>
          </a:p>
        </p:txBody>
      </p:sp>
      <p:sp>
        <p:nvSpPr>
          <p:cNvPr id="4" name="Text Box 4"/>
          <p:cNvSpPr txBox="1">
            <a:spLocks noChangeArrowheads="1"/>
          </p:cNvSpPr>
          <p:nvPr/>
        </p:nvSpPr>
        <p:spPr bwMode="auto">
          <a:xfrm>
            <a:off x="-1093519" y="3962400"/>
            <a:ext cx="6808519"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endParaRPr lang="en-US" altLang="en-US" sz="3600" dirty="0">
              <a:solidFill>
                <a:srgbClr val="00CC00"/>
              </a:solidFill>
              <a:latin typeface="+mj-lt"/>
            </a:endParaRPr>
          </a:p>
          <a:p>
            <a:pPr algn="ctr">
              <a:spcBef>
                <a:spcPct val="50000"/>
              </a:spcBef>
              <a:buFontTx/>
              <a:buNone/>
            </a:pPr>
            <a:r>
              <a:rPr lang="en-US" altLang="en-US" sz="3400" dirty="0">
                <a:solidFill>
                  <a:srgbClr val="00CC00"/>
                </a:solidFill>
                <a:latin typeface="+mj-lt"/>
              </a:rPr>
              <a:t>	</a:t>
            </a:r>
            <a:r>
              <a:rPr lang="en-US" altLang="en-US" sz="3600" b="1" dirty="0" smtClean="0">
                <a:solidFill>
                  <a:srgbClr val="00CC00"/>
                </a:solidFill>
                <a:latin typeface="+mj-lt"/>
              </a:rPr>
              <a:t>www.jmgkids.us/</a:t>
            </a:r>
            <a:r>
              <a:rPr lang="en-US" altLang="en-US" sz="3600" i="1" dirty="0" smtClean="0">
                <a:solidFill>
                  <a:srgbClr val="F47E1C"/>
                </a:solidFill>
                <a:latin typeface="+mj-lt"/>
              </a:rPr>
              <a:t>research</a:t>
            </a:r>
            <a:endParaRPr lang="en-US" altLang="en-US" sz="3600" i="1" dirty="0">
              <a:solidFill>
                <a:srgbClr val="F47E1C"/>
              </a:solidFill>
              <a:latin typeface="+mj-lt"/>
            </a:endParaRPr>
          </a:p>
          <a:p>
            <a:pPr algn="ctr">
              <a:spcBef>
                <a:spcPct val="50000"/>
              </a:spcBef>
              <a:buFontTx/>
              <a:buNone/>
            </a:pPr>
            <a:r>
              <a:rPr lang="en-US" altLang="en-US" sz="3400" dirty="0">
                <a:solidFill>
                  <a:srgbClr val="00CC00"/>
                </a:solidFill>
                <a:latin typeface="+mj-lt"/>
              </a:rPr>
              <a:t>			</a:t>
            </a:r>
            <a:endParaRPr lang="en-US" altLang="en-US" sz="2400" dirty="0">
              <a:solidFill>
                <a:srgbClr val="00CC00"/>
              </a:solidFill>
              <a:latin typeface="+mj-lt"/>
            </a:endParaRPr>
          </a:p>
        </p:txBody>
      </p:sp>
      <p:pic>
        <p:nvPicPr>
          <p:cNvPr id="11267" name="Picture 3" descr="C:\Users\Randy.Seagraves\Desktop\LGEG MASTER\flat art\GREEN kids planting 3.png"/>
          <p:cNvPicPr>
            <a:picLocks noChangeAspect="1" noChangeArrowheads="1"/>
          </p:cNvPicPr>
          <p:nvPr/>
        </p:nvPicPr>
        <p:blipFill>
          <a:blip r:embed="rId3" cstate="screen">
            <a:duotone>
              <a:prstClr val="black"/>
              <a:srgbClr val="99FF66">
                <a:tint val="45000"/>
                <a:satMod val="400000"/>
              </a:srgbClr>
            </a:duotone>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flipH="1">
            <a:off x="5257798" y="4267200"/>
            <a:ext cx="3547869"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sz="half" idx="4294967295"/>
          </p:nvPr>
        </p:nvSpPr>
        <p:spPr>
          <a:xfrm>
            <a:off x="78582" y="1225255"/>
            <a:ext cx="9008269" cy="5707558"/>
          </a:xfrm>
        </p:spPr>
        <p:txBody>
          <a:bodyPr>
            <a:noAutofit/>
          </a:bodyPr>
          <a:lstStyle/>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Child Health</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Childhood Obesity Rates</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Family health</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Family mealtimes</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Reach into the home</a:t>
            </a:r>
          </a:p>
        </p:txBody>
      </p:sp>
      <p:sp>
        <p:nvSpPr>
          <p:cNvPr id="15364" name="Text Box 7"/>
          <p:cNvSpPr txBox="1">
            <a:spLocks noChangeArrowheads="1"/>
          </p:cNvSpPr>
          <p:nvPr/>
        </p:nvSpPr>
        <p:spPr bwMode="auto">
          <a:xfrm>
            <a:off x="228600" y="381000"/>
            <a:ext cx="79909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400" b="1" dirty="0" smtClean="0">
                <a:solidFill>
                  <a:srgbClr val="0066CC"/>
                </a:solidFill>
                <a:latin typeface="+mj-lt"/>
              </a:rPr>
              <a:t>Can Gardening Positively impact?</a:t>
            </a:r>
            <a:endParaRPr lang="en-US" sz="4400" b="1" dirty="0">
              <a:solidFill>
                <a:srgbClr val="0066CC"/>
              </a:solidFill>
              <a:latin typeface="+mj-lt"/>
            </a:endParaRPr>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6372225"/>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229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55319" y="611581"/>
            <a:ext cx="8229600" cy="94991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009900"/>
                </a:solidFill>
                <a:effectLst>
                  <a:outerShdw blurRad="63500" dist="38100" dir="5400000" algn="t" rotWithShape="0">
                    <a:prstClr val="black">
                      <a:alpha val="25000"/>
                    </a:prstClr>
                  </a:outerShdw>
                </a:effectLst>
                <a:uLnTx/>
                <a:uFillTx/>
                <a:latin typeface="+mj-lt"/>
                <a:ea typeface="+mj-ea"/>
                <a:cs typeface="+mj-cs"/>
              </a:rPr>
              <a:t>Why Health Matters</a:t>
            </a:r>
            <a:endParaRPr kumimoji="0" lang="en-US" sz="7200" b="1" i="0" u="none" strike="noStrike" kern="1200" cap="none" spc="0" normalizeH="0" baseline="0" noProof="0" dirty="0">
              <a:ln>
                <a:noFill/>
              </a:ln>
              <a:solidFill>
                <a:srgbClr val="009900"/>
              </a:solidFill>
              <a:effectLst>
                <a:outerShdw blurRad="63500" dist="38100" dir="5400000" algn="t" rotWithShape="0">
                  <a:prstClr val="black">
                    <a:alpha val="25000"/>
                  </a:prstClr>
                </a:outerShdw>
              </a:effectLst>
              <a:uLnTx/>
              <a:uFillTx/>
              <a:latin typeface="+mj-lt"/>
              <a:ea typeface="+mj-ea"/>
              <a:cs typeface="+mj-cs"/>
            </a:endParaRPr>
          </a:p>
        </p:txBody>
      </p:sp>
      <p:sp>
        <p:nvSpPr>
          <p:cNvPr id="5" name="Content Placeholder 5"/>
          <p:cNvSpPr txBox="1">
            <a:spLocks/>
          </p:cNvSpPr>
          <p:nvPr/>
        </p:nvSpPr>
        <p:spPr>
          <a:xfrm>
            <a:off x="244835" y="1447800"/>
            <a:ext cx="4041648" cy="45262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66CC"/>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kids are in school &amp; in class.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kids are</a:t>
            </a:r>
            <a:r>
              <a:rPr lang="en-US" dirty="0">
                <a:solidFill>
                  <a:srgbClr val="0066CC"/>
                </a:solidFill>
              </a:rPr>
              <a:t> </a:t>
            </a:r>
            <a:r>
              <a:rPr kumimoji="0" lang="en-US" sz="2400" b="0" i="0" u="none" strike="noStrike" kern="1200" cap="none" spc="0" normalizeH="0" baseline="0" noProof="0" dirty="0" smtClean="0">
                <a:ln>
                  <a:noFill/>
                </a:ln>
                <a:solidFill>
                  <a:srgbClr val="0066CC"/>
                </a:solidFill>
                <a:effectLst/>
                <a:uLnTx/>
                <a:uFillTx/>
                <a:ea typeface="+mn-ea"/>
                <a:cs typeface="+mn-cs"/>
              </a:rPr>
              <a:t>ready to learn.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teachers are at school with energy.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administrators and staff are engaged.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ysClr val="windowText" lastClr="000000">
                  <a:lumMod val="50000"/>
                  <a:lumOff val="50000"/>
                </a:sysClr>
              </a:solidFill>
              <a:effectLst/>
              <a:uLnTx/>
              <a:uFillTx/>
              <a:latin typeface="Century Gothic"/>
              <a:ea typeface="+mn-ea"/>
              <a:cs typeface="+mn-cs"/>
            </a:endParaRPr>
          </a:p>
        </p:txBody>
      </p:sp>
      <p:sp>
        <p:nvSpPr>
          <p:cNvPr id="6" name="Content Placeholder 4"/>
          <p:cNvSpPr txBox="1">
            <a:spLocks/>
          </p:cNvSpPr>
          <p:nvPr/>
        </p:nvSpPr>
        <p:spPr>
          <a:xfrm>
            <a:off x="4343400" y="144780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66CC"/>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latin typeface="+mn-lt"/>
                <a:ea typeface="+mn-ea"/>
                <a:cs typeface="+mn-cs"/>
              </a:rPr>
              <a:t>Healthy parents are at work or home –involved.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people have a higher quality of life.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people need  fewer health resources.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communities are desirable places to live and work.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66CC"/>
              </a:solidFill>
              <a:effectLst/>
              <a:uLnTx/>
              <a:uFillTx/>
              <a:latin typeface="+mn-lt"/>
              <a:ea typeface="+mn-ea"/>
              <a:cs typeface="+mn-cs"/>
            </a:endParaRPr>
          </a:p>
        </p:txBody>
      </p:sp>
      <p:pic>
        <p:nvPicPr>
          <p:cNvPr id="8"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6372225"/>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243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p:sp>
      <p:sp>
        <p:nvSpPr>
          <p:cNvPr id="8" name="Text Placeholder 7"/>
          <p:cNvSpPr>
            <a:spLocks noGrp="1"/>
          </p:cNvSpPr>
          <p:nvPr>
            <p:ph type="body" sz="quarter" idx="16"/>
          </p:nvPr>
        </p:nvSpPr>
        <p:spPr/>
        <p:txBody>
          <a:bodyPr/>
          <a:lstStyle/>
          <a:p>
            <a:endParaRPr lang="en-US"/>
          </a:p>
        </p:txBody>
      </p:sp>
      <p:sp>
        <p:nvSpPr>
          <p:cNvPr id="9" name="Text Placeholder 8"/>
          <p:cNvSpPr>
            <a:spLocks noGrp="1"/>
          </p:cNvSpPr>
          <p:nvPr>
            <p:ph type="body" sz="quarter" idx="17"/>
          </p:nvPr>
        </p:nvSpPr>
        <p:spPr/>
        <p:txBody>
          <a:bodyPr/>
          <a:lstStyle/>
          <a:p>
            <a:endParaRPr lang="en-US"/>
          </a:p>
        </p:txBody>
      </p:sp>
      <p:sp>
        <p:nvSpPr>
          <p:cNvPr id="10" name="Picture Placeholder 9"/>
          <p:cNvSpPr>
            <a:spLocks noGrp="1"/>
          </p:cNvSpPr>
          <p:nvPr>
            <p:ph type="pic" sz="quarter" idx="18"/>
          </p:nvPr>
        </p:nvSpPr>
        <p:spPr/>
      </p:sp>
      <p:sp>
        <p:nvSpPr>
          <p:cNvPr id="11" name="Picture Placeholder 10"/>
          <p:cNvSpPr>
            <a:spLocks noGrp="1"/>
          </p:cNvSpPr>
          <p:nvPr>
            <p:ph type="pic" sz="quarter" idx="19"/>
          </p:nvPr>
        </p:nvSpPr>
        <p:spPr/>
      </p:sp>
      <p:pic>
        <p:nvPicPr>
          <p:cNvPr id="12" name="Picture 2"/>
          <p:cNvPicPr>
            <a:picLocks noChangeAspect="1" noChangeArrowheads="1"/>
          </p:cNvPicPr>
          <p:nvPr/>
        </p:nvPicPr>
        <p:blipFill>
          <a:blip r:embed="rId3">
            <a:lum contrast="20000"/>
            <a:extLst>
              <a:ext uri="{28A0092B-C50C-407E-A947-70E740481C1C}">
                <a14:useLocalDpi xmlns:a14="http://schemas.microsoft.com/office/drawing/2010/main"/>
              </a:ext>
            </a:extLst>
          </a:blip>
          <a:srcRect/>
          <a:stretch>
            <a:fillRect/>
          </a:stretch>
        </p:blipFill>
        <p:spPr bwMode="auto">
          <a:xfrm>
            <a:off x="381000" y="838200"/>
            <a:ext cx="7162800" cy="496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4"/>
          <p:cNvSpPr txBox="1">
            <a:spLocks/>
          </p:cNvSpPr>
          <p:nvPr/>
        </p:nvSpPr>
        <p:spPr>
          <a:xfrm>
            <a:off x="-914400" y="-147221"/>
            <a:ext cx="9829800" cy="98542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5100" b="1" i="0" u="none" strike="noStrike" kern="1200" cap="none" spc="0" normalizeH="0" baseline="0" noProof="0" dirty="0" smtClean="0">
                <a:ln>
                  <a:noFill/>
                </a:ln>
                <a:solidFill>
                  <a:schemeClr val="bg1"/>
                </a:solidFill>
                <a:effectLst>
                  <a:outerShdw blurRad="63500" dist="38100" dir="5400000" algn="t" rotWithShape="0">
                    <a:prstClr val="black">
                      <a:alpha val="25000"/>
                    </a:prstClr>
                  </a:outerShdw>
                </a:effectLst>
                <a:uLnTx/>
                <a:uFillTx/>
                <a:latin typeface="+mj-lt"/>
                <a:ea typeface="+mj-ea"/>
                <a:cs typeface="+mj-cs"/>
              </a:rPr>
              <a:t>Biggest Health Challenges</a:t>
            </a:r>
            <a:endParaRPr kumimoji="0" lang="en-US" sz="5100" b="1" i="0" u="none" strike="noStrike" kern="1200" cap="none" spc="0" normalizeH="0" baseline="0" noProof="0" dirty="0">
              <a:ln>
                <a:noFill/>
              </a:ln>
              <a:solidFill>
                <a:schemeClr val="bg1"/>
              </a:solidFill>
              <a:effectLst>
                <a:outerShdw blurRad="63500" dist="38100" dir="5400000" algn="t" rotWithShape="0">
                  <a:prstClr val="black">
                    <a:alpha val="25000"/>
                  </a:prstClr>
                </a:outerShdw>
              </a:effectLst>
              <a:uLnTx/>
              <a:uFillTx/>
              <a:latin typeface="+mj-lt"/>
              <a:ea typeface="+mj-ea"/>
              <a:cs typeface="+mj-cs"/>
            </a:endParaRPr>
          </a:p>
        </p:txBody>
      </p:sp>
      <p:sp>
        <p:nvSpPr>
          <p:cNvPr id="15" name="Rectangle 8"/>
          <p:cNvSpPr txBox="1">
            <a:spLocks/>
          </p:cNvSpPr>
          <p:nvPr/>
        </p:nvSpPr>
        <p:spPr>
          <a:xfrm rot="16200000">
            <a:off x="6533357" y="4363243"/>
            <a:ext cx="4367211" cy="365125"/>
          </a:xfrm>
          <a:prstGeom prst="rect">
            <a:avLst/>
          </a:prstGeom>
        </p:spPr>
        <p:txBody>
          <a:bodyPr/>
          <a:lstStyle>
            <a:lvl1pPr marL="0" algn="l" rtl="0" latinLnBrk="0">
              <a:defRPr sz="20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r>
              <a:rPr lang="en-US" dirty="0" smtClean="0">
                <a:solidFill>
                  <a:schemeClr val="bg1"/>
                </a:solidFill>
              </a:rPr>
              <a:t>2017 National JMG® Leader Training</a:t>
            </a:r>
          </a:p>
          <a:p>
            <a:endParaRPr lang="en-US" dirty="0"/>
          </a:p>
        </p:txBody>
      </p:sp>
    </p:spTree>
    <p:extLst>
      <p:ext uri="{BB962C8B-B14F-4D97-AF65-F5344CB8AC3E}">
        <p14:creationId xmlns:p14="http://schemas.microsoft.com/office/powerpoint/2010/main" val="189237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7"/>
          <p:cNvSpPr txBox="1">
            <a:spLocks noChangeArrowheads="1"/>
          </p:cNvSpPr>
          <p:nvPr/>
        </p:nvSpPr>
        <p:spPr bwMode="auto">
          <a:xfrm>
            <a:off x="228600" y="0"/>
            <a:ext cx="25570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400" b="1" dirty="0" smtClean="0">
                <a:solidFill>
                  <a:srgbClr val="F47E1C"/>
                </a:solidFill>
                <a:latin typeface="+mj-lt"/>
              </a:rPr>
              <a:t>Relevance</a:t>
            </a:r>
            <a:endParaRPr lang="en-US" sz="4400" b="1" dirty="0">
              <a:solidFill>
                <a:srgbClr val="F47E1C"/>
              </a:solidFill>
              <a:latin typeface="+mj-lt"/>
            </a:endParaRPr>
          </a:p>
        </p:txBody>
      </p:sp>
      <p:sp>
        <p:nvSpPr>
          <p:cNvPr id="4" name="Content Placeholder 2"/>
          <p:cNvSpPr>
            <a:spLocks noGrp="1"/>
          </p:cNvSpPr>
          <p:nvPr>
            <p:ph type="body" sz="half" idx="4294967295"/>
          </p:nvPr>
        </p:nvSpPr>
        <p:spPr>
          <a:xfrm>
            <a:off x="135732" y="769442"/>
            <a:ext cx="8168014" cy="5707063"/>
          </a:xfrm>
        </p:spPr>
        <p:txBody>
          <a:bodyPr>
            <a:noAutofit/>
          </a:bodyPr>
          <a:lstStyle/>
          <a:p>
            <a:pPr>
              <a:buFont typeface="Wingdings" panose="05000000000000000000" pitchFamily="2" charset="2"/>
              <a:buChar char="§"/>
            </a:pPr>
            <a:r>
              <a:rPr lang="en-US" sz="2400" dirty="0" smtClean="0">
                <a:solidFill>
                  <a:srgbClr val="0066CC"/>
                </a:solidFill>
                <a:latin typeface="Calibri" panose="020F0502020204030204" pitchFamily="34" charset="0"/>
              </a:rPr>
              <a:t>High </a:t>
            </a:r>
            <a:r>
              <a:rPr lang="en-US" sz="2400" dirty="0">
                <a:solidFill>
                  <a:srgbClr val="0066CC"/>
                </a:solidFill>
                <a:latin typeface="Calibri" panose="020F0502020204030204" pitchFamily="34" charset="0"/>
              </a:rPr>
              <a:t>prevalence of childhood obesity </a:t>
            </a:r>
            <a:r>
              <a:rPr lang="en-US" sz="2400" dirty="0" smtClean="0">
                <a:solidFill>
                  <a:srgbClr val="0066CC"/>
                </a:solidFill>
                <a:latin typeface="Calibri" panose="020F0502020204030204" pitchFamily="34" charset="0"/>
              </a:rPr>
              <a:t>is </a:t>
            </a:r>
            <a:r>
              <a:rPr lang="en-US" sz="2400" dirty="0">
                <a:solidFill>
                  <a:srgbClr val="0066CC"/>
                </a:solidFill>
                <a:latin typeface="Calibri" panose="020F0502020204030204" pitchFamily="34" charset="0"/>
              </a:rPr>
              <a:t>cause for concern because it is linked to negative health consequences for children and their families. </a:t>
            </a:r>
            <a:endParaRPr lang="en-US" sz="2400" dirty="0" smtClean="0">
              <a:solidFill>
                <a:srgbClr val="0066CC"/>
              </a:solidFill>
              <a:latin typeface="Calibri" panose="020F0502020204030204" pitchFamily="34" charset="0"/>
            </a:endParaRPr>
          </a:p>
          <a:p>
            <a:pPr>
              <a:buFont typeface="Wingdings" panose="05000000000000000000" pitchFamily="2" charset="2"/>
              <a:buChar char="§"/>
            </a:pPr>
            <a:r>
              <a:rPr lang="en-US" sz="2400" dirty="0" smtClean="0">
                <a:solidFill>
                  <a:srgbClr val="009900"/>
                </a:solidFill>
                <a:latin typeface="Calibri" panose="020F0502020204030204" pitchFamily="34" charset="0"/>
              </a:rPr>
              <a:t>Vegetable </a:t>
            </a:r>
            <a:r>
              <a:rPr lang="en-US" sz="2400" dirty="0">
                <a:solidFill>
                  <a:srgbClr val="009900"/>
                </a:solidFill>
                <a:latin typeface="Calibri" panose="020F0502020204030204" pitchFamily="34" charset="0"/>
              </a:rPr>
              <a:t>exposure plus school gardening has been shown to </a:t>
            </a:r>
            <a:r>
              <a:rPr lang="en-US" sz="2400" b="1" dirty="0">
                <a:solidFill>
                  <a:srgbClr val="009900"/>
                </a:solidFill>
                <a:latin typeface="Calibri" panose="020F0502020204030204" pitchFamily="34" charset="0"/>
              </a:rPr>
              <a:t>improve consumption </a:t>
            </a:r>
            <a:r>
              <a:rPr lang="en-US" sz="2400" dirty="0">
                <a:solidFill>
                  <a:srgbClr val="009900"/>
                </a:solidFill>
                <a:latin typeface="Calibri" panose="020F0502020204030204" pitchFamily="34" charset="0"/>
              </a:rPr>
              <a:t>of fruits and vegetables</a:t>
            </a:r>
            <a:r>
              <a:rPr lang="en-US" sz="2400" dirty="0" smtClean="0">
                <a:solidFill>
                  <a:srgbClr val="009900"/>
                </a:solidFill>
                <a:latin typeface="Calibri" panose="020F0502020204030204" pitchFamily="34" charset="0"/>
              </a:rPr>
              <a:t>.</a:t>
            </a:r>
          </a:p>
          <a:p>
            <a:pPr>
              <a:buFont typeface="Wingdings" panose="05000000000000000000" pitchFamily="2" charset="2"/>
              <a:buChar char="§"/>
            </a:pPr>
            <a:r>
              <a:rPr lang="en-US" sz="2400" dirty="0" smtClean="0">
                <a:solidFill>
                  <a:srgbClr val="0066CC"/>
                </a:solidFill>
                <a:latin typeface="Calibri" panose="020F0502020204030204" pitchFamily="34" charset="0"/>
              </a:rPr>
              <a:t>Adding </a:t>
            </a:r>
            <a:r>
              <a:rPr lang="en-US" sz="2400" dirty="0">
                <a:solidFill>
                  <a:srgbClr val="0066CC"/>
                </a:solidFill>
                <a:latin typeface="Calibri" panose="020F0502020204030204" pitchFamily="34" charset="0"/>
              </a:rPr>
              <a:t>more frequent and more vigorous physical activities during school has been shown to </a:t>
            </a:r>
            <a:r>
              <a:rPr lang="en-US" sz="2400" b="1" dirty="0">
                <a:solidFill>
                  <a:srgbClr val="0066CC"/>
                </a:solidFill>
                <a:latin typeface="Calibri" panose="020F0502020204030204" pitchFamily="34" charset="0"/>
              </a:rPr>
              <a:t>improve student fitness </a:t>
            </a:r>
            <a:r>
              <a:rPr lang="en-US" sz="2400" dirty="0">
                <a:solidFill>
                  <a:srgbClr val="0066CC"/>
                </a:solidFill>
                <a:latin typeface="Calibri" panose="020F0502020204030204" pitchFamily="34" charset="0"/>
              </a:rPr>
              <a:t>and weight. </a:t>
            </a:r>
            <a:endParaRPr lang="en-US" sz="2400" dirty="0" smtClean="0">
              <a:solidFill>
                <a:srgbClr val="0066CC"/>
              </a:solidFill>
              <a:latin typeface="Calibri" panose="020F0502020204030204" pitchFamily="34" charset="0"/>
            </a:endParaRPr>
          </a:p>
          <a:p>
            <a:pPr>
              <a:buFont typeface="Wingdings" panose="05000000000000000000" pitchFamily="2" charset="2"/>
              <a:buChar char="§"/>
            </a:pPr>
            <a:r>
              <a:rPr lang="en-US" sz="2400" dirty="0" smtClean="0">
                <a:solidFill>
                  <a:srgbClr val="009900"/>
                </a:solidFill>
                <a:latin typeface="Calibri" panose="020F0502020204030204" pitchFamily="34" charset="0"/>
              </a:rPr>
              <a:t>The </a:t>
            </a:r>
            <a:r>
              <a:rPr lang="en-US" sz="2400" dirty="0">
                <a:solidFill>
                  <a:srgbClr val="009900"/>
                </a:solidFill>
                <a:latin typeface="Calibri" panose="020F0502020204030204" pitchFamily="34" charset="0"/>
              </a:rPr>
              <a:t>greater the frequency of vegetable consumption and physical activity by parents, the </a:t>
            </a:r>
            <a:r>
              <a:rPr lang="en-US" sz="2400" b="1" dirty="0">
                <a:solidFill>
                  <a:srgbClr val="009900"/>
                </a:solidFill>
                <a:latin typeface="Calibri" panose="020F0502020204030204" pitchFamily="34" charset="0"/>
              </a:rPr>
              <a:t>greater the consumption of these foods and exercise by their children</a:t>
            </a:r>
            <a:r>
              <a:rPr lang="en-US" sz="2400" dirty="0">
                <a:solidFill>
                  <a:srgbClr val="009900"/>
                </a:solidFill>
                <a:latin typeface="Calibri" panose="020F0502020204030204" pitchFamily="34" charset="0"/>
              </a:rPr>
              <a:t>. </a:t>
            </a:r>
            <a:endParaRPr lang="en-US" sz="2400" dirty="0" smtClean="0">
              <a:solidFill>
                <a:srgbClr val="009900"/>
              </a:solidFill>
              <a:latin typeface="Calibri" panose="020F0502020204030204" pitchFamily="34" charset="0"/>
            </a:endParaRPr>
          </a:p>
          <a:p>
            <a:pPr>
              <a:buFont typeface="Wingdings" panose="05000000000000000000" pitchFamily="2" charset="2"/>
              <a:buChar char="§"/>
            </a:pPr>
            <a:r>
              <a:rPr lang="en-US" sz="2400" dirty="0" smtClean="0">
                <a:solidFill>
                  <a:srgbClr val="0066CC"/>
                </a:solidFill>
                <a:latin typeface="Calibri" panose="020F0502020204030204" pitchFamily="34" charset="0"/>
              </a:rPr>
              <a:t>With </a:t>
            </a:r>
            <a:r>
              <a:rPr lang="en-US" sz="2400" dirty="0">
                <a:solidFill>
                  <a:srgbClr val="0066CC"/>
                </a:solidFill>
                <a:latin typeface="Calibri" panose="020F0502020204030204" pitchFamily="34" charset="0"/>
              </a:rPr>
              <a:t>child obesity rates among low-income children in Texas ranging from 10% to over 20%, engaging schools and families in </a:t>
            </a:r>
            <a:r>
              <a:rPr lang="en-US" sz="2400" b="1" dirty="0">
                <a:solidFill>
                  <a:srgbClr val="0066CC"/>
                </a:solidFill>
                <a:latin typeface="Calibri" panose="020F0502020204030204" pitchFamily="34" charset="0"/>
              </a:rPr>
              <a:t>prevention efforts is critical.</a:t>
            </a:r>
          </a:p>
          <a:p>
            <a:endParaRPr lang="en-US" sz="2400" dirty="0"/>
          </a:p>
        </p:txBody>
      </p:sp>
    </p:spTree>
    <p:extLst>
      <p:ext uri="{BB962C8B-B14F-4D97-AF65-F5344CB8AC3E}">
        <p14:creationId xmlns:p14="http://schemas.microsoft.com/office/powerpoint/2010/main" val="215559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8" descr="potato boy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857250"/>
            <a:ext cx="70850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15"/>
          <p:cNvSpPr>
            <a:spLocks noChangeArrowheads="1"/>
          </p:cNvSpPr>
          <p:nvPr/>
        </p:nvSpPr>
        <p:spPr bwMode="auto">
          <a:xfrm>
            <a:off x="6197600" y="857250"/>
            <a:ext cx="2032000" cy="5143500"/>
          </a:xfrm>
          <a:prstGeom prst="rect">
            <a:avLst/>
          </a:prstGeom>
          <a:solidFill>
            <a:schemeClr val="bg1"/>
          </a:solidFill>
          <a:ln w="9525" algn="ctr">
            <a:solidFill>
              <a:schemeClr val="tx1"/>
            </a:solidFill>
            <a:round/>
            <a:headEnd/>
            <a:tailEnd/>
          </a:ln>
        </p:spPr>
        <p:txBody>
          <a:bodyPr/>
          <a:lstStyle>
            <a:lvl1pPr>
              <a:spcBef>
                <a:spcPts val="1350"/>
              </a:spcBef>
              <a:buFont typeface="Arial" pitchFamily="34" charset="0"/>
              <a:buChar char="•"/>
              <a:defRPr>
                <a:solidFill>
                  <a:schemeClr val="tx1"/>
                </a:solidFill>
                <a:latin typeface="Segoe Print" pitchFamily="2" charset="0"/>
              </a:defRPr>
            </a:lvl1pPr>
            <a:lvl2pPr marL="742950" indent="-285750">
              <a:spcBef>
                <a:spcPts val="900"/>
              </a:spcBef>
              <a:buFont typeface="Arial" pitchFamily="34" charset="0"/>
              <a:buChar char="•"/>
              <a:defRPr sz="1500">
                <a:solidFill>
                  <a:schemeClr val="tx1"/>
                </a:solidFill>
                <a:latin typeface="Segoe Print" pitchFamily="2" charset="0"/>
              </a:defRPr>
            </a:lvl2pPr>
            <a:lvl3pPr marL="1143000" indent="-228600">
              <a:spcBef>
                <a:spcPts val="600"/>
              </a:spcBef>
              <a:buFont typeface="Arial" pitchFamily="34" charset="0"/>
              <a:buChar char="•"/>
              <a:defRPr sz="1300">
                <a:solidFill>
                  <a:schemeClr val="tx1"/>
                </a:solidFill>
                <a:latin typeface="Segoe Print" pitchFamily="2" charset="0"/>
              </a:defRPr>
            </a:lvl3pPr>
            <a:lvl4pPr marL="1600200" indent="-228600">
              <a:spcBef>
                <a:spcPts val="450"/>
              </a:spcBef>
              <a:buFont typeface="Arial" pitchFamily="34" charset="0"/>
              <a:buChar char="•"/>
              <a:defRPr sz="1200">
                <a:solidFill>
                  <a:schemeClr val="tx1"/>
                </a:solidFill>
                <a:latin typeface="Segoe Print" pitchFamily="2" charset="0"/>
              </a:defRPr>
            </a:lvl4pPr>
            <a:lvl5pPr marL="2057400" indent="-228600">
              <a:spcBef>
                <a:spcPts val="450"/>
              </a:spcBef>
              <a:buFont typeface="Arial" pitchFamily="34" charset="0"/>
              <a:buChar char="•"/>
              <a:defRPr sz="1200">
                <a:solidFill>
                  <a:schemeClr val="tx1"/>
                </a:solidFill>
                <a:latin typeface="Segoe Print" pitchFamily="2" charset="0"/>
              </a:defRPr>
            </a:lvl5pPr>
            <a:lvl6pPr marL="2514600" indent="-228600" fontAlgn="base">
              <a:spcBef>
                <a:spcPts val="450"/>
              </a:spcBef>
              <a:spcAft>
                <a:spcPct val="0"/>
              </a:spcAft>
              <a:buFont typeface="Arial" pitchFamily="34" charset="0"/>
              <a:buChar char="•"/>
              <a:defRPr sz="1200">
                <a:solidFill>
                  <a:schemeClr val="tx1"/>
                </a:solidFill>
                <a:latin typeface="Segoe Print" pitchFamily="2" charset="0"/>
              </a:defRPr>
            </a:lvl6pPr>
            <a:lvl7pPr marL="2971800" indent="-228600" fontAlgn="base">
              <a:spcBef>
                <a:spcPts val="450"/>
              </a:spcBef>
              <a:spcAft>
                <a:spcPct val="0"/>
              </a:spcAft>
              <a:buFont typeface="Arial" pitchFamily="34" charset="0"/>
              <a:buChar char="•"/>
              <a:defRPr sz="1200">
                <a:solidFill>
                  <a:schemeClr val="tx1"/>
                </a:solidFill>
                <a:latin typeface="Segoe Print" pitchFamily="2" charset="0"/>
              </a:defRPr>
            </a:lvl7pPr>
            <a:lvl8pPr marL="3429000" indent="-228600" fontAlgn="base">
              <a:spcBef>
                <a:spcPts val="450"/>
              </a:spcBef>
              <a:spcAft>
                <a:spcPct val="0"/>
              </a:spcAft>
              <a:buFont typeface="Arial" pitchFamily="34" charset="0"/>
              <a:buChar char="•"/>
              <a:defRPr sz="1200">
                <a:solidFill>
                  <a:schemeClr val="tx1"/>
                </a:solidFill>
                <a:latin typeface="Segoe Print" pitchFamily="2" charset="0"/>
              </a:defRPr>
            </a:lvl8pPr>
            <a:lvl9pPr marL="3886200" indent="-228600" fontAlgn="base">
              <a:spcBef>
                <a:spcPts val="450"/>
              </a:spcBef>
              <a:spcAft>
                <a:spcPct val="0"/>
              </a:spcAft>
              <a:buFont typeface="Arial" pitchFamily="34" charset="0"/>
              <a:buChar char="•"/>
              <a:defRPr sz="1200">
                <a:solidFill>
                  <a:schemeClr val="tx1"/>
                </a:solidFill>
                <a:latin typeface="Segoe Print" pitchFamily="2" charset="0"/>
              </a:defRPr>
            </a:lvl9pPr>
          </a:lstStyle>
          <a:p>
            <a:pPr algn="ctr">
              <a:spcBef>
                <a:spcPct val="0"/>
              </a:spcBef>
              <a:buFontTx/>
              <a:buNone/>
            </a:pPr>
            <a:endParaRPr lang="en-US" altLang="en-US" sz="1200">
              <a:solidFill>
                <a:srgbClr val="333300"/>
              </a:solidFill>
              <a:latin typeface="Times New Roman" pitchFamily="18" charset="0"/>
              <a:cs typeface="Arial" pitchFamily="34" charset="0"/>
            </a:endParaRPr>
          </a:p>
        </p:txBody>
      </p:sp>
      <p:pic>
        <p:nvPicPr>
          <p:cNvPr id="59396" name="Picture 8" descr="potato boy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1200" y="857250"/>
            <a:ext cx="727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7" name="Group 16"/>
          <p:cNvGrpSpPr>
            <a:grpSpLocks/>
          </p:cNvGrpSpPr>
          <p:nvPr/>
        </p:nvGrpSpPr>
        <p:grpSpPr bwMode="auto">
          <a:xfrm>
            <a:off x="830263" y="914400"/>
            <a:ext cx="7170737" cy="5086350"/>
            <a:chOff x="0" y="-50632"/>
            <a:chExt cx="107545" cy="67827"/>
          </a:xfrm>
        </p:grpSpPr>
        <p:grpSp>
          <p:nvGrpSpPr>
            <p:cNvPr id="59404" name="Group 12"/>
            <p:cNvGrpSpPr>
              <a:grpSpLocks/>
            </p:cNvGrpSpPr>
            <p:nvPr/>
          </p:nvGrpSpPr>
          <p:grpSpPr bwMode="auto">
            <a:xfrm>
              <a:off x="80698" y="-50632"/>
              <a:ext cx="26847" cy="44741"/>
              <a:chOff x="76890" y="-50660"/>
              <a:chExt cx="26848" cy="44770"/>
            </a:xfrm>
          </p:grpSpPr>
          <p:pic>
            <p:nvPicPr>
              <p:cNvPr id="59406"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021" y="-25309"/>
                <a:ext cx="24948" cy="1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76" y="-32358"/>
                <a:ext cx="24691" cy="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533" y="-50660"/>
                <a:ext cx="19812" cy="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890" y="-12531"/>
                <a:ext cx="26848" cy="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405" name="Rectangle 15"/>
            <p:cNvSpPr>
              <a:spLocks noChangeArrowheads="1"/>
            </p:cNvSpPr>
            <p:nvPr/>
          </p:nvSpPr>
          <p:spPr bwMode="auto">
            <a:xfrm>
              <a:off x="0" y="762"/>
              <a:ext cx="77831" cy="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a:spcBef>
                  <a:spcPts val="1350"/>
                </a:spcBef>
                <a:buFont typeface="Arial" pitchFamily="34" charset="0"/>
                <a:buChar char="•"/>
                <a:defRPr>
                  <a:solidFill>
                    <a:schemeClr val="tx1"/>
                  </a:solidFill>
                  <a:latin typeface="Segoe Print" pitchFamily="2" charset="0"/>
                </a:defRPr>
              </a:lvl1pPr>
              <a:lvl2pPr marL="742950" indent="-285750">
                <a:spcBef>
                  <a:spcPts val="900"/>
                </a:spcBef>
                <a:buFont typeface="Arial" pitchFamily="34" charset="0"/>
                <a:buChar char="•"/>
                <a:defRPr sz="1500">
                  <a:solidFill>
                    <a:schemeClr val="tx1"/>
                  </a:solidFill>
                  <a:latin typeface="Segoe Print" pitchFamily="2" charset="0"/>
                </a:defRPr>
              </a:lvl2pPr>
              <a:lvl3pPr marL="1143000" indent="-228600">
                <a:spcBef>
                  <a:spcPts val="600"/>
                </a:spcBef>
                <a:buFont typeface="Arial" pitchFamily="34" charset="0"/>
                <a:buChar char="•"/>
                <a:defRPr sz="1300">
                  <a:solidFill>
                    <a:schemeClr val="tx1"/>
                  </a:solidFill>
                  <a:latin typeface="Segoe Print" pitchFamily="2" charset="0"/>
                </a:defRPr>
              </a:lvl3pPr>
              <a:lvl4pPr marL="1600200" indent="-228600">
                <a:spcBef>
                  <a:spcPts val="450"/>
                </a:spcBef>
                <a:buFont typeface="Arial" pitchFamily="34" charset="0"/>
                <a:buChar char="•"/>
                <a:defRPr sz="1200">
                  <a:solidFill>
                    <a:schemeClr val="tx1"/>
                  </a:solidFill>
                  <a:latin typeface="Segoe Print" pitchFamily="2" charset="0"/>
                </a:defRPr>
              </a:lvl4pPr>
              <a:lvl5pPr marL="2057400" indent="-228600">
                <a:spcBef>
                  <a:spcPts val="450"/>
                </a:spcBef>
                <a:buFont typeface="Arial" pitchFamily="34" charset="0"/>
                <a:buChar char="•"/>
                <a:defRPr sz="1200">
                  <a:solidFill>
                    <a:schemeClr val="tx1"/>
                  </a:solidFill>
                  <a:latin typeface="Segoe Print" pitchFamily="2" charset="0"/>
                </a:defRPr>
              </a:lvl5pPr>
              <a:lvl6pPr marL="2514600" indent="-228600" fontAlgn="base">
                <a:spcBef>
                  <a:spcPts val="450"/>
                </a:spcBef>
                <a:spcAft>
                  <a:spcPct val="0"/>
                </a:spcAft>
                <a:buFont typeface="Arial" pitchFamily="34" charset="0"/>
                <a:buChar char="•"/>
                <a:defRPr sz="1200">
                  <a:solidFill>
                    <a:schemeClr val="tx1"/>
                  </a:solidFill>
                  <a:latin typeface="Segoe Print" pitchFamily="2" charset="0"/>
                </a:defRPr>
              </a:lvl6pPr>
              <a:lvl7pPr marL="2971800" indent="-228600" fontAlgn="base">
                <a:spcBef>
                  <a:spcPts val="450"/>
                </a:spcBef>
                <a:spcAft>
                  <a:spcPct val="0"/>
                </a:spcAft>
                <a:buFont typeface="Arial" pitchFamily="34" charset="0"/>
                <a:buChar char="•"/>
                <a:defRPr sz="1200">
                  <a:solidFill>
                    <a:schemeClr val="tx1"/>
                  </a:solidFill>
                  <a:latin typeface="Segoe Print" pitchFamily="2" charset="0"/>
                </a:defRPr>
              </a:lvl7pPr>
              <a:lvl8pPr marL="3429000" indent="-228600" fontAlgn="base">
                <a:spcBef>
                  <a:spcPts val="450"/>
                </a:spcBef>
                <a:spcAft>
                  <a:spcPct val="0"/>
                </a:spcAft>
                <a:buFont typeface="Arial" pitchFamily="34" charset="0"/>
                <a:buChar char="•"/>
                <a:defRPr sz="1200">
                  <a:solidFill>
                    <a:schemeClr val="tx1"/>
                  </a:solidFill>
                  <a:latin typeface="Segoe Print" pitchFamily="2" charset="0"/>
                </a:defRPr>
              </a:lvl8pPr>
              <a:lvl9pPr marL="3886200" indent="-228600" fontAlgn="base">
                <a:spcBef>
                  <a:spcPts val="450"/>
                </a:spcBef>
                <a:spcAft>
                  <a:spcPct val="0"/>
                </a:spcAft>
                <a:buFont typeface="Arial" pitchFamily="34" charset="0"/>
                <a:buChar char="•"/>
                <a:defRPr sz="1200">
                  <a:solidFill>
                    <a:schemeClr val="tx1"/>
                  </a:solidFill>
                  <a:latin typeface="Segoe Print" pitchFamily="2" charset="0"/>
                </a:defRPr>
              </a:lvl9pPr>
            </a:lstStyle>
            <a:p>
              <a:pPr algn="ctr">
                <a:spcBef>
                  <a:spcPct val="0"/>
                </a:spcBef>
                <a:buFontTx/>
                <a:buNone/>
              </a:pPr>
              <a:endParaRPr lang="en-US" altLang="en-US" sz="1200">
                <a:solidFill>
                  <a:srgbClr val="333300"/>
                </a:solidFill>
                <a:latin typeface="Times New Roman" pitchFamily="18" charset="0"/>
                <a:cs typeface="Arial" pitchFamily="34" charset="0"/>
              </a:endParaRPr>
            </a:p>
          </p:txBody>
        </p:sp>
      </p:grpSp>
      <p:pic>
        <p:nvPicPr>
          <p:cNvPr id="59398" name="Picture 3" descr="JMG w clover logo.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78563" y="5264150"/>
            <a:ext cx="1701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9" name="TextBox 7"/>
          <p:cNvSpPr txBox="1">
            <a:spLocks noChangeArrowheads="1"/>
          </p:cNvSpPr>
          <p:nvPr/>
        </p:nvSpPr>
        <p:spPr bwMode="auto">
          <a:xfrm>
            <a:off x="381000" y="832585"/>
            <a:ext cx="6172200" cy="5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1600">
                <a:solidFill>
                  <a:srgbClr val="333300"/>
                </a:solidFill>
                <a:latin typeface="Times New Roman" pitchFamily="18" charset="0"/>
              </a:defRPr>
            </a:lvl1pPr>
            <a:lvl2pPr marL="742950" indent="-285750" algn="ctr" eaLnBrk="0" hangingPunct="0">
              <a:defRPr sz="1600">
                <a:solidFill>
                  <a:srgbClr val="333300"/>
                </a:solidFill>
                <a:latin typeface="Times New Roman" pitchFamily="18" charset="0"/>
              </a:defRPr>
            </a:lvl2pPr>
            <a:lvl3pPr marL="1143000" indent="-228600" algn="ctr" eaLnBrk="0" hangingPunct="0">
              <a:defRPr sz="1600">
                <a:solidFill>
                  <a:srgbClr val="333300"/>
                </a:solidFill>
                <a:latin typeface="Times New Roman" pitchFamily="18" charset="0"/>
              </a:defRPr>
            </a:lvl3pPr>
            <a:lvl4pPr marL="1600200" indent="-228600" algn="ctr" eaLnBrk="0" hangingPunct="0">
              <a:defRPr sz="1600">
                <a:solidFill>
                  <a:srgbClr val="333300"/>
                </a:solidFill>
                <a:latin typeface="Times New Roman" pitchFamily="18" charset="0"/>
              </a:defRPr>
            </a:lvl4pPr>
            <a:lvl5pPr marL="2057400" indent="-228600" algn="ctr" eaLnBrk="0" hangingPunct="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l">
              <a:defRPr/>
            </a:pPr>
            <a:r>
              <a:rPr lang="en-US" altLang="en-US" sz="2700" dirty="0">
                <a:solidFill>
                  <a:srgbClr val="FFFFFF"/>
                </a:solidFill>
                <a:latin typeface="+mj-lt"/>
                <a:cs typeface="Arial" pitchFamily="34" charset="0"/>
              </a:rPr>
              <a:t>Research Project: </a:t>
            </a:r>
            <a:r>
              <a:rPr lang="en-US" altLang="en-US" sz="2775" b="1" dirty="0">
                <a:solidFill>
                  <a:srgbClr val="FFFFFF"/>
                </a:solidFill>
                <a:latin typeface="+mj-lt"/>
                <a:cs typeface="Arial" pitchFamily="34" charset="0"/>
              </a:rPr>
              <a:t>Texas Grow! Eat! Go!</a:t>
            </a:r>
          </a:p>
        </p:txBody>
      </p:sp>
      <p:sp>
        <p:nvSpPr>
          <p:cNvPr id="59400" name="TextBox 7"/>
          <p:cNvSpPr txBox="1">
            <a:spLocks noChangeArrowheads="1"/>
          </p:cNvSpPr>
          <p:nvPr/>
        </p:nvSpPr>
        <p:spPr bwMode="auto">
          <a:xfrm>
            <a:off x="-584207" y="1248534"/>
            <a:ext cx="80184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800" i="1" dirty="0">
                <a:ln>
                  <a:solidFill>
                    <a:srgbClr val="F47E1C"/>
                  </a:solidFill>
                </a:ln>
                <a:solidFill>
                  <a:srgbClr val="FFFFFF"/>
                </a:solidFill>
                <a:latin typeface="+mj-lt"/>
                <a:cs typeface="Arial" pitchFamily="34" charset="0"/>
              </a:rPr>
              <a:t>Expansion/Implementation/Research</a:t>
            </a:r>
          </a:p>
          <a:p>
            <a:pPr algn="ctr"/>
            <a:r>
              <a:rPr lang="en-US" altLang="en-US" sz="2800" i="1" dirty="0">
                <a:ln>
                  <a:solidFill>
                    <a:srgbClr val="F47E1C"/>
                  </a:solidFill>
                </a:ln>
                <a:solidFill>
                  <a:srgbClr val="FFFFFF"/>
                </a:solidFill>
                <a:latin typeface="+mj-lt"/>
                <a:cs typeface="Arial" pitchFamily="34" charset="0"/>
              </a:rPr>
              <a:t>Study Project</a:t>
            </a:r>
          </a:p>
        </p:txBody>
      </p:sp>
      <p:pic>
        <p:nvPicPr>
          <p:cNvPr id="16" name="Picture 2" descr="green logo.jpg"/>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600" y="3513582"/>
            <a:ext cx="1625600" cy="2372868"/>
          </a:xfrm>
          <a:prstGeom prst="rect">
            <a:avLst/>
          </a:prstGeom>
          <a:noFill/>
          <a:ln>
            <a:noFill/>
          </a:ln>
          <a:effectLst>
            <a:glow rad="1397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23000" y="1714500"/>
            <a:ext cx="1701800" cy="53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403" name="Picture 2" descr="S:\PICTURES\00 Other Logos\WAT-large-color.jpg"/>
          <p:cNvPicPr>
            <a:picLocks noChangeAspect="1" noChangeArrowheads="1"/>
          </p:cNvPicPr>
          <p:nvPr/>
        </p:nvPicPr>
        <p:blipFill>
          <a:blip r:embed="rId12"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6329363" y="4443413"/>
            <a:ext cx="14859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765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p:sp>
      <p:sp>
        <p:nvSpPr>
          <p:cNvPr id="8" name="Text Placeholder 7"/>
          <p:cNvSpPr>
            <a:spLocks noGrp="1"/>
          </p:cNvSpPr>
          <p:nvPr>
            <p:ph type="body" sz="quarter" idx="16"/>
          </p:nvPr>
        </p:nvSpPr>
        <p:spPr/>
        <p:txBody>
          <a:bodyPr/>
          <a:lstStyle/>
          <a:p>
            <a:endParaRPr lang="en-US"/>
          </a:p>
        </p:txBody>
      </p:sp>
      <p:sp>
        <p:nvSpPr>
          <p:cNvPr id="9" name="Text Placeholder 8"/>
          <p:cNvSpPr>
            <a:spLocks noGrp="1"/>
          </p:cNvSpPr>
          <p:nvPr>
            <p:ph type="body" sz="quarter" idx="17"/>
          </p:nvPr>
        </p:nvSpPr>
        <p:spPr/>
        <p:txBody>
          <a:bodyPr/>
          <a:lstStyle/>
          <a:p>
            <a:endParaRPr lang="en-US"/>
          </a:p>
        </p:txBody>
      </p:sp>
      <p:sp>
        <p:nvSpPr>
          <p:cNvPr id="10" name="Picture Placeholder 9"/>
          <p:cNvSpPr>
            <a:spLocks noGrp="1"/>
          </p:cNvSpPr>
          <p:nvPr>
            <p:ph type="pic" sz="quarter" idx="18"/>
          </p:nvPr>
        </p:nvSpPr>
        <p:spPr/>
      </p:sp>
      <p:sp>
        <p:nvSpPr>
          <p:cNvPr id="11" name="Picture Placeholder 10"/>
          <p:cNvSpPr>
            <a:spLocks noGrp="1"/>
          </p:cNvSpPr>
          <p:nvPr>
            <p:ph type="pic" sz="quarter" idx="19"/>
          </p:nvPr>
        </p:nvSpPr>
        <p:spPr/>
      </p:sp>
      <p:sp>
        <p:nvSpPr>
          <p:cNvPr id="13" name="Title 4"/>
          <p:cNvSpPr txBox="1">
            <a:spLocks/>
          </p:cNvSpPr>
          <p:nvPr/>
        </p:nvSpPr>
        <p:spPr>
          <a:xfrm>
            <a:off x="-914400" y="-147221"/>
            <a:ext cx="9829800" cy="98542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lvl="0">
              <a:defRPr/>
            </a:pPr>
            <a:r>
              <a:rPr lang="en-US" b="1" dirty="0">
                <a:solidFill>
                  <a:schemeClr val="bg1"/>
                </a:solidFill>
              </a:rPr>
              <a:t>Social Ecological Model</a:t>
            </a:r>
            <a:endParaRPr kumimoji="0" lang="en-US" b="1" i="0" u="none" strike="noStrike" kern="1200" cap="none" spc="0" normalizeH="0" baseline="0" noProof="0" dirty="0">
              <a:ln>
                <a:noFill/>
              </a:ln>
              <a:solidFill>
                <a:schemeClr val="bg1"/>
              </a:solidFill>
              <a:effectLst>
                <a:outerShdw blurRad="63500" dist="38100" dir="5400000" algn="t" rotWithShape="0">
                  <a:prstClr val="black">
                    <a:alpha val="25000"/>
                  </a:prstClr>
                </a:outerShdw>
              </a:effectLst>
              <a:uLnTx/>
              <a:uFillTx/>
              <a:latin typeface="+mj-lt"/>
            </a:endParaRPr>
          </a:p>
        </p:txBody>
      </p:sp>
      <p:sp>
        <p:nvSpPr>
          <p:cNvPr id="15" name="Rectangle 8"/>
          <p:cNvSpPr txBox="1">
            <a:spLocks/>
          </p:cNvSpPr>
          <p:nvPr/>
        </p:nvSpPr>
        <p:spPr>
          <a:xfrm rot="16200000">
            <a:off x="6533357" y="4363243"/>
            <a:ext cx="4367211" cy="365125"/>
          </a:xfrm>
          <a:prstGeom prst="rect">
            <a:avLst/>
          </a:prstGeom>
        </p:spPr>
        <p:txBody>
          <a:bodyPr/>
          <a:lstStyle>
            <a:lvl1pPr marL="0" algn="l" rtl="0" latinLnBrk="0">
              <a:defRPr sz="20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r>
              <a:rPr lang="en-US" dirty="0" smtClean="0">
                <a:solidFill>
                  <a:schemeClr val="bg1"/>
                </a:solidFill>
              </a:rPr>
              <a:t>2017 National JMG® Leader Training</a:t>
            </a:r>
          </a:p>
          <a:p>
            <a:endParaRPr lang="en-US" dirty="0"/>
          </a:p>
        </p:txBody>
      </p:sp>
      <p:pic>
        <p:nvPicPr>
          <p:cNvPr id="14" name="Content Placeholder 3"/>
          <p:cNvPicPr>
            <a:picLocks/>
          </p:cNvPicPr>
          <p:nvPr/>
        </p:nvPicPr>
        <p:blipFill>
          <a:blip r:embed="rId3">
            <a:extLst>
              <a:ext uri="{28A0092B-C50C-407E-A947-70E740481C1C}">
                <a14:useLocalDpi xmlns:a14="http://schemas.microsoft.com/office/drawing/2010/main"/>
              </a:ext>
            </a:extLst>
          </a:blip>
          <a:stretch>
            <a:fillRect/>
          </a:stretch>
        </p:blipFill>
        <p:spPr>
          <a:xfrm>
            <a:off x="457200" y="762000"/>
            <a:ext cx="7086600" cy="5059365"/>
          </a:xfrm>
          <a:prstGeom prst="rect">
            <a:avLst/>
          </a:prstGeom>
        </p:spPr>
      </p:pic>
      <p:sp>
        <p:nvSpPr>
          <p:cNvPr id="2" name="Rectangle 1"/>
          <p:cNvSpPr/>
          <p:nvPr/>
        </p:nvSpPr>
        <p:spPr>
          <a:xfrm>
            <a:off x="0" y="0"/>
            <a:ext cx="457200" cy="6858000"/>
          </a:xfrm>
          <a:prstGeom prst="rect">
            <a:avLst/>
          </a:prstGeom>
          <a:solidFill>
            <a:srgbClr val="FF99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Rectangle 15"/>
          <p:cNvSpPr/>
          <p:nvPr/>
        </p:nvSpPr>
        <p:spPr>
          <a:xfrm>
            <a:off x="7467600" y="0"/>
            <a:ext cx="152400" cy="6858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601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6248400" y="1371600"/>
            <a:ext cx="22984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9050" y="71215"/>
            <a:ext cx="8423787" cy="914400"/>
          </a:xfrm>
          <a:extLst/>
        </p:spPr>
        <p:txBody>
          <a:bodyPr>
            <a:normAutofit fontScale="90000"/>
          </a:bodyPr>
          <a:lstStyle/>
          <a:p>
            <a:pPr algn="ctr" eaLnBrk="1" hangingPunct="1">
              <a:defRPr/>
            </a:pPr>
            <a:r>
              <a:rPr lang="en-US" sz="4800" b="1" dirty="0">
                <a:ln w="6350">
                  <a:noFill/>
                </a:ln>
                <a:solidFill>
                  <a:srgbClr val="0066CC"/>
                </a:solidFill>
              </a:rPr>
              <a:t>Who participated in research study</a:t>
            </a:r>
          </a:p>
        </p:txBody>
      </p:sp>
      <p:sp>
        <p:nvSpPr>
          <p:cNvPr id="4" name="Content Placeholder 3"/>
          <p:cNvSpPr>
            <a:spLocks noGrp="1"/>
          </p:cNvSpPr>
          <p:nvPr>
            <p:ph idx="1"/>
          </p:nvPr>
        </p:nvSpPr>
        <p:spPr>
          <a:xfrm>
            <a:off x="228600" y="990600"/>
            <a:ext cx="8382000" cy="5345439"/>
          </a:xfrm>
        </p:spPr>
        <p:txBody>
          <a:bodyPr>
            <a:normAutofit fontScale="62500" lnSpcReduction="20000"/>
          </a:bodyPr>
          <a:lstStyle/>
          <a:p>
            <a:pPr eaLnBrk="1" hangingPunct="1">
              <a:buClr>
                <a:srgbClr val="FF9900"/>
              </a:buClr>
              <a:buSzPct val="130000"/>
            </a:pPr>
            <a:r>
              <a:rPr lang="en-US" altLang="en-US" sz="3800" b="1" dirty="0">
                <a:solidFill>
                  <a:srgbClr val="0000CC"/>
                </a:solidFill>
                <a:latin typeface="+mj-lt"/>
                <a:cs typeface="Arial" panose="020B0604020202020204" pitchFamily="34" charset="0"/>
              </a:rPr>
              <a:t>32 Title 1 schools, 5 Texas school districts/5 Texas counties</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Corpus Christi ISD/Nueces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Dallas ISD/Dallas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 Huntsville ISD/Walker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 Klein ISD/Harris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 Willis ISD/Montgomery </a:t>
            </a:r>
            <a:r>
              <a:rPr lang="en-US" altLang="en-US" sz="3500" b="1" i="1" dirty="0" smtClean="0">
                <a:solidFill>
                  <a:srgbClr val="0000CC"/>
                </a:solidFill>
                <a:latin typeface="+mj-lt"/>
                <a:cs typeface="Arial" panose="020B0604020202020204" pitchFamily="34" charset="0"/>
              </a:rPr>
              <a:t>County</a:t>
            </a:r>
            <a:r>
              <a:rPr lang="en-US" altLang="en-US" sz="3800" b="1" dirty="0" smtClean="0">
                <a:solidFill>
                  <a:srgbClr val="0000CC"/>
                </a:solidFill>
                <a:latin typeface="+mj-lt"/>
                <a:cs typeface="Arial" panose="020B0604020202020204" pitchFamily="34" charset="0"/>
              </a:rPr>
              <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9900"/>
                </a:solidFill>
                <a:latin typeface="+mj-lt"/>
                <a:cs typeface="Arial" panose="020B0604020202020204" pitchFamily="34" charset="0"/>
              </a:rPr>
              <a:t>8 schools per district (3 to 5 - 3</a:t>
            </a:r>
            <a:r>
              <a:rPr lang="en-US" altLang="en-US" sz="3800" b="1" baseline="30000" dirty="0">
                <a:solidFill>
                  <a:srgbClr val="009900"/>
                </a:solidFill>
                <a:latin typeface="+mj-lt"/>
                <a:cs typeface="Arial" panose="020B0604020202020204" pitchFamily="34" charset="0"/>
              </a:rPr>
              <a:t>rd</a:t>
            </a:r>
            <a:r>
              <a:rPr lang="en-US" altLang="en-US" sz="3800" b="1" dirty="0">
                <a:solidFill>
                  <a:srgbClr val="009900"/>
                </a:solidFill>
                <a:latin typeface="+mj-lt"/>
                <a:cs typeface="Arial" panose="020B0604020202020204" pitchFamily="34" charset="0"/>
              </a:rPr>
              <a:t> grade classes</a:t>
            </a:r>
            <a:r>
              <a:rPr lang="en-US" altLang="en-US" sz="3800" b="1" dirty="0" smtClean="0">
                <a:solidFill>
                  <a:srgbClr val="009900"/>
                </a:solidFill>
                <a:latin typeface="+mj-lt"/>
                <a:cs typeface="Arial" panose="020B0604020202020204" pitchFamily="34" charset="0"/>
              </a:rPr>
              <a:t>)</a:t>
            </a:r>
            <a:r>
              <a:rPr lang="en-US" altLang="en-US" sz="3800" b="1" dirty="0" smtClean="0">
                <a:solidFill>
                  <a:srgbClr val="0000CC"/>
                </a:solidFill>
                <a:latin typeface="+mj-lt"/>
                <a:cs typeface="Arial" panose="020B0604020202020204" pitchFamily="34" charset="0"/>
              </a:rPr>
              <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00CC"/>
                </a:solidFill>
                <a:latin typeface="+mj-lt"/>
                <a:cs typeface="Arial" panose="020B0604020202020204" pitchFamily="34" charset="0"/>
              </a:rPr>
              <a:t>3</a:t>
            </a:r>
            <a:r>
              <a:rPr lang="en-US" altLang="en-US" sz="3800" b="1" baseline="30000" dirty="0">
                <a:solidFill>
                  <a:srgbClr val="0000CC"/>
                </a:solidFill>
                <a:latin typeface="+mj-lt"/>
                <a:cs typeface="Arial" panose="020B0604020202020204" pitchFamily="34" charset="0"/>
              </a:rPr>
              <a:t>rd</a:t>
            </a:r>
            <a:r>
              <a:rPr lang="en-US" altLang="en-US" sz="3800" b="1" dirty="0">
                <a:solidFill>
                  <a:srgbClr val="0000CC"/>
                </a:solidFill>
                <a:latin typeface="+mj-lt"/>
                <a:cs typeface="Arial" panose="020B0604020202020204" pitchFamily="34" charset="0"/>
              </a:rPr>
              <a:t> and 4</a:t>
            </a:r>
            <a:r>
              <a:rPr lang="en-US" altLang="en-US" sz="3800" b="1" baseline="30000" dirty="0">
                <a:solidFill>
                  <a:srgbClr val="0000CC"/>
                </a:solidFill>
                <a:latin typeface="+mj-lt"/>
                <a:cs typeface="Arial" panose="020B0604020202020204" pitchFamily="34" charset="0"/>
              </a:rPr>
              <a:t>th</a:t>
            </a:r>
            <a:r>
              <a:rPr lang="en-US" altLang="en-US" sz="3800" b="1" dirty="0">
                <a:solidFill>
                  <a:srgbClr val="0000CC"/>
                </a:solidFill>
                <a:latin typeface="+mj-lt"/>
                <a:cs typeface="Arial" panose="020B0604020202020204" pitchFamily="34" charset="0"/>
              </a:rPr>
              <a:t> grade students &amp; their </a:t>
            </a:r>
            <a:r>
              <a:rPr lang="en-US" altLang="en-US" sz="3800" b="1" dirty="0" smtClean="0">
                <a:solidFill>
                  <a:srgbClr val="0000CC"/>
                </a:solidFill>
                <a:latin typeface="+mj-lt"/>
                <a:cs typeface="Arial" panose="020B0604020202020204" pitchFamily="34" charset="0"/>
              </a:rPr>
              <a:t>families</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9900"/>
                </a:solidFill>
                <a:latin typeface="+mj-lt"/>
                <a:cs typeface="Arial" panose="020B0604020202020204" pitchFamily="34" charset="0"/>
              </a:rPr>
              <a:t>School personnel at each </a:t>
            </a:r>
            <a:r>
              <a:rPr lang="en-US" altLang="en-US" sz="3800" b="1" dirty="0" smtClean="0">
                <a:solidFill>
                  <a:srgbClr val="009900"/>
                </a:solidFill>
                <a:latin typeface="+mj-lt"/>
                <a:cs typeface="Arial" panose="020B0604020202020204" pitchFamily="34" charset="0"/>
              </a:rPr>
              <a:t>school</a:t>
            </a:r>
            <a:r>
              <a:rPr lang="en-US" altLang="en-US" sz="3800" b="1" dirty="0" smtClean="0">
                <a:solidFill>
                  <a:srgbClr val="0000CC"/>
                </a:solidFill>
                <a:latin typeface="+mj-lt"/>
                <a:cs typeface="Arial" panose="020B0604020202020204" pitchFamily="34" charset="0"/>
              </a:rPr>
              <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00CC"/>
                </a:solidFill>
                <a:latin typeface="+mj-lt"/>
                <a:cs typeface="Arial" panose="020B0604020202020204" pitchFamily="34" charset="0"/>
              </a:rPr>
              <a:t>County extension staff and county </a:t>
            </a:r>
            <a:r>
              <a:rPr lang="en-US" altLang="en-US" sz="3800" b="1" dirty="0" smtClean="0">
                <a:solidFill>
                  <a:srgbClr val="0000CC"/>
                </a:solidFill>
                <a:latin typeface="+mj-lt"/>
                <a:cs typeface="Arial" panose="020B0604020202020204" pitchFamily="34" charset="0"/>
              </a:rPr>
              <a:t>volunteers</a:t>
            </a:r>
            <a:br>
              <a:rPr lang="en-US" altLang="en-US" sz="3800" b="1" dirty="0" smtClean="0">
                <a:solidFill>
                  <a:srgbClr val="0000CC"/>
                </a:solidFill>
                <a:latin typeface="+mj-lt"/>
                <a:cs typeface="Arial" panose="020B0604020202020204" pitchFamily="34" charset="0"/>
              </a:rPr>
            </a:br>
            <a:r>
              <a:rPr lang="en-US" altLang="en-US" sz="3800" b="1" dirty="0" smtClean="0">
                <a:solidFill>
                  <a:srgbClr val="0000CC"/>
                </a:solidFill>
                <a:latin typeface="+mj-lt"/>
                <a:cs typeface="Arial" panose="020B0604020202020204" pitchFamily="34" charset="0"/>
              </a:rPr>
              <a:t>(Master </a:t>
            </a:r>
            <a:r>
              <a:rPr lang="en-US" altLang="en-US" sz="3800" b="1" dirty="0">
                <a:solidFill>
                  <a:srgbClr val="0000CC"/>
                </a:solidFill>
                <a:latin typeface="+mj-lt"/>
                <a:cs typeface="Arial" panose="020B0604020202020204" pitchFamily="34" charset="0"/>
              </a:rPr>
              <a:t>Gardeners;  Master Wellness; interns</a:t>
            </a:r>
            <a:r>
              <a:rPr lang="en-US" altLang="en-US" sz="3800" b="1" dirty="0" smtClean="0">
                <a:solidFill>
                  <a:srgbClr val="0000CC"/>
                </a:solidFill>
                <a:latin typeface="+mj-lt"/>
                <a:cs typeface="Arial" panose="020B0604020202020204" pitchFamily="34" charset="0"/>
              </a:rPr>
              <a:t>)</a:t>
            </a:r>
            <a:br>
              <a:rPr lang="en-US" altLang="en-US" sz="3800" b="1" dirty="0" smtClean="0">
                <a:solidFill>
                  <a:srgbClr val="0000CC"/>
                </a:solidFill>
                <a:latin typeface="+mj-lt"/>
                <a:cs typeface="Arial" panose="020B0604020202020204" pitchFamily="34" charset="0"/>
              </a:rPr>
            </a:br>
            <a:endParaRPr lang="en-US" altLang="en-US" sz="8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00CC"/>
                </a:solidFill>
                <a:latin typeface="+mj-lt"/>
                <a:cs typeface="Arial" panose="020B0604020202020204" pitchFamily="34" charset="0"/>
              </a:rPr>
              <a:t>Largest research and evaluation study ever done </a:t>
            </a:r>
            <a:r>
              <a:rPr lang="en-US" altLang="en-US" sz="3800" b="1" dirty="0" smtClean="0">
                <a:solidFill>
                  <a:srgbClr val="0000CC"/>
                </a:solidFill>
                <a:latin typeface="+mj-lt"/>
                <a:cs typeface="Arial" panose="020B0604020202020204" pitchFamily="34" charset="0"/>
              </a:rPr>
              <a:t>on the</a:t>
            </a:r>
            <a:br>
              <a:rPr lang="en-US" altLang="en-US" sz="3800" b="1" dirty="0" smtClean="0">
                <a:solidFill>
                  <a:srgbClr val="0000CC"/>
                </a:solidFill>
                <a:latin typeface="+mj-lt"/>
                <a:cs typeface="Arial" panose="020B0604020202020204" pitchFamily="34" charset="0"/>
              </a:rPr>
            </a:br>
            <a:r>
              <a:rPr lang="en-US" altLang="en-US" sz="3800" b="1" dirty="0" smtClean="0">
                <a:solidFill>
                  <a:srgbClr val="0000CC"/>
                </a:solidFill>
                <a:latin typeface="+mj-lt"/>
                <a:cs typeface="Arial" panose="020B0604020202020204" pitchFamily="34" charset="0"/>
              </a:rPr>
              <a:t>Junior </a:t>
            </a:r>
            <a:r>
              <a:rPr lang="en-US" altLang="en-US" sz="3800" b="1" dirty="0">
                <a:solidFill>
                  <a:srgbClr val="0000CC"/>
                </a:solidFill>
                <a:latin typeface="+mj-lt"/>
                <a:cs typeface="Arial" panose="020B0604020202020204" pitchFamily="34" charset="0"/>
              </a:rPr>
              <a:t>Master Gardener program</a:t>
            </a: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156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9" name="Picture 3" descr="handsup"/>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Rectangle 2"/>
          <p:cNvSpPr>
            <a:spLocks noGrp="1" noChangeArrowheads="1"/>
          </p:cNvSpPr>
          <p:nvPr>
            <p:ph type="title"/>
          </p:nvPr>
        </p:nvSpPr>
        <p:spPr>
          <a:xfrm>
            <a:off x="47501" y="1945574"/>
            <a:ext cx="7848600" cy="1143000"/>
          </a:xfrm>
        </p:spPr>
        <p:txBody>
          <a:bodyPr/>
          <a:lstStyle/>
          <a:p>
            <a:pPr eaLnBrk="1" hangingPunct="1"/>
            <a:r>
              <a:rPr lang="en-US" altLang="en-US" dirty="0" smtClean="0">
                <a:solidFill>
                  <a:srgbClr val="009900"/>
                </a:solidFill>
              </a:rPr>
              <a:t>Golden Ray Series Certification</a:t>
            </a:r>
          </a:p>
        </p:txBody>
      </p:sp>
      <p:sp>
        <p:nvSpPr>
          <p:cNvPr id="203780" name="Rectangle 4"/>
          <p:cNvSpPr>
            <a:spLocks noGrp="1" noChangeArrowheads="1"/>
          </p:cNvSpPr>
          <p:nvPr>
            <p:ph type="body" sz="quarter" idx="4294967295"/>
          </p:nvPr>
        </p:nvSpPr>
        <p:spPr>
          <a:xfrm>
            <a:off x="-609600" y="2743200"/>
            <a:ext cx="9739313" cy="1238250"/>
          </a:xfrm>
        </p:spPr>
        <p:txBody>
          <a:bodyPr>
            <a:noAutofit/>
          </a:bodyPr>
          <a:lstStyle/>
          <a:p>
            <a:pPr lvl="1" eaLnBrk="1" hangingPunct="1">
              <a:buClr>
                <a:srgbClr val="000099"/>
              </a:buClr>
              <a:buFont typeface="Webdings" pitchFamily="18" charset="2"/>
              <a:buNone/>
            </a:pPr>
            <a:r>
              <a:rPr lang="en-US" altLang="en-US" sz="4000" b="1" dirty="0" smtClean="0">
                <a:solidFill>
                  <a:srgbClr val="009900"/>
                </a:solidFill>
                <a:effectLst>
                  <a:glow rad="12700">
                    <a:schemeClr val="accent1">
                      <a:alpha val="40000"/>
                    </a:schemeClr>
                  </a:glow>
                </a:effectLst>
              </a:rPr>
              <a:t>	A. </a:t>
            </a:r>
            <a:r>
              <a:rPr lang="en-US" altLang="en-US" sz="3200" dirty="0" smtClean="0">
                <a:solidFill>
                  <a:srgbClr val="000099"/>
                </a:solidFill>
                <a:effectLst>
                  <a:glow rad="12700">
                    <a:schemeClr val="accent1">
                      <a:alpha val="40000"/>
                    </a:schemeClr>
                  </a:glow>
                </a:effectLst>
              </a:rPr>
              <a:t>any combination of 12 activities</a:t>
            </a:r>
          </a:p>
          <a:p>
            <a:pPr lvl="1" eaLnBrk="1" hangingPunct="1">
              <a:buClr>
                <a:srgbClr val="000099"/>
              </a:buClr>
              <a:buFont typeface="Webdings" pitchFamily="18" charset="2"/>
              <a:buNone/>
            </a:pPr>
            <a:r>
              <a:rPr lang="en-US" altLang="en-US" sz="3200" dirty="0" smtClean="0">
                <a:solidFill>
                  <a:srgbClr val="000099"/>
                </a:solidFill>
                <a:effectLst>
                  <a:glow rad="12700">
                    <a:schemeClr val="accent1">
                      <a:alpha val="40000"/>
                    </a:schemeClr>
                  </a:glow>
                </a:effectLst>
              </a:rPr>
              <a:t>	</a:t>
            </a:r>
            <a:r>
              <a:rPr lang="en-US" altLang="en-US" sz="4000" b="1" dirty="0" smtClean="0">
                <a:solidFill>
                  <a:srgbClr val="009900"/>
                </a:solidFill>
                <a:effectLst>
                  <a:glow rad="12700">
                    <a:schemeClr val="accent1">
                      <a:alpha val="40000"/>
                    </a:schemeClr>
                  </a:glow>
                </a:effectLst>
              </a:rPr>
              <a:t>B. </a:t>
            </a:r>
            <a:r>
              <a:rPr lang="en-US" altLang="en-US" sz="3200" dirty="0" smtClean="0">
                <a:solidFill>
                  <a:srgbClr val="000099"/>
                </a:solidFill>
                <a:effectLst>
                  <a:glow rad="12700">
                    <a:schemeClr val="accent1">
                      <a:alpha val="40000"/>
                    </a:schemeClr>
                  </a:glow>
                </a:effectLst>
              </a:rPr>
              <a:t>completing 1 Life Skills/Career Exploration activity</a:t>
            </a:r>
          </a:p>
          <a:p>
            <a:pPr lvl="1" eaLnBrk="1" hangingPunct="1">
              <a:buClr>
                <a:srgbClr val="000099"/>
              </a:buClr>
              <a:buFont typeface="Webdings" pitchFamily="18" charset="2"/>
              <a:buNone/>
            </a:pPr>
            <a:r>
              <a:rPr lang="en-US" altLang="en-US" sz="4000" b="1" dirty="0" smtClean="0">
                <a:solidFill>
                  <a:srgbClr val="009900"/>
                </a:solidFill>
                <a:effectLst>
                  <a:glow rad="12700">
                    <a:schemeClr val="accent1">
                      <a:alpha val="40000"/>
                    </a:schemeClr>
                  </a:glow>
                </a:effectLst>
              </a:rPr>
              <a:t>	C. </a:t>
            </a:r>
            <a:r>
              <a:rPr lang="en-US" altLang="en-US" sz="3200" dirty="0" smtClean="0">
                <a:solidFill>
                  <a:srgbClr val="000099"/>
                </a:solidFill>
                <a:effectLst>
                  <a:glow rad="12700">
                    <a:schemeClr val="accent1">
                      <a:alpha val="40000"/>
                    </a:schemeClr>
                  </a:glow>
                </a:effectLst>
              </a:rPr>
              <a:t>participating in 1 service project</a:t>
            </a:r>
            <a:endParaRPr lang="en-US" altLang="en-US" dirty="0" smtClean="0">
              <a:solidFill>
                <a:srgbClr val="000099"/>
              </a:solidFill>
              <a:effectLst>
                <a:glow rad="12700">
                  <a:schemeClr val="accent1">
                    <a:alpha val="40000"/>
                  </a:schemeClr>
                </a:glow>
              </a:effectLst>
            </a:endParaRPr>
          </a:p>
        </p:txBody>
      </p:sp>
      <p:sp>
        <p:nvSpPr>
          <p:cNvPr id="8" name="Rectangle 2"/>
          <p:cNvSpPr txBox="1">
            <a:spLocks noChangeArrowheads="1"/>
          </p:cNvSpPr>
          <p:nvPr/>
        </p:nvSpPr>
        <p:spPr>
          <a:xfrm>
            <a:off x="-600120" y="235797"/>
            <a:ext cx="7848600" cy="1143000"/>
          </a:xfrm>
          <a:prstGeom prst="rect">
            <a:avLst/>
          </a:prstGeom>
        </p:spPr>
        <p:txBody>
          <a:bodyPr vert="horz" rtlCol="0" anchor="ctr">
            <a:no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nSpc>
                <a:spcPts val="3400"/>
              </a:lnSpc>
            </a:pPr>
            <a:r>
              <a:rPr lang="en-US" altLang="en-US" sz="3800" b="1" dirty="0" smtClean="0">
                <a:solidFill>
                  <a:srgbClr val="000099"/>
                </a:solidFill>
                <a:effectLst>
                  <a:glow rad="101600">
                    <a:schemeClr val="bg1">
                      <a:alpha val="60000"/>
                    </a:schemeClr>
                  </a:glow>
                </a:effectLst>
              </a:rPr>
              <a:t>Junior Master </a:t>
            </a:r>
            <a:r>
              <a:rPr lang="en-US" altLang="en-US" sz="3800" b="1" dirty="0" smtClean="0">
                <a:solidFill>
                  <a:srgbClr val="003399"/>
                </a:solidFill>
                <a:effectLst>
                  <a:glow rad="101600">
                    <a:schemeClr val="bg1">
                      <a:alpha val="60000"/>
                    </a:schemeClr>
                  </a:glow>
                </a:effectLst>
              </a:rPr>
              <a:t>Gardener</a:t>
            </a:r>
            <a:r>
              <a:rPr lang="en-US" altLang="en-US" sz="2500" dirty="0" smtClean="0">
                <a:solidFill>
                  <a:srgbClr val="003399"/>
                </a:solidFill>
                <a:effectLst>
                  <a:glow rad="101600">
                    <a:schemeClr val="bg1">
                      <a:alpha val="60000"/>
                    </a:schemeClr>
                  </a:glow>
                </a:effectLst>
              </a:rPr>
              <a:t>®</a:t>
            </a:r>
            <a:r>
              <a:rPr lang="en-US" altLang="en-US" sz="4800" dirty="0" smtClean="0">
                <a:solidFill>
                  <a:srgbClr val="003399"/>
                </a:solidFill>
                <a:effectLst>
                  <a:glow rad="101600">
                    <a:schemeClr val="bg1">
                      <a:alpha val="60000"/>
                    </a:schemeClr>
                  </a:glow>
                </a:effectLst>
              </a:rPr>
              <a:t>   </a:t>
            </a:r>
            <a:r>
              <a:rPr lang="en-US" altLang="en-US" sz="4800" b="1" dirty="0" smtClean="0">
                <a:solidFill>
                  <a:srgbClr val="003399"/>
                </a:solidFill>
                <a:effectLst>
                  <a:glow rad="101600">
                    <a:schemeClr val="bg1">
                      <a:alpha val="60000"/>
                    </a:schemeClr>
                  </a:glow>
                </a:effectLst>
              </a:rPr>
              <a:t> </a:t>
            </a:r>
            <a:br>
              <a:rPr lang="en-US" altLang="en-US" sz="4800" b="1" dirty="0" smtClean="0">
                <a:solidFill>
                  <a:srgbClr val="003399"/>
                </a:solidFill>
                <a:effectLst>
                  <a:glow rad="101600">
                    <a:schemeClr val="bg1">
                      <a:alpha val="60000"/>
                    </a:schemeClr>
                  </a:glow>
                </a:effectLst>
              </a:rPr>
            </a:br>
            <a:r>
              <a:rPr lang="en-US" altLang="en-US" sz="4800" b="1" dirty="0" smtClean="0">
                <a:solidFill>
                  <a:srgbClr val="003399"/>
                </a:solidFill>
                <a:effectLst>
                  <a:glow rad="101600">
                    <a:schemeClr val="bg1">
                      <a:alpha val="60000"/>
                    </a:schemeClr>
                  </a:glow>
                </a:effectLst>
              </a:rPr>
              <a:t> </a:t>
            </a:r>
            <a:r>
              <a:rPr lang="en-US" altLang="en-US" sz="5500" b="1" dirty="0" smtClean="0">
                <a:solidFill>
                  <a:srgbClr val="009900"/>
                </a:solidFill>
                <a:effectLst>
                  <a:glow rad="101600">
                    <a:schemeClr val="bg1">
                      <a:alpha val="60000"/>
                    </a:schemeClr>
                  </a:glow>
                </a:effectLst>
              </a:rPr>
              <a:t>Golden Ray Series</a:t>
            </a:r>
            <a:endParaRPr lang="en-US" altLang="en-US" sz="4800" b="1" baseline="40000" dirty="0" smtClean="0">
              <a:solidFill>
                <a:srgbClr val="0000FF"/>
              </a:solidFill>
              <a:effectLst>
                <a:glow rad="101600">
                  <a:schemeClr val="bg1">
                    <a:alpha val="60000"/>
                  </a:schemeClr>
                </a:glow>
              </a:effectLst>
            </a:endParaRPr>
          </a:p>
        </p:txBody>
      </p:sp>
      <p:sp>
        <p:nvSpPr>
          <p:cNvPr id="9" name="Rectangle 2"/>
          <p:cNvSpPr txBox="1">
            <a:spLocks noChangeArrowheads="1"/>
          </p:cNvSpPr>
          <p:nvPr/>
        </p:nvSpPr>
        <p:spPr>
          <a:xfrm>
            <a:off x="76200" y="976205"/>
            <a:ext cx="6248400" cy="928795"/>
          </a:xfrm>
          <a:prstGeom prst="rect">
            <a:avLst/>
          </a:prstGeom>
        </p:spPr>
        <p:txBody>
          <a:bodyPr vert="horz" rtlCol="0" anchor="ctr">
            <a:no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nSpc>
                <a:spcPts val="3400"/>
              </a:lnSpc>
            </a:pPr>
            <a:r>
              <a:rPr lang="en-US" altLang="en-US" sz="5500" b="1" i="1" dirty="0" smtClean="0">
                <a:solidFill>
                  <a:srgbClr val="F47E1C"/>
                </a:solidFill>
              </a:rPr>
              <a:t/>
            </a:r>
            <a:br>
              <a:rPr lang="en-US" altLang="en-US" sz="5500" b="1" i="1" dirty="0" smtClean="0">
                <a:solidFill>
                  <a:srgbClr val="F47E1C"/>
                </a:solidFill>
              </a:rPr>
            </a:br>
            <a:r>
              <a:rPr lang="en-US" altLang="en-US" sz="4800" b="1" i="1" baseline="40000" dirty="0" smtClean="0">
                <a:solidFill>
                  <a:srgbClr val="F47E1C"/>
                </a:solidFill>
              </a:rPr>
              <a:t>thematic Level One Curricula</a:t>
            </a:r>
          </a:p>
        </p:txBody>
      </p:sp>
    </p:spTree>
    <p:extLst>
      <p:ext uri="{BB962C8B-B14F-4D97-AF65-F5344CB8AC3E}">
        <p14:creationId xmlns:p14="http://schemas.microsoft.com/office/powerpoint/2010/main" val="2654304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itle 1"/>
          <p:cNvSpPr>
            <a:spLocks noGrp="1"/>
          </p:cNvSpPr>
          <p:nvPr>
            <p:ph type="title"/>
          </p:nvPr>
        </p:nvSpPr>
        <p:spPr>
          <a:xfrm>
            <a:off x="-1600200" y="-152400"/>
            <a:ext cx="6934200" cy="1143000"/>
          </a:xfrm>
        </p:spPr>
        <p:txBody>
          <a:bodyPr>
            <a:normAutofit/>
          </a:bodyPr>
          <a:lstStyle/>
          <a:p>
            <a:pPr eaLnBrk="1" hangingPunct="1"/>
            <a:r>
              <a:rPr lang="en-US" altLang="en-US" sz="6000" b="1" dirty="0" smtClean="0">
                <a:solidFill>
                  <a:srgbClr val="0066CC"/>
                </a:solidFill>
              </a:rPr>
              <a:t>Methods</a:t>
            </a:r>
          </a:p>
        </p:txBody>
      </p:sp>
      <p:sp>
        <p:nvSpPr>
          <p:cNvPr id="384003" name="Text Placeholder 2"/>
          <p:cNvSpPr>
            <a:spLocks noGrp="1"/>
          </p:cNvSpPr>
          <p:nvPr>
            <p:ph type="body" idx="1"/>
          </p:nvPr>
        </p:nvSpPr>
        <p:spPr>
          <a:xfrm>
            <a:off x="152400" y="685800"/>
            <a:ext cx="4040012" cy="639762"/>
          </a:xfrm>
        </p:spPr>
        <p:txBody>
          <a:bodyPr/>
          <a:lstStyle/>
          <a:p>
            <a:pPr eaLnBrk="1" hangingPunct="1"/>
            <a:r>
              <a:rPr lang="en-US" altLang="en-US" u="sng" dirty="0" smtClean="0">
                <a:solidFill>
                  <a:srgbClr val="009900"/>
                </a:solidFill>
              </a:rPr>
              <a:t>Methods:</a:t>
            </a:r>
          </a:p>
        </p:txBody>
      </p:sp>
      <p:sp>
        <p:nvSpPr>
          <p:cNvPr id="4" name="Content Placeholder 3"/>
          <p:cNvSpPr>
            <a:spLocks noGrp="1"/>
          </p:cNvSpPr>
          <p:nvPr>
            <p:ph sz="half" idx="2"/>
          </p:nvPr>
        </p:nvSpPr>
        <p:spPr>
          <a:xfrm>
            <a:off x="304800" y="1295400"/>
            <a:ext cx="4876800" cy="3951288"/>
          </a:xfrm>
        </p:spPr>
        <p:txBody>
          <a:bodyPr>
            <a:noAutofit/>
          </a:bodyPr>
          <a:lstStyle/>
          <a:p>
            <a:pPr eaLnBrk="1" hangingPunct="1">
              <a:defRPr/>
            </a:pPr>
            <a:r>
              <a:rPr lang="en-US" sz="2000" dirty="0" smtClean="0">
                <a:solidFill>
                  <a:srgbClr val="0000CC"/>
                </a:solidFill>
                <a:latin typeface="+mj-lt"/>
              </a:rPr>
              <a:t>Pre-post test study with control group</a:t>
            </a:r>
          </a:p>
          <a:p>
            <a:pPr eaLnBrk="1" hangingPunct="1">
              <a:defRPr/>
            </a:pPr>
            <a:r>
              <a:rPr lang="en-US" sz="2000" dirty="0" smtClean="0">
                <a:solidFill>
                  <a:srgbClr val="0000CC"/>
                </a:solidFill>
                <a:latin typeface="+mj-lt"/>
              </a:rPr>
              <a:t>Sample:</a:t>
            </a:r>
          </a:p>
          <a:p>
            <a:pPr lvl="1" eaLnBrk="1" hangingPunct="1">
              <a:defRPr/>
            </a:pPr>
            <a:r>
              <a:rPr lang="en-US" sz="1800" dirty="0" smtClean="0">
                <a:solidFill>
                  <a:srgbClr val="0000CC"/>
                </a:solidFill>
                <a:latin typeface="+mj-lt"/>
              </a:rPr>
              <a:t>28 schools across  5 cities in Texas</a:t>
            </a:r>
          </a:p>
          <a:p>
            <a:pPr lvl="1" eaLnBrk="1" hangingPunct="1">
              <a:defRPr/>
            </a:pPr>
            <a:r>
              <a:rPr lang="en-US" sz="1800" dirty="0" smtClean="0">
                <a:solidFill>
                  <a:srgbClr val="0000CC"/>
                </a:solidFill>
                <a:latin typeface="+mj-lt"/>
              </a:rPr>
              <a:t>~ 1,600 student-parent pairs </a:t>
            </a:r>
            <a:r>
              <a:rPr lang="en-US" sz="1800" dirty="0" smtClean="0">
                <a:solidFill>
                  <a:srgbClr val="0066CC"/>
                </a:solidFill>
                <a:latin typeface="+mj-lt"/>
              </a:rPr>
              <a:t>(C1 + C2 = 1326)</a:t>
            </a:r>
          </a:p>
          <a:p>
            <a:pPr eaLnBrk="1" hangingPunct="1">
              <a:defRPr/>
            </a:pPr>
            <a:r>
              <a:rPr lang="en-US" sz="2000" dirty="0" smtClean="0">
                <a:solidFill>
                  <a:srgbClr val="0000CC"/>
                </a:solidFill>
                <a:latin typeface="+mj-lt"/>
              </a:rPr>
              <a:t>Schools </a:t>
            </a:r>
            <a:r>
              <a:rPr lang="en-US" sz="2000" dirty="0">
                <a:solidFill>
                  <a:srgbClr val="0000CC"/>
                </a:solidFill>
                <a:latin typeface="+mj-lt"/>
              </a:rPr>
              <a:t>randomized in each school district to receive varying combination of intervention components: </a:t>
            </a:r>
          </a:p>
          <a:p>
            <a:pPr lvl="1" eaLnBrk="1" hangingPunct="1">
              <a:defRPr/>
            </a:pPr>
            <a:r>
              <a:rPr lang="en-US" sz="1800" dirty="0">
                <a:solidFill>
                  <a:srgbClr val="0000CC"/>
                </a:solidFill>
                <a:latin typeface="+mj-lt"/>
              </a:rPr>
              <a:t>CATCH </a:t>
            </a:r>
            <a:r>
              <a:rPr lang="en-US" sz="1800" dirty="0" smtClean="0">
                <a:solidFill>
                  <a:srgbClr val="0000CC"/>
                </a:solidFill>
                <a:latin typeface="+mj-lt"/>
              </a:rPr>
              <a:t>only </a:t>
            </a:r>
            <a:r>
              <a:rPr lang="en-US" sz="1800" dirty="0" smtClean="0">
                <a:solidFill>
                  <a:srgbClr val="0066CC"/>
                </a:solidFill>
                <a:latin typeface="+mj-lt"/>
              </a:rPr>
              <a:t>(control)</a:t>
            </a:r>
          </a:p>
          <a:p>
            <a:pPr lvl="1" eaLnBrk="1" hangingPunct="1">
              <a:defRPr/>
            </a:pPr>
            <a:r>
              <a:rPr lang="en-US" sz="1800" dirty="0" smtClean="0">
                <a:solidFill>
                  <a:srgbClr val="0000CC"/>
                </a:solidFill>
                <a:latin typeface="+mj-lt"/>
              </a:rPr>
              <a:t>CATCH </a:t>
            </a:r>
            <a:r>
              <a:rPr lang="en-US" sz="1800" dirty="0">
                <a:solidFill>
                  <a:srgbClr val="0000CC"/>
                </a:solidFill>
                <a:latin typeface="+mj-lt"/>
              </a:rPr>
              <a:t>+ </a:t>
            </a:r>
            <a:r>
              <a:rPr lang="en-US" sz="1800" dirty="0" smtClean="0">
                <a:solidFill>
                  <a:srgbClr val="0000CC"/>
                </a:solidFill>
                <a:latin typeface="+mj-lt"/>
              </a:rPr>
              <a:t>WAT </a:t>
            </a:r>
          </a:p>
          <a:p>
            <a:pPr lvl="1" eaLnBrk="1" hangingPunct="1">
              <a:defRPr/>
            </a:pPr>
            <a:r>
              <a:rPr lang="en-US" sz="1800" dirty="0" smtClean="0">
                <a:solidFill>
                  <a:srgbClr val="0000CC"/>
                </a:solidFill>
                <a:latin typeface="+mj-lt"/>
              </a:rPr>
              <a:t>CATCH </a:t>
            </a:r>
            <a:r>
              <a:rPr lang="en-US" sz="1800" dirty="0">
                <a:solidFill>
                  <a:srgbClr val="0000CC"/>
                </a:solidFill>
                <a:latin typeface="+mj-lt"/>
              </a:rPr>
              <a:t>+ </a:t>
            </a:r>
            <a:r>
              <a:rPr lang="en-US" sz="1800" dirty="0" smtClean="0">
                <a:solidFill>
                  <a:srgbClr val="0000CC"/>
                </a:solidFill>
                <a:latin typeface="+mj-lt"/>
              </a:rPr>
              <a:t>JMG</a:t>
            </a:r>
          </a:p>
          <a:p>
            <a:pPr lvl="1" eaLnBrk="1" hangingPunct="1">
              <a:defRPr/>
            </a:pPr>
            <a:r>
              <a:rPr lang="en-US" sz="1800" dirty="0" smtClean="0">
                <a:solidFill>
                  <a:srgbClr val="0000CC"/>
                </a:solidFill>
                <a:latin typeface="+mj-lt"/>
              </a:rPr>
              <a:t>CATCH </a:t>
            </a:r>
            <a:r>
              <a:rPr lang="en-US" sz="1800" dirty="0">
                <a:solidFill>
                  <a:srgbClr val="0000CC"/>
                </a:solidFill>
                <a:latin typeface="+mj-lt"/>
              </a:rPr>
              <a:t>+ WAT+ </a:t>
            </a:r>
            <a:r>
              <a:rPr lang="en-US" sz="1800" dirty="0" smtClean="0">
                <a:solidFill>
                  <a:srgbClr val="0000CC"/>
                </a:solidFill>
                <a:latin typeface="+mj-lt"/>
              </a:rPr>
              <a:t>JMG</a:t>
            </a:r>
          </a:p>
          <a:p>
            <a:pPr eaLnBrk="1" hangingPunct="1">
              <a:defRPr/>
            </a:pPr>
            <a:r>
              <a:rPr lang="en-US" sz="2000" dirty="0">
                <a:solidFill>
                  <a:srgbClr val="0000CC"/>
                </a:solidFill>
                <a:latin typeface="+mj-lt"/>
              </a:rPr>
              <a:t>Intervention implemented in 3</a:t>
            </a:r>
            <a:r>
              <a:rPr lang="en-US" sz="2000" baseline="30000" dirty="0">
                <a:solidFill>
                  <a:srgbClr val="0000CC"/>
                </a:solidFill>
                <a:latin typeface="+mj-lt"/>
              </a:rPr>
              <a:t>rd</a:t>
            </a:r>
            <a:r>
              <a:rPr lang="en-US" sz="2000" dirty="0">
                <a:solidFill>
                  <a:srgbClr val="0000CC"/>
                </a:solidFill>
                <a:latin typeface="+mj-lt"/>
              </a:rPr>
              <a:t> grade classes</a:t>
            </a:r>
          </a:p>
          <a:p>
            <a:pPr lvl="1" eaLnBrk="1" hangingPunct="1">
              <a:defRPr/>
            </a:pPr>
            <a:r>
              <a:rPr lang="en-US" sz="1800" dirty="0">
                <a:solidFill>
                  <a:srgbClr val="0000CC"/>
                </a:solidFill>
                <a:latin typeface="+mj-lt"/>
              </a:rPr>
              <a:t>Students measured pre-post intervention in 3</a:t>
            </a:r>
            <a:r>
              <a:rPr lang="en-US" sz="1800" baseline="30000" dirty="0">
                <a:solidFill>
                  <a:srgbClr val="0000CC"/>
                </a:solidFill>
                <a:latin typeface="+mj-lt"/>
              </a:rPr>
              <a:t>rd</a:t>
            </a:r>
            <a:r>
              <a:rPr lang="en-US" sz="1800" dirty="0">
                <a:solidFill>
                  <a:srgbClr val="0000CC"/>
                </a:solidFill>
                <a:latin typeface="+mj-lt"/>
              </a:rPr>
              <a:t> grade and at the beginning and end of 4</a:t>
            </a:r>
            <a:r>
              <a:rPr lang="en-US" sz="1800" baseline="30000" dirty="0">
                <a:solidFill>
                  <a:srgbClr val="0000CC"/>
                </a:solidFill>
                <a:latin typeface="+mj-lt"/>
              </a:rPr>
              <a:t>th</a:t>
            </a:r>
            <a:r>
              <a:rPr lang="en-US" sz="1800" dirty="0">
                <a:solidFill>
                  <a:srgbClr val="0000CC"/>
                </a:solidFill>
                <a:latin typeface="+mj-lt"/>
              </a:rPr>
              <a:t> grade</a:t>
            </a:r>
          </a:p>
          <a:p>
            <a:pPr lvl="1" eaLnBrk="1" hangingPunct="1">
              <a:defRPr/>
            </a:pPr>
            <a:endParaRPr lang="en-US" sz="1200" dirty="0">
              <a:latin typeface="+mj-lt"/>
            </a:endParaRPr>
          </a:p>
          <a:p>
            <a:pPr lvl="1" eaLnBrk="1" hangingPunct="1">
              <a:defRPr/>
            </a:pPr>
            <a:endParaRPr lang="en-US" sz="1200" dirty="0" smtClean="0">
              <a:latin typeface="+mj-lt"/>
            </a:endParaRPr>
          </a:p>
          <a:p>
            <a:pPr lvl="1" eaLnBrk="1" hangingPunct="1">
              <a:defRPr/>
            </a:pPr>
            <a:endParaRPr lang="en-US" sz="1200" dirty="0" smtClean="0">
              <a:latin typeface="+mj-lt"/>
            </a:endParaRPr>
          </a:p>
          <a:p>
            <a:pPr marL="457200" lvl="1" indent="0" eaLnBrk="1" hangingPunct="1">
              <a:buFont typeface="Arial" pitchFamily="34" charset="0"/>
              <a:buNone/>
              <a:defRPr/>
            </a:pPr>
            <a:endParaRPr lang="en-US" sz="1100" dirty="0" smtClean="0">
              <a:latin typeface="+mj-lt"/>
            </a:endParaRPr>
          </a:p>
          <a:p>
            <a:pPr eaLnBrk="1" hangingPunct="1">
              <a:defRPr/>
            </a:pPr>
            <a:endParaRPr lang="en-US" sz="1200" dirty="0">
              <a:latin typeface="+mj-lt"/>
            </a:endParaRPr>
          </a:p>
        </p:txBody>
      </p:sp>
      <p:sp>
        <p:nvSpPr>
          <p:cNvPr id="384005" name="Text Placeholder 4"/>
          <p:cNvSpPr>
            <a:spLocks noGrp="1"/>
          </p:cNvSpPr>
          <p:nvPr>
            <p:ph type="body" sz="quarter" idx="3"/>
          </p:nvPr>
        </p:nvSpPr>
        <p:spPr>
          <a:xfrm>
            <a:off x="5510036" y="685800"/>
            <a:ext cx="2438400" cy="639763"/>
          </a:xfrm>
        </p:spPr>
        <p:txBody>
          <a:bodyPr/>
          <a:lstStyle/>
          <a:p>
            <a:pPr eaLnBrk="1" hangingPunct="1"/>
            <a:r>
              <a:rPr lang="en-US" altLang="en-US" u="sng" dirty="0" smtClean="0">
                <a:solidFill>
                  <a:srgbClr val="009900"/>
                </a:solidFill>
              </a:rPr>
              <a:t>Instrumentation</a:t>
            </a:r>
            <a:r>
              <a:rPr lang="en-US" altLang="en-US" u="sng" dirty="0" smtClean="0">
                <a:latin typeface="Arial Narrow" pitchFamily="34" charset="0"/>
              </a:rPr>
              <a:t>:</a:t>
            </a:r>
          </a:p>
        </p:txBody>
      </p:sp>
      <p:sp>
        <p:nvSpPr>
          <p:cNvPr id="384006" name="Content Placeholder 5"/>
          <p:cNvSpPr>
            <a:spLocks noGrp="1"/>
          </p:cNvSpPr>
          <p:nvPr>
            <p:ph sz="quarter" idx="4"/>
          </p:nvPr>
        </p:nvSpPr>
        <p:spPr>
          <a:xfrm>
            <a:off x="5181599" y="1295400"/>
            <a:ext cx="3428647" cy="3951288"/>
          </a:xfrm>
        </p:spPr>
        <p:txBody>
          <a:bodyPr>
            <a:noAutofit/>
          </a:bodyPr>
          <a:lstStyle/>
          <a:p>
            <a:pPr eaLnBrk="1" hangingPunct="1"/>
            <a:r>
              <a:rPr lang="en-US" altLang="en-US" sz="2000" dirty="0" smtClean="0">
                <a:solidFill>
                  <a:srgbClr val="0000CC"/>
                </a:solidFill>
              </a:rPr>
              <a:t>Student Surveys </a:t>
            </a:r>
            <a:r>
              <a:rPr lang="en-US" altLang="en-US" sz="2000" dirty="0" smtClean="0">
                <a:solidFill>
                  <a:srgbClr val="0066CC"/>
                </a:solidFill>
              </a:rPr>
              <a:t>(read by research staff)</a:t>
            </a:r>
          </a:p>
          <a:p>
            <a:pPr eaLnBrk="1" hangingPunct="1"/>
            <a:r>
              <a:rPr lang="en-US" altLang="en-US" sz="2000" dirty="0" smtClean="0">
                <a:solidFill>
                  <a:srgbClr val="0000CC"/>
                </a:solidFill>
              </a:rPr>
              <a:t>Parent Survey</a:t>
            </a:r>
          </a:p>
          <a:p>
            <a:pPr eaLnBrk="1" hangingPunct="1"/>
            <a:r>
              <a:rPr lang="en-US" altLang="en-US" sz="2000" dirty="0" smtClean="0">
                <a:solidFill>
                  <a:srgbClr val="0000CC"/>
                </a:solidFill>
              </a:rPr>
              <a:t>Child BMI </a:t>
            </a:r>
            <a:r>
              <a:rPr lang="en-US" altLang="en-US" sz="2000" dirty="0" smtClean="0">
                <a:solidFill>
                  <a:srgbClr val="0066CC"/>
                </a:solidFill>
              </a:rPr>
              <a:t>(height &amp; weight)</a:t>
            </a:r>
          </a:p>
          <a:p>
            <a:pPr eaLnBrk="1" hangingPunct="1"/>
            <a:r>
              <a:rPr lang="en-US" altLang="en-US" sz="2000" dirty="0" smtClean="0">
                <a:solidFill>
                  <a:srgbClr val="0000CC"/>
                </a:solidFill>
              </a:rPr>
              <a:t>Teacher Surveys and interviews</a:t>
            </a:r>
          </a:p>
          <a:p>
            <a:pPr eaLnBrk="1" hangingPunct="1"/>
            <a:r>
              <a:rPr lang="en-US" altLang="en-US" sz="2000" dirty="0" smtClean="0">
                <a:solidFill>
                  <a:srgbClr val="0000CC"/>
                </a:solidFill>
              </a:rPr>
              <a:t>Extension Project Specialist Interviews</a:t>
            </a:r>
          </a:p>
          <a:p>
            <a:pPr eaLnBrk="1" hangingPunct="1"/>
            <a:r>
              <a:rPr lang="en-US" altLang="en-US" sz="2000" dirty="0" smtClean="0">
                <a:solidFill>
                  <a:srgbClr val="0000CC"/>
                </a:solidFill>
              </a:rPr>
              <a:t>Interviews with school administrative staff</a:t>
            </a:r>
          </a:p>
          <a:p>
            <a:pPr eaLnBrk="1" hangingPunct="1"/>
            <a:r>
              <a:rPr lang="en-US" altLang="en-US" sz="2000" dirty="0" smtClean="0">
                <a:solidFill>
                  <a:srgbClr val="0000CC"/>
                </a:solidFill>
              </a:rPr>
              <a:t>Teacher Program Activity Time Log </a:t>
            </a:r>
            <a:r>
              <a:rPr lang="en-US" altLang="en-US" sz="2000" dirty="0" smtClean="0">
                <a:solidFill>
                  <a:srgbClr val="0066CC"/>
                </a:solidFill>
              </a:rPr>
              <a:t>(SNAP-Ed Match Form)</a:t>
            </a:r>
          </a:p>
          <a:p>
            <a:pPr eaLnBrk="1" hangingPunct="1"/>
            <a:endParaRPr lang="en-US" altLang="en-US" sz="2000" dirty="0" smtClean="0">
              <a:solidFill>
                <a:srgbClr val="0000CC"/>
              </a:solidFill>
            </a:endParaRPr>
          </a:p>
        </p:txBody>
      </p:sp>
      <p:pic>
        <p:nvPicPr>
          <p:cNvPr id="384007" name="Picture 10" descr="C:\Documents and Settings\randy.seagraves\Local Settings\Temporary Internet Files\Content.IE5\CTRCXGAA\MC900446108[1].w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9825" y="6372225"/>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38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330496095"/>
              </p:ext>
            </p:extLst>
          </p:nvPr>
        </p:nvGraphicFramePr>
        <p:xfrm>
          <a:off x="1271586" y="1450070"/>
          <a:ext cx="4900613" cy="4874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691358841"/>
              </p:ext>
            </p:extLst>
          </p:nvPr>
        </p:nvGraphicFramePr>
        <p:xfrm>
          <a:off x="6324600" y="2209800"/>
          <a:ext cx="1671638" cy="1645920"/>
        </p:xfrm>
        <a:graphic>
          <a:graphicData uri="http://schemas.openxmlformats.org/drawingml/2006/table">
            <a:tbl>
              <a:tblPr firstRow="1" bandRow="1">
                <a:tableStyleId>{5C22544A-7EE6-4342-B048-85BDC9FD1C3A}</a:tableStyleId>
              </a:tblPr>
              <a:tblGrid>
                <a:gridCol w="936665"/>
                <a:gridCol w="734973"/>
              </a:tblGrid>
              <a:tr h="617220">
                <a:tc gridSpan="2">
                  <a:txBody>
                    <a:bodyPr/>
                    <a:lstStyle/>
                    <a:p>
                      <a:r>
                        <a:rPr lang="en-US" sz="1800" dirty="0" smtClean="0"/>
                        <a:t>Language Spoken</a:t>
                      </a:r>
                      <a:r>
                        <a:rPr lang="en-US" sz="1800" baseline="0" dirty="0" smtClean="0"/>
                        <a:t> at Home</a:t>
                      </a:r>
                      <a:endParaRPr lang="en-US" sz="1800" dirty="0"/>
                    </a:p>
                  </a:txBody>
                  <a:tcPr marL="51435" marR="51435" marT="34290" marB="34290"/>
                </a:tc>
                <a:tc hMerge="1">
                  <a:txBody>
                    <a:bodyPr/>
                    <a:lstStyle/>
                    <a:p>
                      <a:endParaRPr lang="en-US" dirty="0"/>
                    </a:p>
                  </a:txBody>
                  <a:tcPr/>
                </a:tc>
              </a:tr>
              <a:tr h="342900">
                <a:tc>
                  <a:txBody>
                    <a:bodyPr/>
                    <a:lstStyle/>
                    <a:p>
                      <a:r>
                        <a:rPr lang="en-US" sz="1800" dirty="0" smtClean="0"/>
                        <a:t>English</a:t>
                      </a:r>
                    </a:p>
                  </a:txBody>
                  <a:tcPr marL="51435" marR="51435" marT="34290" marB="34290"/>
                </a:tc>
                <a:tc>
                  <a:txBody>
                    <a:bodyPr/>
                    <a:lstStyle/>
                    <a:p>
                      <a:r>
                        <a:rPr lang="en-US" sz="1800" dirty="0" smtClean="0"/>
                        <a:t>72%</a:t>
                      </a:r>
                      <a:endParaRPr lang="en-US" sz="1800" dirty="0"/>
                    </a:p>
                  </a:txBody>
                  <a:tcPr marL="51435" marR="51435" marT="34290" marB="34290"/>
                </a:tc>
              </a:tr>
              <a:tr h="342900">
                <a:tc>
                  <a:txBody>
                    <a:bodyPr/>
                    <a:lstStyle/>
                    <a:p>
                      <a:r>
                        <a:rPr lang="en-US" sz="1800" dirty="0" smtClean="0"/>
                        <a:t>Spanish</a:t>
                      </a:r>
                      <a:endParaRPr lang="en-US" sz="1800" dirty="0"/>
                    </a:p>
                  </a:txBody>
                  <a:tcPr marL="51435" marR="51435" marT="34290" marB="34290"/>
                </a:tc>
                <a:tc>
                  <a:txBody>
                    <a:bodyPr/>
                    <a:lstStyle/>
                    <a:p>
                      <a:r>
                        <a:rPr lang="en-US" sz="1800" dirty="0" smtClean="0"/>
                        <a:t>27%</a:t>
                      </a:r>
                      <a:endParaRPr lang="en-US" sz="1800" dirty="0"/>
                    </a:p>
                  </a:txBody>
                  <a:tcPr marL="51435" marR="51435" marT="34290" marB="34290"/>
                </a:tc>
              </a:tr>
              <a:tr h="342900">
                <a:tc>
                  <a:txBody>
                    <a:bodyPr/>
                    <a:lstStyle/>
                    <a:p>
                      <a:r>
                        <a:rPr lang="en-US" sz="1800" dirty="0" smtClean="0"/>
                        <a:t>Other</a:t>
                      </a:r>
                      <a:endParaRPr lang="en-US" sz="1800" dirty="0"/>
                    </a:p>
                  </a:txBody>
                  <a:tcPr marL="51435" marR="51435" marT="34290" marB="34290"/>
                </a:tc>
                <a:tc>
                  <a:txBody>
                    <a:bodyPr/>
                    <a:lstStyle/>
                    <a:p>
                      <a:r>
                        <a:rPr lang="en-US" sz="1800" dirty="0" smtClean="0"/>
                        <a:t>1%</a:t>
                      </a:r>
                      <a:endParaRPr lang="en-US" sz="1800" dirty="0"/>
                    </a:p>
                  </a:txBody>
                  <a:tcPr marL="51435" marR="51435" marT="34290" marB="34290"/>
                </a:tc>
              </a:tr>
            </a:tbl>
          </a:graphicData>
        </a:graphic>
      </p:graphicFrame>
      <p:sp>
        <p:nvSpPr>
          <p:cNvPr id="2" name="Title 1"/>
          <p:cNvSpPr>
            <a:spLocks noGrp="1"/>
          </p:cNvSpPr>
          <p:nvPr>
            <p:ph type="title"/>
          </p:nvPr>
        </p:nvSpPr>
        <p:spPr>
          <a:xfrm>
            <a:off x="0" y="762000"/>
            <a:ext cx="8339137" cy="592820"/>
          </a:xfrm>
        </p:spPr>
        <p:txBody>
          <a:bodyPr>
            <a:noAutofit/>
          </a:bodyPr>
          <a:lstStyle/>
          <a:p>
            <a:r>
              <a:rPr lang="en-US" sz="4000" b="1" dirty="0">
                <a:solidFill>
                  <a:srgbClr val="0066CC"/>
                </a:solidFill>
              </a:rPr>
              <a:t>Parent </a:t>
            </a:r>
            <a:r>
              <a:rPr lang="en-US" sz="4000" b="1" dirty="0" smtClean="0">
                <a:solidFill>
                  <a:srgbClr val="0066CC"/>
                </a:solidFill>
              </a:rPr>
              <a:t>Demographics: Race/Ethnicity</a:t>
            </a:r>
            <a:endParaRPr lang="en-US" sz="4800" b="1" dirty="0">
              <a:solidFill>
                <a:srgbClr val="0066CC"/>
              </a:solidFill>
            </a:endParaRPr>
          </a:p>
        </p:txBody>
      </p:sp>
    </p:spTree>
    <p:extLst>
      <p:ext uri="{BB962C8B-B14F-4D97-AF65-F5344CB8AC3E}">
        <p14:creationId xmlns:p14="http://schemas.microsoft.com/office/powerpoint/2010/main" val="3668335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 </a:t>
            </a:r>
            <a:endParaRPr lang="en-US" dirty="0"/>
          </a:p>
        </p:txBody>
      </p:sp>
      <p:sp>
        <p:nvSpPr>
          <p:cNvPr id="13" name="Title 4"/>
          <p:cNvSpPr txBox="1">
            <a:spLocks/>
          </p:cNvSpPr>
          <p:nvPr/>
        </p:nvSpPr>
        <p:spPr>
          <a:xfrm>
            <a:off x="-650230" y="-186154"/>
            <a:ext cx="5793798" cy="98542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lvl="0">
              <a:defRPr/>
            </a:pPr>
            <a:r>
              <a:rPr lang="en-US" sz="3500" b="1" dirty="0" smtClean="0">
                <a:solidFill>
                  <a:srgbClr val="0066CC"/>
                </a:solidFill>
              </a:rPr>
              <a:t>Parent Demographics:</a:t>
            </a:r>
            <a:endParaRPr kumimoji="0" lang="en-US" sz="3500" b="1" i="0" u="none" strike="noStrike" kern="1200" cap="none" spc="0" normalizeH="0" baseline="0" noProof="0" dirty="0">
              <a:ln>
                <a:noFill/>
              </a:ln>
              <a:solidFill>
                <a:srgbClr val="0066CC"/>
              </a:solidFill>
              <a:effectLst>
                <a:outerShdw blurRad="63500" dist="38100" dir="5400000" algn="t" rotWithShape="0">
                  <a:prstClr val="black">
                    <a:alpha val="25000"/>
                  </a:prstClr>
                </a:outerShdw>
              </a:effectLst>
              <a:uLnTx/>
              <a:uFillTx/>
              <a:latin typeface="+mj-lt"/>
            </a:endParaRPr>
          </a:p>
        </p:txBody>
      </p:sp>
      <p:sp>
        <p:nvSpPr>
          <p:cNvPr id="15" name="Rectangle 8"/>
          <p:cNvSpPr txBox="1">
            <a:spLocks/>
          </p:cNvSpPr>
          <p:nvPr/>
        </p:nvSpPr>
        <p:spPr>
          <a:xfrm>
            <a:off x="4826794" y="6238873"/>
            <a:ext cx="4367211" cy="365125"/>
          </a:xfrm>
          <a:prstGeom prst="rect">
            <a:avLst/>
          </a:prstGeom>
        </p:spPr>
        <p:txBody>
          <a:bodyPr/>
          <a:lstStyle>
            <a:lvl1pPr marL="0" algn="l" rtl="0" latinLnBrk="0">
              <a:defRPr sz="20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r>
              <a:rPr lang="en-US" dirty="0" smtClean="0">
                <a:solidFill>
                  <a:schemeClr val="bg1"/>
                </a:solidFill>
              </a:rPr>
              <a:t>2017 National JMG® Leader Training</a:t>
            </a:r>
          </a:p>
          <a:p>
            <a:endParaRPr lang="en-US" dirty="0"/>
          </a:p>
        </p:txBody>
      </p:sp>
      <p:sp>
        <p:nvSpPr>
          <p:cNvPr id="16" name="Rectangle 15"/>
          <p:cNvSpPr/>
          <p:nvPr/>
        </p:nvSpPr>
        <p:spPr>
          <a:xfrm>
            <a:off x="7467600" y="0"/>
            <a:ext cx="152400" cy="6858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12" name="Chart 11"/>
          <p:cNvGraphicFramePr>
            <a:graphicFrameLocks/>
          </p:cNvGraphicFramePr>
          <p:nvPr>
            <p:extLst>
              <p:ext uri="{D42A27DB-BD31-4B8C-83A1-F6EECF244321}">
                <p14:modId xmlns:p14="http://schemas.microsoft.com/office/powerpoint/2010/main" val="1130433779"/>
              </p:ext>
            </p:extLst>
          </p:nvPr>
        </p:nvGraphicFramePr>
        <p:xfrm>
          <a:off x="-232509" y="970717"/>
          <a:ext cx="4114800" cy="2667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a:graphicFrameLocks/>
          </p:cNvGraphicFramePr>
          <p:nvPr>
            <p:extLst>
              <p:ext uri="{D42A27DB-BD31-4B8C-83A1-F6EECF244321}">
                <p14:modId xmlns:p14="http://schemas.microsoft.com/office/powerpoint/2010/main" val="3704100621"/>
              </p:ext>
            </p:extLst>
          </p:nvPr>
        </p:nvGraphicFramePr>
        <p:xfrm>
          <a:off x="4038600" y="306556"/>
          <a:ext cx="3067049" cy="3581399"/>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533400" y="4686300"/>
            <a:ext cx="683200" cy="400110"/>
          </a:xfrm>
          <a:prstGeom prst="rect">
            <a:avLst/>
          </a:prstGeom>
          <a:noFill/>
        </p:spPr>
        <p:txBody>
          <a:bodyPr wrap="none" rtlCol="0">
            <a:spAutoFit/>
          </a:bodyPr>
          <a:lstStyle/>
          <a:p>
            <a:pPr fontAlgn="base">
              <a:spcBef>
                <a:spcPct val="0"/>
              </a:spcBef>
              <a:spcAft>
                <a:spcPct val="0"/>
              </a:spcAft>
            </a:pPr>
            <a:r>
              <a:rPr lang="en-US" sz="2000" b="1" dirty="0">
                <a:solidFill>
                  <a:srgbClr val="F47E1C"/>
                </a:solidFill>
                <a:latin typeface="Arial" pitchFamily="34" charset="0"/>
              </a:rPr>
              <a:t>WIC</a:t>
            </a:r>
          </a:p>
        </p:txBody>
      </p:sp>
      <p:sp>
        <p:nvSpPr>
          <p:cNvPr id="20" name="TextBox 19"/>
          <p:cNvSpPr txBox="1"/>
          <p:nvPr/>
        </p:nvSpPr>
        <p:spPr>
          <a:xfrm>
            <a:off x="345848" y="4298417"/>
            <a:ext cx="1058303" cy="461665"/>
          </a:xfrm>
          <a:prstGeom prst="rect">
            <a:avLst/>
          </a:prstGeom>
          <a:noFill/>
        </p:spPr>
        <p:txBody>
          <a:bodyPr wrap="none" rtlCol="0">
            <a:spAutoFit/>
          </a:bodyPr>
          <a:lstStyle/>
          <a:p>
            <a:pPr fontAlgn="base">
              <a:spcBef>
                <a:spcPct val="0"/>
              </a:spcBef>
              <a:spcAft>
                <a:spcPct val="0"/>
              </a:spcAft>
            </a:pPr>
            <a:r>
              <a:rPr lang="en-US" sz="2400" b="1" dirty="0">
                <a:solidFill>
                  <a:srgbClr val="009900"/>
                </a:solidFill>
                <a:latin typeface="Arial" pitchFamily="34" charset="0"/>
              </a:rPr>
              <a:t>12.0%</a:t>
            </a:r>
          </a:p>
        </p:txBody>
      </p:sp>
      <p:sp>
        <p:nvSpPr>
          <p:cNvPr id="21" name="TextBox 20"/>
          <p:cNvSpPr txBox="1"/>
          <p:nvPr/>
        </p:nvSpPr>
        <p:spPr>
          <a:xfrm>
            <a:off x="111689" y="4020244"/>
            <a:ext cx="3655168" cy="307777"/>
          </a:xfrm>
          <a:prstGeom prst="rect">
            <a:avLst/>
          </a:prstGeom>
          <a:noFill/>
        </p:spPr>
        <p:txBody>
          <a:bodyPr wrap="none" rtlCol="0">
            <a:spAutoFit/>
          </a:bodyPr>
          <a:lstStyle/>
          <a:p>
            <a:pPr fontAlgn="base">
              <a:spcBef>
                <a:spcPct val="0"/>
              </a:spcBef>
              <a:spcAft>
                <a:spcPct val="0"/>
              </a:spcAft>
            </a:pPr>
            <a:r>
              <a:rPr lang="en-US" sz="1400" b="1" dirty="0">
                <a:solidFill>
                  <a:srgbClr val="F47E1C"/>
                </a:solidFill>
                <a:latin typeface="Arial" pitchFamily="34" charset="0"/>
              </a:rPr>
              <a:t>Percent of Parents Reported to Receive: </a:t>
            </a:r>
          </a:p>
        </p:txBody>
      </p:sp>
      <p:sp>
        <p:nvSpPr>
          <p:cNvPr id="22" name="TextBox 21"/>
          <p:cNvSpPr txBox="1"/>
          <p:nvPr/>
        </p:nvSpPr>
        <p:spPr>
          <a:xfrm>
            <a:off x="1347064" y="4689619"/>
            <a:ext cx="899605" cy="400110"/>
          </a:xfrm>
          <a:prstGeom prst="rect">
            <a:avLst/>
          </a:prstGeom>
          <a:noFill/>
        </p:spPr>
        <p:txBody>
          <a:bodyPr wrap="none" rtlCol="0">
            <a:spAutoFit/>
          </a:bodyPr>
          <a:lstStyle/>
          <a:p>
            <a:pPr fontAlgn="base">
              <a:spcBef>
                <a:spcPct val="0"/>
              </a:spcBef>
              <a:spcAft>
                <a:spcPct val="0"/>
              </a:spcAft>
            </a:pPr>
            <a:r>
              <a:rPr lang="en-US" sz="2000" b="1" dirty="0">
                <a:solidFill>
                  <a:srgbClr val="F47E1C"/>
                </a:solidFill>
                <a:latin typeface="Arial" pitchFamily="34" charset="0"/>
              </a:rPr>
              <a:t>SNAP</a:t>
            </a:r>
          </a:p>
        </p:txBody>
      </p:sp>
      <p:sp>
        <p:nvSpPr>
          <p:cNvPr id="23" name="TextBox 22"/>
          <p:cNvSpPr txBox="1"/>
          <p:nvPr/>
        </p:nvSpPr>
        <p:spPr>
          <a:xfrm>
            <a:off x="1380097" y="4283992"/>
            <a:ext cx="1058303" cy="461665"/>
          </a:xfrm>
          <a:prstGeom prst="rect">
            <a:avLst/>
          </a:prstGeom>
          <a:noFill/>
        </p:spPr>
        <p:txBody>
          <a:bodyPr wrap="none" rtlCol="0">
            <a:spAutoFit/>
          </a:bodyPr>
          <a:lstStyle/>
          <a:p>
            <a:pPr fontAlgn="base">
              <a:spcBef>
                <a:spcPct val="0"/>
              </a:spcBef>
              <a:spcAft>
                <a:spcPct val="0"/>
              </a:spcAft>
            </a:pPr>
            <a:r>
              <a:rPr lang="en-US" sz="2400" b="1" dirty="0">
                <a:solidFill>
                  <a:srgbClr val="009900"/>
                </a:solidFill>
                <a:latin typeface="Arial" pitchFamily="34" charset="0"/>
              </a:rPr>
              <a:t>42.3%</a:t>
            </a:r>
          </a:p>
        </p:txBody>
      </p:sp>
      <p:sp>
        <p:nvSpPr>
          <p:cNvPr id="24" name="TextBox 23"/>
          <p:cNvSpPr txBox="1"/>
          <p:nvPr/>
        </p:nvSpPr>
        <p:spPr>
          <a:xfrm>
            <a:off x="2269924" y="4689619"/>
            <a:ext cx="867545" cy="400110"/>
          </a:xfrm>
          <a:prstGeom prst="rect">
            <a:avLst/>
          </a:prstGeom>
          <a:noFill/>
        </p:spPr>
        <p:txBody>
          <a:bodyPr wrap="none" rtlCol="0">
            <a:spAutoFit/>
          </a:bodyPr>
          <a:lstStyle/>
          <a:p>
            <a:pPr fontAlgn="base">
              <a:spcBef>
                <a:spcPct val="0"/>
              </a:spcBef>
              <a:spcAft>
                <a:spcPct val="0"/>
              </a:spcAft>
            </a:pPr>
            <a:r>
              <a:rPr lang="en-US" sz="2000" b="1" dirty="0">
                <a:solidFill>
                  <a:srgbClr val="F47E1C"/>
                </a:solidFill>
                <a:latin typeface="Arial" pitchFamily="34" charset="0"/>
              </a:rPr>
              <a:t>Other</a:t>
            </a:r>
            <a:endParaRPr lang="en-US" sz="1500" b="1" dirty="0">
              <a:solidFill>
                <a:srgbClr val="F47E1C"/>
              </a:solidFill>
              <a:latin typeface="Arial" pitchFamily="34" charset="0"/>
            </a:endParaRPr>
          </a:p>
        </p:txBody>
      </p:sp>
      <p:sp>
        <p:nvSpPr>
          <p:cNvPr id="25" name="TextBox 24"/>
          <p:cNvSpPr txBox="1"/>
          <p:nvPr/>
        </p:nvSpPr>
        <p:spPr>
          <a:xfrm>
            <a:off x="2348470" y="4283991"/>
            <a:ext cx="886781" cy="461665"/>
          </a:xfrm>
          <a:prstGeom prst="rect">
            <a:avLst/>
          </a:prstGeom>
          <a:noFill/>
        </p:spPr>
        <p:txBody>
          <a:bodyPr wrap="none" rtlCol="0">
            <a:spAutoFit/>
          </a:bodyPr>
          <a:lstStyle/>
          <a:p>
            <a:pPr fontAlgn="base">
              <a:spcBef>
                <a:spcPct val="0"/>
              </a:spcBef>
              <a:spcAft>
                <a:spcPct val="0"/>
              </a:spcAft>
            </a:pPr>
            <a:r>
              <a:rPr lang="en-US" sz="2400" b="1" dirty="0">
                <a:solidFill>
                  <a:srgbClr val="009900"/>
                </a:solidFill>
                <a:latin typeface="Arial" pitchFamily="34" charset="0"/>
              </a:rPr>
              <a:t>6.2%</a:t>
            </a:r>
          </a:p>
        </p:txBody>
      </p:sp>
      <p:sp>
        <p:nvSpPr>
          <p:cNvPr id="26" name="TextBox 25"/>
          <p:cNvSpPr txBox="1"/>
          <p:nvPr/>
        </p:nvSpPr>
        <p:spPr>
          <a:xfrm>
            <a:off x="3557307" y="4020244"/>
            <a:ext cx="1707602" cy="1220847"/>
          </a:xfrm>
          <a:prstGeom prst="rect">
            <a:avLst/>
          </a:prstGeom>
          <a:solidFill>
            <a:srgbClr val="8ABF59"/>
          </a:solidFill>
        </p:spPr>
        <p:txBody>
          <a:bodyPr wrap="square" rtlCol="0">
            <a:spAutoFit/>
          </a:bodyPr>
          <a:lstStyle/>
          <a:p>
            <a:pPr algn="ctr" fontAlgn="base">
              <a:lnSpc>
                <a:spcPts val="2200"/>
              </a:lnSpc>
              <a:spcBef>
                <a:spcPct val="0"/>
              </a:spcBef>
              <a:spcAft>
                <a:spcPct val="0"/>
              </a:spcAft>
            </a:pPr>
            <a:r>
              <a:rPr lang="en-US" sz="2400" b="1" dirty="0">
                <a:solidFill>
                  <a:prstClr val="white"/>
                </a:solidFill>
                <a:latin typeface="Arial" pitchFamily="34" charset="0"/>
              </a:rPr>
              <a:t>48.6% </a:t>
            </a:r>
          </a:p>
          <a:p>
            <a:pPr algn="ctr" fontAlgn="base">
              <a:lnSpc>
                <a:spcPts val="2200"/>
              </a:lnSpc>
              <a:spcBef>
                <a:spcPct val="0"/>
              </a:spcBef>
              <a:spcAft>
                <a:spcPct val="0"/>
              </a:spcAft>
            </a:pPr>
            <a:r>
              <a:rPr lang="en-US" b="1" dirty="0">
                <a:solidFill>
                  <a:prstClr val="white"/>
                </a:solidFill>
                <a:latin typeface="Arial" pitchFamily="34" charset="0"/>
              </a:rPr>
              <a:t>reported receiving </a:t>
            </a:r>
          </a:p>
          <a:p>
            <a:pPr algn="ctr" fontAlgn="base">
              <a:lnSpc>
                <a:spcPts val="2200"/>
              </a:lnSpc>
              <a:spcBef>
                <a:spcPct val="0"/>
              </a:spcBef>
              <a:spcAft>
                <a:spcPct val="0"/>
              </a:spcAft>
            </a:pPr>
            <a:r>
              <a:rPr lang="en-US" sz="2700" b="1" dirty="0">
                <a:solidFill>
                  <a:prstClr val="white"/>
                </a:solidFill>
                <a:latin typeface="Arial" pitchFamily="34" charset="0"/>
              </a:rPr>
              <a:t>NO </a:t>
            </a:r>
            <a:r>
              <a:rPr lang="en-US" b="1" dirty="0">
                <a:solidFill>
                  <a:prstClr val="white"/>
                </a:solidFill>
                <a:latin typeface="Arial" pitchFamily="34" charset="0"/>
              </a:rPr>
              <a:t>benefits</a:t>
            </a:r>
          </a:p>
        </p:txBody>
      </p:sp>
      <p:pic>
        <p:nvPicPr>
          <p:cNvPr id="13314" name="Picture 2"/>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3642" y="5614409"/>
            <a:ext cx="2631609" cy="98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189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575"/>
            <a:ext cx="7848600" cy="1143000"/>
          </a:xfrm>
        </p:spPr>
        <p:txBody>
          <a:bodyPr>
            <a:normAutofit/>
          </a:bodyPr>
          <a:lstStyle/>
          <a:p>
            <a:r>
              <a:rPr lang="en-US" sz="5400" b="1" dirty="0" smtClean="0">
                <a:solidFill>
                  <a:srgbClr val="009900"/>
                </a:solidFill>
              </a:rPr>
              <a:t>Behavioral Targets</a:t>
            </a:r>
            <a:endParaRPr lang="en-US" sz="5400" b="1" dirty="0">
              <a:solidFill>
                <a:srgbClr val="0099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45369"/>
              </p:ext>
            </p:extLst>
          </p:nvPr>
        </p:nvGraphicFramePr>
        <p:xfrm>
          <a:off x="533400" y="990600"/>
          <a:ext cx="7581900" cy="5562601"/>
        </p:xfrm>
        <a:graphic>
          <a:graphicData uri="http://schemas.openxmlformats.org/drawingml/2006/table">
            <a:tbl>
              <a:tblPr firstRow="1" firstCol="1" bandRow="1">
                <a:tableStyleId>{5C22544A-7EE6-4342-B048-85BDC9FD1C3A}</a:tableStyleId>
              </a:tblPr>
              <a:tblGrid>
                <a:gridCol w="2650814"/>
                <a:gridCol w="2636563"/>
                <a:gridCol w="2294523"/>
              </a:tblGrid>
              <a:tr h="601106">
                <a:tc gridSpan="3">
                  <a:txBody>
                    <a:bodyPr/>
                    <a:lstStyle/>
                    <a:p>
                      <a:pPr marL="0" marR="0" algn="ctr">
                        <a:spcBef>
                          <a:spcPts val="0"/>
                        </a:spcBef>
                        <a:spcAft>
                          <a:spcPts val="0"/>
                        </a:spcAft>
                      </a:pPr>
                      <a:r>
                        <a:rPr lang="en-US" sz="2000" dirty="0" smtClean="0">
                          <a:effectLst/>
                        </a:rPr>
                        <a:t> </a:t>
                      </a:r>
                      <a:r>
                        <a:rPr lang="en-US" sz="2000" dirty="0">
                          <a:effectLst/>
                        </a:rPr>
                        <a:t>Twelve Core Behaviors </a:t>
                      </a:r>
                      <a:r>
                        <a:rPr lang="en-US" sz="2000" dirty="0" smtClean="0">
                          <a:effectLst/>
                        </a:rPr>
                        <a:t> </a:t>
                      </a:r>
                      <a:endParaRPr lang="en-US" sz="2000" dirty="0">
                        <a:effectLst/>
                        <a:latin typeface="Calibri"/>
                        <a:ea typeface="Calibri"/>
                        <a:cs typeface="Times New Roman"/>
                      </a:endParaRPr>
                    </a:p>
                  </a:txBody>
                  <a:tcPr marL="51435" marR="51435" marT="0" marB="0"/>
                </a:tc>
                <a:tc hMerge="1">
                  <a:txBody>
                    <a:bodyPr/>
                    <a:lstStyle/>
                    <a:p>
                      <a:endParaRPr lang="en-US"/>
                    </a:p>
                  </a:txBody>
                  <a:tcPr/>
                </a:tc>
                <a:tc hMerge="1">
                  <a:txBody>
                    <a:bodyPr/>
                    <a:lstStyle/>
                    <a:p>
                      <a:endParaRPr lang="en-US"/>
                    </a:p>
                  </a:txBody>
                  <a:tcPr/>
                </a:tc>
              </a:tr>
              <a:tr h="992299">
                <a:tc>
                  <a:txBody>
                    <a:bodyPr/>
                    <a:lstStyle/>
                    <a:p>
                      <a:pPr marL="0" marR="0" algn="ctr">
                        <a:spcBef>
                          <a:spcPts val="0"/>
                        </a:spcBef>
                        <a:spcAft>
                          <a:spcPts val="0"/>
                        </a:spcAft>
                      </a:pPr>
                      <a:r>
                        <a:rPr lang="en-US" sz="1200">
                          <a:effectLst/>
                        </a:rPr>
                        <a:t>Child Behaviors</a:t>
                      </a:r>
                      <a:endParaRPr lang="en-US" sz="1100">
                        <a:effectLst/>
                        <a:latin typeface="Calibri"/>
                        <a:ea typeface="Calibri"/>
                        <a:cs typeface="Times New Roman"/>
                      </a:endParaRPr>
                    </a:p>
                  </a:txBody>
                  <a:tcPr marL="51435" marR="51435" marT="0" marB="0"/>
                </a:tc>
                <a:tc>
                  <a:txBody>
                    <a:bodyPr/>
                    <a:lstStyle/>
                    <a:p>
                      <a:pPr marL="0" marR="0" algn="ctr">
                        <a:spcBef>
                          <a:spcPts val="0"/>
                        </a:spcBef>
                        <a:spcAft>
                          <a:spcPts val="0"/>
                        </a:spcAft>
                      </a:pPr>
                      <a:r>
                        <a:rPr lang="en-US" sz="1200">
                          <a:effectLst/>
                        </a:rPr>
                        <a:t>Parent/Adult Behaviors</a:t>
                      </a:r>
                      <a:endParaRPr lang="en-US" sz="1100">
                        <a:effectLst/>
                        <a:latin typeface="Calibri"/>
                        <a:ea typeface="Calibri"/>
                        <a:cs typeface="Times New Roman"/>
                      </a:endParaRPr>
                    </a:p>
                  </a:txBody>
                  <a:tcPr marL="51435" marR="51435" marT="0" marB="0"/>
                </a:tc>
                <a:tc>
                  <a:txBody>
                    <a:bodyPr/>
                    <a:lstStyle/>
                    <a:p>
                      <a:pPr marL="0" marR="0" algn="ctr">
                        <a:spcBef>
                          <a:spcPts val="0"/>
                        </a:spcBef>
                        <a:spcAft>
                          <a:spcPts val="0"/>
                        </a:spcAft>
                      </a:pPr>
                      <a:r>
                        <a:rPr lang="en-US" sz="1200">
                          <a:effectLst/>
                        </a:rPr>
                        <a:t>Child &amp; Parent/Adult Interaction Behaviors</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dirty="0">
                          <a:effectLst/>
                        </a:rPr>
                        <a:t>Increasing fruit and vegetable consumption (F&amp;V)</a:t>
                      </a:r>
                      <a:endParaRPr lang="en-US" sz="1100" dirty="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Increasing access and availability of F&amp;V in the home </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Gardening together</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a:effectLst/>
                        </a:rPr>
                        <a:t>Decreasing sugar sweetened beverage (SSB) consumption </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Limiting availability of SSB</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Preparing snacks and meals together</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dirty="0">
                          <a:effectLst/>
                        </a:rPr>
                        <a:t>Increasing physical activity (PA)</a:t>
                      </a:r>
                      <a:endParaRPr lang="en-US" sz="1100" dirty="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Providing PA opportunities for children</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Engaging in PA together</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a:effectLst/>
                        </a:rPr>
                        <a:t>Decreasing sedentary activity</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Limiting children’s sedentary activity</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dirty="0">
                          <a:effectLst/>
                        </a:rPr>
                        <a:t>Eating snacks and meals together</a:t>
                      </a:r>
                      <a:endParaRPr lang="en-US" sz="1100" dirty="0">
                        <a:effectLst/>
                        <a:latin typeface="Calibri"/>
                        <a:ea typeface="Calibri"/>
                        <a:cs typeface="Times New Roman"/>
                      </a:endParaRPr>
                    </a:p>
                  </a:txBody>
                  <a:tcPr marL="51435" marR="51435" marT="0" marB="0"/>
                </a:tc>
              </a:tr>
            </a:tbl>
          </a:graphicData>
        </a:graphic>
      </p:graphicFrame>
    </p:spTree>
    <p:extLst>
      <p:ext uri="{BB962C8B-B14F-4D97-AF65-F5344CB8AC3E}">
        <p14:creationId xmlns:p14="http://schemas.microsoft.com/office/powerpoint/2010/main" val="3268271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2312343538"/>
              </p:ext>
            </p:extLst>
          </p:nvPr>
        </p:nvGraphicFramePr>
        <p:xfrm>
          <a:off x="814388" y="95251"/>
          <a:ext cx="7372351" cy="6811460"/>
        </p:xfrm>
        <a:graphic>
          <a:graphicData uri="http://schemas.openxmlformats.org/drawingml/2006/table">
            <a:tbl>
              <a:tblPr firstRow="1" bandRow="1">
                <a:tableStyleId>{F5AB1C69-6EDB-4FF4-983F-18BD219EF322}</a:tableStyleId>
              </a:tblPr>
              <a:tblGrid>
                <a:gridCol w="4125811"/>
                <a:gridCol w="811635"/>
                <a:gridCol w="811635"/>
                <a:gridCol w="811635"/>
                <a:gridCol w="811635"/>
              </a:tblGrid>
              <a:tr h="370374">
                <a:tc gridSpan="5">
                  <a:txBody>
                    <a:bodyPr/>
                    <a:lstStyle/>
                    <a:p>
                      <a:pPr marL="0" marR="0" algn="ctr">
                        <a:spcBef>
                          <a:spcPts val="0"/>
                        </a:spcBef>
                        <a:spcAft>
                          <a:spcPts val="0"/>
                        </a:spcAft>
                      </a:pPr>
                      <a:r>
                        <a:rPr lang="en-US" sz="1600" dirty="0" smtClean="0">
                          <a:effectLst/>
                        </a:rPr>
                        <a:t>Summary of Significant Outcomes by Treatment</a:t>
                      </a:r>
                      <a:endParaRPr lang="en-US" sz="1600" dirty="0">
                        <a:effectLst/>
                        <a:latin typeface="Arial Narrow" panose="020B0606020202030204" pitchFamily="34" charset="0"/>
                        <a:ea typeface="ＭＳ 明朝"/>
                        <a:cs typeface="Times New Roman"/>
                      </a:endParaRPr>
                    </a:p>
                  </a:txBody>
                  <a:tcPr marL="51435" marR="51435" marT="0" marB="0" anchor="ctr"/>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r>
              <a:tr h="433480">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endParaRPr lang="en-US" sz="12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p>
                    <a:p>
                      <a:pPr marL="0" marR="0" algn="l">
                        <a:spcBef>
                          <a:spcPts val="0"/>
                        </a:spcBef>
                        <a:spcAft>
                          <a:spcPts val="0"/>
                        </a:spcAft>
                      </a:pPr>
                      <a:r>
                        <a:rPr lang="en-US" sz="1200" dirty="0" smtClean="0">
                          <a:effectLst/>
                        </a:rPr>
                        <a:t>JMG</a:t>
                      </a:r>
                      <a:endParaRPr lang="en-US" sz="12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p>
                    <a:p>
                      <a:pPr marL="0" marR="0" algn="l">
                        <a:spcBef>
                          <a:spcPts val="0"/>
                        </a:spcBef>
                        <a:spcAft>
                          <a:spcPts val="0"/>
                        </a:spcAft>
                      </a:pPr>
                      <a:r>
                        <a:rPr lang="en-US" sz="1200" dirty="0" smtClean="0">
                          <a:effectLst/>
                        </a:rPr>
                        <a:t>WAT</a:t>
                      </a:r>
                      <a:endParaRPr lang="en-US" sz="12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p>
                    <a:p>
                      <a:pPr marL="0" marR="0" algn="l">
                        <a:spcBef>
                          <a:spcPts val="0"/>
                        </a:spcBef>
                        <a:spcAft>
                          <a:spcPts val="0"/>
                        </a:spcAft>
                      </a:pPr>
                      <a:r>
                        <a:rPr lang="en-US" sz="1200" dirty="0" smtClean="0">
                          <a:effectLst/>
                        </a:rPr>
                        <a:t>JMG+WAT</a:t>
                      </a:r>
                      <a:endParaRPr lang="en-US" sz="1200" b="1" dirty="0">
                        <a:effectLst/>
                        <a:latin typeface="Arial Narrow" panose="020B0606020202030204" pitchFamily="34" charset="0"/>
                        <a:ea typeface="ＭＳ 明朝"/>
                        <a:cs typeface="Times New Roman"/>
                      </a:endParaRPr>
                    </a:p>
                  </a:txBody>
                  <a:tcPr marL="51435" marR="51435" marT="0" marB="0" anchor="ctr"/>
                </a:tc>
              </a:tr>
              <a:tr h="325110">
                <a:tc>
                  <a:txBody>
                    <a:bodyPr/>
                    <a:lstStyle/>
                    <a:p>
                      <a:pPr marL="0" marR="0" algn="l">
                        <a:spcBef>
                          <a:spcPts val="0"/>
                        </a:spcBef>
                        <a:spcAft>
                          <a:spcPts val="0"/>
                        </a:spcAft>
                      </a:pPr>
                      <a:r>
                        <a:rPr lang="en-US" sz="1600" dirty="0">
                          <a:effectLst/>
                        </a:rPr>
                        <a:t>Student</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600" dirty="0">
                          <a:effectLst/>
                        </a:rPr>
                        <a:t> </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Vegetables preference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Vegetable </a:t>
                      </a:r>
                      <a:r>
                        <a:rPr lang="en-US" sz="1600" dirty="0" smtClean="0">
                          <a:effectLst/>
                        </a:rPr>
                        <a:t>consumption at school</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Knowledge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Engagement in moderate PA</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Sedentary </a:t>
                      </a:r>
                      <a:r>
                        <a:rPr lang="en-US" sz="1600" dirty="0" smtClean="0">
                          <a:effectLst/>
                        </a:rPr>
                        <a:t>Behavior (decrease)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Vegetable consumption </a:t>
                      </a:r>
                      <a:r>
                        <a:rPr lang="en-US" sz="1600" dirty="0" smtClean="0">
                          <a:effectLst/>
                        </a:rPr>
                        <a:t>at home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SSB </a:t>
                      </a:r>
                      <a:r>
                        <a:rPr lang="en-US" sz="1600" dirty="0" smtClean="0">
                          <a:effectLst/>
                        </a:rPr>
                        <a:t>consumption (decrease)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Parent</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Home availability Vegetables</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Home availability SSB</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Parental support for child PA</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Parental support for decreasing sedentary behavior</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smtClean="0">
                          <a:effectLst/>
                        </a:rPr>
                        <a:t>Student/Parent </a:t>
                      </a:r>
                      <a:r>
                        <a:rPr lang="en-US" sz="1600" dirty="0">
                          <a:effectLst/>
                        </a:rPr>
                        <a:t>Interaction</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Gardening together</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Preparing food together</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Eating meals together</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PA together</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bl>
          </a:graphicData>
        </a:graphic>
      </p:graphicFrame>
    </p:spTree>
    <p:extLst>
      <p:ext uri="{BB962C8B-B14F-4D97-AF65-F5344CB8AC3E}">
        <p14:creationId xmlns:p14="http://schemas.microsoft.com/office/powerpoint/2010/main" val="1552625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29896672"/>
              </p:ext>
            </p:extLst>
          </p:nvPr>
        </p:nvGraphicFramePr>
        <p:xfrm>
          <a:off x="762000" y="1264700"/>
          <a:ext cx="6781801" cy="5374231"/>
        </p:xfrm>
        <a:graphic>
          <a:graphicData uri="http://schemas.openxmlformats.org/drawingml/2006/table">
            <a:tbl>
              <a:tblPr bandRow="1">
                <a:tableStyleId>{F5AB1C69-6EDB-4FF4-983F-18BD219EF322}</a:tableStyleId>
              </a:tblPr>
              <a:tblGrid>
                <a:gridCol w="4077910"/>
                <a:gridCol w="901297"/>
                <a:gridCol w="901297"/>
                <a:gridCol w="901297"/>
              </a:tblGrid>
              <a:tr h="445410">
                <a:tc>
                  <a:txBody>
                    <a:bodyPr/>
                    <a:lstStyle/>
                    <a:p>
                      <a:pPr algn="ctr" fontAlgn="b"/>
                      <a:r>
                        <a:rPr lang="en-US" sz="1100" b="1" u="none" strike="noStrike" dirty="0">
                          <a:effectLst/>
                        </a:rPr>
                        <a:t>Question</a:t>
                      </a:r>
                      <a:endParaRPr lang="en-US" sz="1100" b="1" i="0" u="none" strike="noStrike" dirty="0">
                        <a:solidFill>
                          <a:schemeClr val="bg1"/>
                        </a:solidFill>
                        <a:effectLst/>
                        <a:latin typeface="Calibri"/>
                      </a:endParaRPr>
                    </a:p>
                  </a:txBody>
                  <a:tcPr marL="4951" marR="4951" marT="6601" marB="0" anchor="ctr"/>
                </a:tc>
                <a:tc>
                  <a:txBody>
                    <a:bodyPr/>
                    <a:lstStyle/>
                    <a:p>
                      <a:pPr algn="ctr" fontAlgn="b"/>
                      <a:r>
                        <a:rPr lang="en-US" sz="1100" b="1" u="none" strike="noStrike" dirty="0" smtClean="0">
                          <a:effectLst/>
                        </a:rPr>
                        <a:t>WAT</a:t>
                      </a:r>
                    </a:p>
                    <a:p>
                      <a:pPr algn="ctr" fontAlgn="b"/>
                      <a:r>
                        <a:rPr lang="en-US" sz="1100" b="1" u="none" strike="noStrike" dirty="0" smtClean="0">
                          <a:effectLst/>
                        </a:rPr>
                        <a:t> </a:t>
                      </a:r>
                      <a:r>
                        <a:rPr lang="en-US" sz="1100" b="1" u="none" strike="noStrike" dirty="0">
                          <a:effectLst/>
                        </a:rPr>
                        <a:t>(n=106)</a:t>
                      </a:r>
                      <a:endParaRPr lang="en-US" sz="1100" b="1" i="0" u="none" strike="noStrike" dirty="0">
                        <a:solidFill>
                          <a:schemeClr val="bg1"/>
                        </a:solidFill>
                        <a:effectLst/>
                        <a:latin typeface="Calibri"/>
                      </a:endParaRPr>
                    </a:p>
                  </a:txBody>
                  <a:tcPr marL="4951" marR="4951" marT="6601" marB="0" anchor="ctr"/>
                </a:tc>
                <a:tc>
                  <a:txBody>
                    <a:bodyPr/>
                    <a:lstStyle/>
                    <a:p>
                      <a:pPr algn="ctr" fontAlgn="b"/>
                      <a:r>
                        <a:rPr lang="en-US" sz="1100" b="1" u="none" strike="noStrike">
                          <a:effectLst/>
                        </a:rPr>
                        <a:t>JMG  (n=118)</a:t>
                      </a:r>
                      <a:endParaRPr lang="en-US" sz="1100" b="1" i="0" u="none" strike="noStrike">
                        <a:solidFill>
                          <a:schemeClr val="bg1"/>
                        </a:solidFill>
                        <a:effectLst/>
                        <a:latin typeface="Calibri"/>
                      </a:endParaRPr>
                    </a:p>
                  </a:txBody>
                  <a:tcPr marL="4951" marR="4951" marT="6601" marB="0" anchor="ctr"/>
                </a:tc>
                <a:tc>
                  <a:txBody>
                    <a:bodyPr/>
                    <a:lstStyle/>
                    <a:p>
                      <a:pPr algn="ctr" fontAlgn="b"/>
                      <a:r>
                        <a:rPr lang="en-US" sz="1100" b="1" u="none" strike="noStrike" dirty="0">
                          <a:effectLst/>
                        </a:rPr>
                        <a:t>WAT + JMG (n=110)</a:t>
                      </a:r>
                      <a:endParaRPr lang="en-US" sz="1100" b="1" i="0" u="none" strike="noStrike" dirty="0">
                        <a:solidFill>
                          <a:schemeClr val="bg1"/>
                        </a:solidFill>
                        <a:effectLst/>
                        <a:latin typeface="Calibri"/>
                      </a:endParaRPr>
                    </a:p>
                  </a:txBody>
                  <a:tcPr marL="4951" marR="4951" marT="6601" marB="0" anchor="ctr"/>
                </a:tc>
              </a:tr>
              <a:tr h="412713">
                <a:tc>
                  <a:txBody>
                    <a:bodyPr/>
                    <a:lstStyle/>
                    <a:p>
                      <a:pPr algn="r" fontAlgn="b"/>
                      <a:r>
                        <a:rPr lang="en-US" sz="1150" u="none" strike="noStrike" dirty="0">
                          <a:effectLst/>
                        </a:rPr>
                        <a:t>Have you received TGEG materials from your child's school?</a:t>
                      </a:r>
                      <a:endParaRPr lang="en-US" sz="1150" b="0" i="0" u="none" strike="noStrike" dirty="0">
                        <a:solidFill>
                          <a:srgbClr val="000000"/>
                        </a:solidFill>
                        <a:effectLst/>
                        <a:latin typeface="Calibri"/>
                      </a:endParaRPr>
                    </a:p>
                  </a:txBody>
                  <a:tcPr marL="4951" marR="4951" marT="6601" marB="0" anchor="b"/>
                </a:tc>
                <a:tc>
                  <a:txBody>
                    <a:bodyPr/>
                    <a:lstStyle/>
                    <a:p>
                      <a:pPr algn="ctr" fontAlgn="b"/>
                      <a:r>
                        <a:rPr lang="en-US" sz="1150" u="none" strike="noStrike" dirty="0">
                          <a:effectLst/>
                        </a:rPr>
                        <a:t>38%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49%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56%   </a:t>
                      </a:r>
                      <a:endParaRPr lang="en-US" sz="1150" b="0" i="0" u="none" strike="noStrike">
                        <a:solidFill>
                          <a:srgbClr val="000000"/>
                        </a:solidFill>
                        <a:effectLst/>
                        <a:latin typeface="Calibri"/>
                      </a:endParaRPr>
                    </a:p>
                  </a:txBody>
                  <a:tcPr marL="4951" marR="4951" marT="6601" marB="0" anchor="ctr"/>
                </a:tc>
              </a:tr>
              <a:tr h="412713">
                <a:tc>
                  <a:txBody>
                    <a:bodyPr/>
                    <a:lstStyle/>
                    <a:p>
                      <a:pPr algn="r" fontAlgn="b"/>
                      <a:r>
                        <a:rPr lang="en-US" sz="1150" u="none" strike="noStrike">
                          <a:effectLst/>
                        </a:rPr>
                        <a:t>Have you attended TGEG events at your child's school?</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15%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8%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12%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Has your child talked about CATCH lessons at school?</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9%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25%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30%   </a:t>
                      </a:r>
                      <a:endParaRPr lang="en-US" sz="1150" b="0" i="0" u="none" strike="noStrike">
                        <a:solidFill>
                          <a:srgbClr val="000000"/>
                        </a:solidFill>
                        <a:effectLst/>
                        <a:latin typeface="Calibri"/>
                      </a:endParaRPr>
                    </a:p>
                  </a:txBody>
                  <a:tcPr marL="4951" marR="4951" marT="6601" marB="0" anchor="ctr"/>
                </a:tc>
              </a:tr>
              <a:tr h="463387">
                <a:tc>
                  <a:txBody>
                    <a:bodyPr/>
                    <a:lstStyle/>
                    <a:p>
                      <a:pPr algn="r" fontAlgn="b"/>
                      <a:r>
                        <a:rPr lang="en-US" sz="1150" u="none" strike="noStrike" dirty="0">
                          <a:effectLst/>
                        </a:rPr>
                        <a:t>Have you received any CATCH materials from your child's school?</a:t>
                      </a:r>
                      <a:endParaRPr lang="en-US" sz="1150" b="0" i="0" u="none" strike="noStrike" dirty="0">
                        <a:solidFill>
                          <a:srgbClr val="000000"/>
                        </a:solidFill>
                        <a:effectLst/>
                        <a:latin typeface="Calibri"/>
                      </a:endParaRPr>
                    </a:p>
                  </a:txBody>
                  <a:tcPr marL="4951" marR="4951" marT="6601" marB="0" anchor="b"/>
                </a:tc>
                <a:tc>
                  <a:txBody>
                    <a:bodyPr/>
                    <a:lstStyle/>
                    <a:p>
                      <a:pPr algn="ctr" fontAlgn="b"/>
                      <a:r>
                        <a:rPr lang="en-US" sz="1150" u="none" strike="noStrike">
                          <a:effectLst/>
                        </a:rPr>
                        <a:t>10%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19%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19%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Has your child talked about Go, Slow, Whoa foods?</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27%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36%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41%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Has your child talked you about their school garden?</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35%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76%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81%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Did you help build the garden at your child's school?</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12%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dirty="0">
                          <a:effectLst/>
                        </a:rPr>
                        <a:t>9%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dirty="0">
                          <a:effectLst/>
                        </a:rPr>
                        <a:t>14%   </a:t>
                      </a:r>
                      <a:endParaRPr lang="en-US" sz="1150" b="0" i="0" u="none" strike="noStrike" dirty="0">
                        <a:solidFill>
                          <a:srgbClr val="000000"/>
                        </a:solidFill>
                        <a:effectLst/>
                        <a:latin typeface="Calibri"/>
                      </a:endParaRPr>
                    </a:p>
                  </a:txBody>
                  <a:tcPr marL="4951" marR="4951" marT="6601" marB="0" anchor="ctr"/>
                </a:tc>
              </a:tr>
              <a:tr h="463387">
                <a:tc>
                  <a:txBody>
                    <a:bodyPr/>
                    <a:lstStyle/>
                    <a:p>
                      <a:pPr algn="r" fontAlgn="b"/>
                      <a:r>
                        <a:rPr lang="en-US" sz="1150" u="none" strike="noStrike" dirty="0">
                          <a:effectLst/>
                        </a:rPr>
                        <a:t>Did you read any TGEG vegetable recipes that your child brought from school?</a:t>
                      </a:r>
                      <a:endParaRPr lang="en-US" sz="1150" b="0" i="0" u="none" strike="noStrike" dirty="0">
                        <a:solidFill>
                          <a:srgbClr val="000000"/>
                        </a:solidFill>
                        <a:effectLst/>
                        <a:latin typeface="Calibri"/>
                      </a:endParaRPr>
                    </a:p>
                  </a:txBody>
                  <a:tcPr marL="4951" marR="4951" marT="6601" marB="0" anchor="b"/>
                </a:tc>
                <a:tc>
                  <a:txBody>
                    <a:bodyPr/>
                    <a:lstStyle/>
                    <a:p>
                      <a:pPr algn="ctr" fontAlgn="b"/>
                      <a:r>
                        <a:rPr lang="en-US" sz="1150" u="none" strike="noStrike" dirty="0">
                          <a:effectLst/>
                        </a:rPr>
                        <a:t>21%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50%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60%   </a:t>
                      </a:r>
                      <a:endParaRPr lang="en-US" sz="1150" b="0" i="0" u="none" strike="noStrike">
                        <a:solidFill>
                          <a:srgbClr val="000000"/>
                        </a:solidFill>
                        <a:effectLst/>
                        <a:latin typeface="Calibri"/>
                      </a:endParaRPr>
                    </a:p>
                  </a:txBody>
                  <a:tcPr marL="4951" marR="4951" marT="6601" marB="0" anchor="ctr"/>
                </a:tc>
              </a:tr>
              <a:tr h="412713">
                <a:tc>
                  <a:txBody>
                    <a:bodyPr/>
                    <a:lstStyle/>
                    <a:p>
                      <a:pPr algn="r" fontAlgn="b"/>
                      <a:r>
                        <a:rPr lang="en-US" sz="1150" u="none" strike="noStrike">
                          <a:effectLst/>
                        </a:rPr>
                        <a:t>Have you made any TGEG vegetable recipes for your family?</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dirty="0">
                          <a:effectLst/>
                        </a:rPr>
                        <a:t>9%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26%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30%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Have you watched any 'Dinner Tonight' videos?</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8%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dirty="0">
                          <a:effectLst/>
                        </a:rPr>
                        <a:t>8%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5%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Have you watched any of the 'Kids &amp; Veggies' videos?</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15%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dirty="0">
                          <a:effectLst/>
                        </a:rPr>
                        <a:t>8%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5%   </a:t>
                      </a:r>
                      <a:endParaRPr lang="en-US" sz="1150" b="0" i="0" u="none" strike="noStrike">
                        <a:solidFill>
                          <a:srgbClr val="000000"/>
                        </a:solidFill>
                        <a:effectLst/>
                        <a:latin typeface="Calibri"/>
                      </a:endParaRPr>
                    </a:p>
                  </a:txBody>
                  <a:tcPr marL="4951" marR="4951" marT="6601" marB="0" anchor="ctr"/>
                </a:tc>
              </a:tr>
              <a:tr h="463387">
                <a:tc>
                  <a:txBody>
                    <a:bodyPr/>
                    <a:lstStyle/>
                    <a:p>
                      <a:pPr algn="r" fontAlgn="b"/>
                      <a:r>
                        <a:rPr lang="en-US" sz="1150" u="none" strike="noStrike">
                          <a:effectLst/>
                        </a:rPr>
                        <a:t>Have you and your child read any TGEG family stories together?</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11%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13%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16%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a:effectLst/>
                        </a:rPr>
                        <a:t>Did you walk with your child for Bonus Miles for class?</a:t>
                      </a:r>
                      <a:endParaRPr lang="en-US" sz="1150" b="0" i="0" u="none" strike="noStrike">
                        <a:solidFill>
                          <a:srgbClr val="000000"/>
                        </a:solidFill>
                        <a:effectLst/>
                        <a:latin typeface="Calibri"/>
                      </a:endParaRPr>
                    </a:p>
                  </a:txBody>
                  <a:tcPr marL="4951" marR="4951" marT="6601" marB="0" anchor="b"/>
                </a:tc>
                <a:tc>
                  <a:txBody>
                    <a:bodyPr/>
                    <a:lstStyle/>
                    <a:p>
                      <a:pPr algn="ctr" fontAlgn="b"/>
                      <a:r>
                        <a:rPr lang="en-US" sz="1150" u="none" strike="noStrike">
                          <a:effectLst/>
                        </a:rPr>
                        <a:t>26%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16%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27%   </a:t>
                      </a:r>
                      <a:endParaRPr lang="en-US" sz="1150" b="0" i="0" u="none" strike="noStrike">
                        <a:solidFill>
                          <a:srgbClr val="000000"/>
                        </a:solidFill>
                        <a:effectLst/>
                        <a:latin typeface="Calibri"/>
                      </a:endParaRPr>
                    </a:p>
                  </a:txBody>
                  <a:tcPr marL="4951" marR="4951" marT="6601" marB="0" anchor="ctr"/>
                </a:tc>
              </a:tr>
              <a:tr h="235976">
                <a:tc>
                  <a:txBody>
                    <a:bodyPr/>
                    <a:lstStyle/>
                    <a:p>
                      <a:pPr algn="r" fontAlgn="b"/>
                      <a:r>
                        <a:rPr lang="en-US" sz="1150" u="none" strike="noStrike" dirty="0">
                          <a:effectLst/>
                        </a:rPr>
                        <a:t>Have you played WAT Bingo with your child?</a:t>
                      </a:r>
                      <a:endParaRPr lang="en-US" sz="1150" b="0" i="0" u="none" strike="noStrike" dirty="0">
                        <a:solidFill>
                          <a:srgbClr val="000000"/>
                        </a:solidFill>
                        <a:effectLst/>
                        <a:latin typeface="Calibri"/>
                      </a:endParaRPr>
                    </a:p>
                  </a:txBody>
                  <a:tcPr marL="4951" marR="4951" marT="6601" marB="0" anchor="b"/>
                </a:tc>
                <a:tc>
                  <a:txBody>
                    <a:bodyPr/>
                    <a:lstStyle/>
                    <a:p>
                      <a:pPr algn="ctr" fontAlgn="b"/>
                      <a:r>
                        <a:rPr lang="en-US" sz="1150" u="none" strike="noStrike">
                          <a:effectLst/>
                        </a:rPr>
                        <a:t>8%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6%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a:effectLst/>
                        </a:rPr>
                        <a:t>5%   </a:t>
                      </a:r>
                      <a:endParaRPr lang="en-US" sz="1150" b="0" i="0" u="none" strike="noStrike">
                        <a:solidFill>
                          <a:srgbClr val="000000"/>
                        </a:solidFill>
                        <a:effectLst/>
                        <a:latin typeface="Calibri"/>
                      </a:endParaRPr>
                    </a:p>
                  </a:txBody>
                  <a:tcPr marL="4951" marR="4951" marT="6601" marB="0" anchor="ctr"/>
                </a:tc>
              </a:tr>
              <a:tr h="412713">
                <a:tc>
                  <a:txBody>
                    <a:bodyPr/>
                    <a:lstStyle/>
                    <a:p>
                      <a:pPr algn="r" fontAlgn="b"/>
                      <a:r>
                        <a:rPr lang="en-US" sz="1150" u="none" strike="noStrike" dirty="0">
                          <a:effectLst/>
                        </a:rPr>
                        <a:t>Did you volunteer to walk with your child's class at school?</a:t>
                      </a:r>
                      <a:endParaRPr lang="en-US" sz="1150" b="0" i="0" u="none" strike="noStrike" dirty="0">
                        <a:solidFill>
                          <a:srgbClr val="000000"/>
                        </a:solidFill>
                        <a:effectLst/>
                        <a:latin typeface="Calibri"/>
                      </a:endParaRPr>
                    </a:p>
                  </a:txBody>
                  <a:tcPr marL="4951" marR="4951" marT="6601" marB="0" anchor="b"/>
                </a:tc>
                <a:tc>
                  <a:txBody>
                    <a:bodyPr/>
                    <a:lstStyle/>
                    <a:p>
                      <a:pPr algn="ctr" fontAlgn="b"/>
                      <a:r>
                        <a:rPr lang="en-US" sz="1150" u="none" strike="noStrike" dirty="0">
                          <a:effectLst/>
                        </a:rPr>
                        <a:t>8%   </a:t>
                      </a:r>
                      <a:endParaRPr lang="en-US" sz="1150" b="0" i="0" u="none" strike="noStrike" dirty="0">
                        <a:solidFill>
                          <a:srgbClr val="000000"/>
                        </a:solidFill>
                        <a:effectLst/>
                        <a:latin typeface="Calibri"/>
                      </a:endParaRPr>
                    </a:p>
                  </a:txBody>
                  <a:tcPr marL="4951" marR="4951" marT="6601" marB="0" anchor="ctr"/>
                </a:tc>
                <a:tc>
                  <a:txBody>
                    <a:bodyPr/>
                    <a:lstStyle/>
                    <a:p>
                      <a:pPr algn="ctr" fontAlgn="b"/>
                      <a:r>
                        <a:rPr lang="en-US" sz="1150" u="none" strike="noStrike">
                          <a:effectLst/>
                        </a:rPr>
                        <a:t>8%   </a:t>
                      </a:r>
                      <a:endParaRPr lang="en-US" sz="1150" b="0" i="0" u="none" strike="noStrike">
                        <a:solidFill>
                          <a:srgbClr val="000000"/>
                        </a:solidFill>
                        <a:effectLst/>
                        <a:latin typeface="Calibri"/>
                      </a:endParaRPr>
                    </a:p>
                  </a:txBody>
                  <a:tcPr marL="4951" marR="4951" marT="6601" marB="0" anchor="ctr"/>
                </a:tc>
                <a:tc>
                  <a:txBody>
                    <a:bodyPr/>
                    <a:lstStyle/>
                    <a:p>
                      <a:pPr algn="ctr" fontAlgn="b"/>
                      <a:r>
                        <a:rPr lang="en-US" sz="1150" u="none" strike="noStrike" dirty="0">
                          <a:effectLst/>
                        </a:rPr>
                        <a:t>12%   </a:t>
                      </a:r>
                      <a:endParaRPr lang="en-US" sz="1150" b="0" i="0" u="none" strike="noStrike" dirty="0">
                        <a:solidFill>
                          <a:srgbClr val="000000"/>
                        </a:solidFill>
                        <a:effectLst/>
                        <a:latin typeface="Calibri"/>
                      </a:endParaRPr>
                    </a:p>
                  </a:txBody>
                  <a:tcPr marL="4951" marR="4951" marT="6601" marB="0" anchor="ctr"/>
                </a:tc>
              </a:tr>
            </a:tbl>
          </a:graphicData>
        </a:graphic>
      </p:graphicFrame>
      <p:sp>
        <p:nvSpPr>
          <p:cNvPr id="4" name="TextBox 3"/>
          <p:cNvSpPr txBox="1"/>
          <p:nvPr/>
        </p:nvSpPr>
        <p:spPr>
          <a:xfrm>
            <a:off x="304800" y="838200"/>
            <a:ext cx="7413889" cy="353943"/>
          </a:xfrm>
          <a:prstGeom prst="rect">
            <a:avLst/>
          </a:prstGeom>
          <a:noFill/>
        </p:spPr>
        <p:txBody>
          <a:bodyPr wrap="none" rtlCol="0">
            <a:spAutoFit/>
          </a:bodyPr>
          <a:lstStyle/>
          <a:p>
            <a:pPr fontAlgn="base">
              <a:spcBef>
                <a:spcPct val="0"/>
              </a:spcBef>
              <a:spcAft>
                <a:spcPct val="0"/>
              </a:spcAft>
            </a:pPr>
            <a:r>
              <a:rPr lang="en-US" sz="1700" b="1" dirty="0">
                <a:solidFill>
                  <a:srgbClr val="FF9900"/>
                </a:solidFill>
                <a:latin typeface="Arial Narrow"/>
                <a:cs typeface="Arial Narrow"/>
              </a:rPr>
              <a:t>Parent Participation in TGEG Activities by Treatment Group (Percent responding Yes)</a:t>
            </a:r>
          </a:p>
        </p:txBody>
      </p:sp>
      <p:sp>
        <p:nvSpPr>
          <p:cNvPr id="2" name="Title 1"/>
          <p:cNvSpPr>
            <a:spLocks noGrp="1"/>
          </p:cNvSpPr>
          <p:nvPr>
            <p:ph type="title"/>
          </p:nvPr>
        </p:nvSpPr>
        <p:spPr>
          <a:xfrm>
            <a:off x="-145399" y="142875"/>
            <a:ext cx="8763000" cy="783193"/>
          </a:xfrm>
        </p:spPr>
        <p:txBody>
          <a:bodyPr>
            <a:noAutofit/>
          </a:bodyPr>
          <a:lstStyle/>
          <a:p>
            <a:r>
              <a:rPr lang="en-US" b="1" dirty="0" smtClean="0">
                <a:solidFill>
                  <a:srgbClr val="F47E1C"/>
                </a:solidFill>
              </a:rPr>
              <a:t>Cohort 1 Parent Preliminary Results</a:t>
            </a:r>
            <a:endParaRPr lang="en-US" b="1" dirty="0">
              <a:solidFill>
                <a:srgbClr val="F47E1C"/>
              </a:solidFill>
            </a:endParaRPr>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6553200"/>
            <a:ext cx="526018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04800" y="4552950"/>
            <a:ext cx="7708108" cy="323850"/>
          </a:xfrm>
          <a:prstGeom prst="rect">
            <a:avLst/>
          </a:prstGeom>
          <a:solidFill>
            <a:srgbClr val="FF00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9900"/>
              </a:solidFill>
            </a:endParaRPr>
          </a:p>
        </p:txBody>
      </p:sp>
      <p:sp>
        <p:nvSpPr>
          <p:cNvPr id="6" name="Rectangle 5"/>
          <p:cNvSpPr/>
          <p:nvPr/>
        </p:nvSpPr>
        <p:spPr>
          <a:xfrm>
            <a:off x="304800" y="1752600"/>
            <a:ext cx="7620000" cy="381000"/>
          </a:xfrm>
          <a:prstGeom prst="rect">
            <a:avLst/>
          </a:prstGeom>
          <a:solidFill>
            <a:srgbClr val="FFFF0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7" name="Slide Number Placeholder 6"/>
          <p:cNvSpPr>
            <a:spLocks noGrp="1"/>
          </p:cNvSpPr>
          <p:nvPr>
            <p:ph type="sldNum" sz="quarter" idx="12"/>
          </p:nvPr>
        </p:nvSpPr>
        <p:spPr>
          <a:xfrm>
            <a:off x="-171450" y="6516690"/>
            <a:ext cx="1600200" cy="365125"/>
          </a:xfrm>
        </p:spPr>
        <p:txBody>
          <a:bodyPr/>
          <a:lstStyle/>
          <a:p>
            <a:fld id="{DC07DB67-C925-4AC8-B5F6-95B530202B45}" type="slidenum">
              <a:rPr lang="en-US" smtClean="0">
                <a:solidFill>
                  <a:srgbClr val="000000"/>
                </a:solidFill>
              </a:rPr>
              <a:pPr/>
              <a:t>45</a:t>
            </a:fld>
            <a:endParaRPr lang="en-US" dirty="0">
              <a:solidFill>
                <a:srgbClr val="000000"/>
              </a:solidFill>
            </a:endParaRPr>
          </a:p>
        </p:txBody>
      </p:sp>
      <p:sp>
        <p:nvSpPr>
          <p:cNvPr id="12" name="Rectangle 11"/>
          <p:cNvSpPr/>
          <p:nvPr/>
        </p:nvSpPr>
        <p:spPr>
          <a:xfrm>
            <a:off x="304800" y="4038600"/>
            <a:ext cx="7708108" cy="323850"/>
          </a:xfrm>
          <a:prstGeom prst="rect">
            <a:avLst/>
          </a:prstGeom>
          <a:solidFill>
            <a:srgbClr val="FF00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9900"/>
              </a:solidFill>
            </a:endParaRPr>
          </a:p>
        </p:txBody>
      </p:sp>
      <p:sp>
        <p:nvSpPr>
          <p:cNvPr id="13" name="Rectangle 12"/>
          <p:cNvSpPr/>
          <p:nvPr/>
        </p:nvSpPr>
        <p:spPr>
          <a:xfrm>
            <a:off x="304800" y="3429000"/>
            <a:ext cx="7708108" cy="323850"/>
          </a:xfrm>
          <a:prstGeom prst="rect">
            <a:avLst/>
          </a:prstGeom>
          <a:solidFill>
            <a:srgbClr val="FF00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9900"/>
              </a:solidFill>
            </a:endParaRPr>
          </a:p>
        </p:txBody>
      </p:sp>
      <p:sp>
        <p:nvSpPr>
          <p:cNvPr id="14" name="Rectangle 13"/>
          <p:cNvSpPr/>
          <p:nvPr/>
        </p:nvSpPr>
        <p:spPr>
          <a:xfrm>
            <a:off x="304800" y="5715000"/>
            <a:ext cx="7620000" cy="381000"/>
          </a:xfrm>
          <a:prstGeom prst="rect">
            <a:avLst/>
          </a:prstGeom>
          <a:solidFill>
            <a:srgbClr val="FFFF0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524838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2"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5075" y="4724400"/>
            <a:ext cx="7708108" cy="323850"/>
          </a:xfrm>
          <a:prstGeom prst="rect">
            <a:avLst/>
          </a:prstGeom>
          <a:solidFill>
            <a:srgbClr val="FF00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9900"/>
              </a:solidFill>
            </a:endParaRPr>
          </a:p>
        </p:txBody>
      </p:sp>
      <p:sp>
        <p:nvSpPr>
          <p:cNvPr id="385026" name="Title 1"/>
          <p:cNvSpPr>
            <a:spLocks noGrp="1"/>
          </p:cNvSpPr>
          <p:nvPr>
            <p:ph type="title"/>
          </p:nvPr>
        </p:nvSpPr>
        <p:spPr>
          <a:xfrm>
            <a:off x="323850" y="152400"/>
            <a:ext cx="7848600" cy="1143000"/>
          </a:xfrm>
        </p:spPr>
        <p:txBody>
          <a:bodyPr/>
          <a:lstStyle/>
          <a:p>
            <a:pPr eaLnBrk="1" hangingPunct="1"/>
            <a:r>
              <a:rPr lang="en-US" altLang="en-US" b="1" dirty="0" smtClean="0">
                <a:solidFill>
                  <a:srgbClr val="F47E1C"/>
                </a:solidFill>
              </a:rPr>
              <a:t>LGEG Evidence Based Outcomes</a:t>
            </a:r>
          </a:p>
        </p:txBody>
      </p:sp>
      <p:sp>
        <p:nvSpPr>
          <p:cNvPr id="3" name="Content Placeholder 2"/>
          <p:cNvSpPr>
            <a:spLocks noGrp="1"/>
          </p:cNvSpPr>
          <p:nvPr>
            <p:ph idx="1"/>
          </p:nvPr>
        </p:nvSpPr>
        <p:spPr>
          <a:xfrm>
            <a:off x="228600" y="1066800"/>
            <a:ext cx="9067800" cy="4525963"/>
          </a:xfrm>
        </p:spPr>
        <p:txBody>
          <a:bodyPr>
            <a:normAutofit/>
          </a:bodyPr>
          <a:lstStyle/>
          <a:p>
            <a:pPr marL="0" indent="0" eaLnBrk="1" hangingPunct="1">
              <a:spcBef>
                <a:spcPts val="0"/>
              </a:spcBef>
              <a:buFont typeface="Arial" pitchFamily="34" charset="0"/>
              <a:buNone/>
              <a:defRPr/>
            </a:pPr>
            <a:r>
              <a:rPr lang="en-US" sz="2400" b="1" dirty="0" smtClean="0">
                <a:solidFill>
                  <a:srgbClr val="009900"/>
                </a:solidFill>
                <a:latin typeface="Arial Narrow" panose="020B0606020202030204" pitchFamily="34" charset="0"/>
              </a:rPr>
              <a:t>Significant </a:t>
            </a:r>
            <a:r>
              <a:rPr lang="en-US" sz="2400" b="1" dirty="0">
                <a:solidFill>
                  <a:srgbClr val="009900"/>
                </a:solidFill>
                <a:latin typeface="Arial Narrow" panose="020B0606020202030204" pitchFamily="34" charset="0"/>
              </a:rPr>
              <a:t>Improvements in:</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MVPA</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Total Physical Activity</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Vegetables Consumption</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Vegetable Preferences</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Healthy Beverage Preferences</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Self-Efficacy &amp; Knowledge</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Parent/child cooking, physical activity and </a:t>
            </a:r>
            <a:r>
              <a:rPr lang="en-US" sz="2400" dirty="0" smtClean="0">
                <a:solidFill>
                  <a:srgbClr val="0066CC"/>
                </a:solidFill>
                <a:latin typeface="Arial Narrow" panose="020B0606020202030204" pitchFamily="34" charset="0"/>
              </a:rPr>
              <a:t>gardening</a:t>
            </a:r>
          </a:p>
          <a:p>
            <a:pPr marL="285750" indent="-285750" eaLnBrk="1" hangingPunct="1">
              <a:spcBef>
                <a:spcPts val="0"/>
              </a:spcBef>
              <a:buFont typeface="Arial"/>
              <a:buChar char="•"/>
              <a:defRPr/>
            </a:pPr>
            <a:r>
              <a:rPr lang="en-US" sz="2400" dirty="0" smtClean="0">
                <a:solidFill>
                  <a:srgbClr val="0066CC"/>
                </a:solidFill>
                <a:latin typeface="Arial Narrow" panose="020B0606020202030204" pitchFamily="34" charset="0"/>
              </a:rPr>
              <a:t>Reaches </a:t>
            </a:r>
            <a:r>
              <a:rPr lang="en-US" sz="2400" dirty="0">
                <a:solidFill>
                  <a:srgbClr val="0066CC"/>
                </a:solidFill>
                <a:latin typeface="Arial Narrow" panose="020B0606020202030204" pitchFamily="34" charset="0"/>
              </a:rPr>
              <a:t>into the home to support positive family health practices</a:t>
            </a:r>
          </a:p>
          <a:p>
            <a:pPr lvl="1" eaLnBrk="1" hangingPunct="1">
              <a:spcBef>
                <a:spcPts val="0"/>
              </a:spcBef>
              <a:buFont typeface="Wingdings" charset="2"/>
              <a:buChar char="§"/>
              <a:defRPr/>
            </a:pPr>
            <a:endParaRPr lang="en-US" sz="2400" b="1" dirty="0">
              <a:solidFill>
                <a:srgbClr val="0066CC"/>
              </a:solidFill>
              <a:latin typeface="Arial Narrow" panose="020B0606020202030204" pitchFamily="34" charset="0"/>
            </a:endParaRPr>
          </a:p>
          <a:p>
            <a:pPr marL="0" indent="0" eaLnBrk="1" hangingPunct="1">
              <a:buFont typeface="Arial" pitchFamily="34" charset="0"/>
              <a:buNone/>
              <a:defRPr/>
            </a:pPr>
            <a:endParaRPr lang="en-US" dirty="0">
              <a:solidFill>
                <a:srgbClr val="0066CC"/>
              </a:solidFill>
              <a:latin typeface="Arial Narrow" panose="020B0606020202030204" pitchFamily="34" charset="0"/>
            </a:endParaRPr>
          </a:p>
        </p:txBody>
      </p:sp>
      <p:pic>
        <p:nvPicPr>
          <p:cNvPr id="385028"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39"/>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4648200"/>
            <a:ext cx="8305800" cy="461665"/>
          </a:xfrm>
          <a:prstGeom prst="rect">
            <a:avLst/>
          </a:prstGeom>
        </p:spPr>
        <p:txBody>
          <a:bodyPr wrap="square">
            <a:spAutoFit/>
          </a:bodyPr>
          <a:lstStyle/>
          <a:p>
            <a:pPr marL="342900" indent="-342900">
              <a:spcBef>
                <a:spcPts val="0"/>
              </a:spcBef>
              <a:buFont typeface="Arial" panose="020B0604020202020204" pitchFamily="34" charset="0"/>
              <a:buChar char="•"/>
              <a:defRPr/>
            </a:pPr>
            <a:r>
              <a:rPr lang="en-US" sz="2400" b="1" dirty="0">
                <a:solidFill>
                  <a:srgbClr val="000099"/>
                </a:solidFill>
                <a:latin typeface="Arial Narrow" panose="020B0606020202030204" pitchFamily="34" charset="0"/>
              </a:rPr>
              <a:t>BMI Significantly Reduced for use of </a:t>
            </a:r>
            <a:r>
              <a:rPr lang="en-US" sz="2400" b="1" dirty="0" smtClean="0">
                <a:solidFill>
                  <a:srgbClr val="000099"/>
                </a:solidFill>
                <a:latin typeface="Arial Narrow" panose="020B0606020202030204" pitchFamily="34" charset="0"/>
              </a:rPr>
              <a:t>LGEG</a:t>
            </a:r>
            <a:endParaRPr lang="en-US" sz="2000" b="1" dirty="0">
              <a:solidFill>
                <a:srgbClr val="0066CC"/>
              </a:solidFill>
            </a:endParaRPr>
          </a:p>
        </p:txBody>
      </p:sp>
      <p:sp>
        <p:nvSpPr>
          <p:cNvPr id="7" name="Rectangle 6"/>
          <p:cNvSpPr/>
          <p:nvPr/>
        </p:nvSpPr>
        <p:spPr>
          <a:xfrm>
            <a:off x="304800" y="4648200"/>
            <a:ext cx="8305800" cy="1384995"/>
          </a:xfrm>
          <a:prstGeom prst="rect">
            <a:avLst/>
          </a:prstGeom>
        </p:spPr>
        <p:txBody>
          <a:bodyPr wrap="square">
            <a:spAutoFit/>
          </a:bodyPr>
          <a:lstStyle/>
          <a:p>
            <a:pPr marL="342900" indent="-342900">
              <a:spcBef>
                <a:spcPts val="0"/>
              </a:spcBef>
              <a:buFont typeface="Arial" panose="020B0604020202020204" pitchFamily="34" charset="0"/>
              <a:buChar char="•"/>
              <a:defRPr/>
            </a:pPr>
            <a:r>
              <a:rPr lang="en-US" sz="2400" b="1" dirty="0">
                <a:solidFill>
                  <a:srgbClr val="000099"/>
                </a:solidFill>
                <a:latin typeface="Arial Narrow" panose="020B0606020202030204" pitchFamily="34" charset="0"/>
              </a:rPr>
              <a:t>BMI Significantly Reduced for use of LGEG</a:t>
            </a:r>
            <a:br>
              <a:rPr lang="en-US" sz="2400" b="1" dirty="0">
                <a:solidFill>
                  <a:srgbClr val="000099"/>
                </a:solidFill>
                <a:latin typeface="Arial Narrow" panose="020B0606020202030204" pitchFamily="34" charset="0"/>
              </a:rPr>
            </a:br>
            <a:endParaRPr lang="en-US" sz="2000" dirty="0">
              <a:solidFill>
                <a:srgbClr val="000099"/>
              </a:solidFill>
              <a:latin typeface="Arial Narrow" panose="020B0606020202030204" pitchFamily="34" charset="0"/>
            </a:endParaRPr>
          </a:p>
          <a:p>
            <a:pPr>
              <a:spcBef>
                <a:spcPts val="0"/>
              </a:spcBef>
              <a:buFont typeface="Arial" pitchFamily="34" charset="0"/>
              <a:buNone/>
              <a:defRPr/>
            </a:pPr>
            <a:r>
              <a:rPr lang="en-US" sz="2000" b="1" dirty="0">
                <a:solidFill>
                  <a:srgbClr val="000099"/>
                </a:solidFill>
                <a:latin typeface="Arial Narrow" panose="020B0606020202030204" pitchFamily="34" charset="0"/>
              </a:rPr>
              <a:t>Preliminary Conclusion: </a:t>
            </a:r>
            <a:r>
              <a:rPr lang="en-US" sz="2000" b="1" dirty="0">
                <a:solidFill>
                  <a:srgbClr val="0066CC"/>
                </a:solidFill>
                <a:latin typeface="Arial Narrow" panose="020B0606020202030204" pitchFamily="34" charset="0"/>
              </a:rPr>
              <a:t>Family-focused garden, nutrition and physical activity </a:t>
            </a:r>
          </a:p>
          <a:p>
            <a:pPr>
              <a:spcBef>
                <a:spcPts val="0"/>
              </a:spcBef>
              <a:buFont typeface="Arial" pitchFamily="34" charset="0"/>
              <a:buNone/>
              <a:defRPr/>
            </a:pPr>
            <a:r>
              <a:rPr lang="en-US" sz="2000" b="1" dirty="0">
                <a:solidFill>
                  <a:srgbClr val="0066CC"/>
                </a:solidFill>
                <a:latin typeface="Arial Narrow" panose="020B0606020202030204" pitchFamily="34" charset="0"/>
              </a:rPr>
              <a:t>programs significantly improve health behaviors in children</a:t>
            </a:r>
            <a:r>
              <a:rPr lang="en-US" sz="2000" b="1" dirty="0">
                <a:solidFill>
                  <a:srgbClr val="0066CC"/>
                </a:solidFill>
              </a:rPr>
              <a:t>. </a:t>
            </a:r>
          </a:p>
        </p:txBody>
      </p:sp>
    </p:spTree>
    <p:extLst>
      <p:ext uri="{BB962C8B-B14F-4D97-AF65-F5344CB8AC3E}">
        <p14:creationId xmlns:p14="http://schemas.microsoft.com/office/powerpoint/2010/main" val="1400839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National JMG</a:t>
            </a:r>
            <a:r>
              <a:rPr lang="en-US" sz="800" dirty="0"/>
              <a:t>®</a:t>
            </a:r>
            <a:r>
              <a:rPr lang="en-US" sz="1000" dirty="0"/>
              <a:t> </a:t>
            </a:r>
            <a:r>
              <a:rPr lang="en-US" dirty="0"/>
              <a:t>Leader Training</a:t>
            </a:r>
          </a:p>
        </p:txBody>
      </p:sp>
      <p:sp>
        <p:nvSpPr>
          <p:cNvPr id="5" name="Text Placeholder 4"/>
          <p:cNvSpPr>
            <a:spLocks noGrp="1"/>
          </p:cNvSpPr>
          <p:nvPr>
            <p:ph type="body" sz="quarter" idx="10"/>
          </p:nvPr>
        </p:nvSpPr>
        <p:spPr>
          <a:xfrm>
            <a:off x="228600" y="5410200"/>
            <a:ext cx="8672946" cy="1238250"/>
          </a:xfrm>
        </p:spPr>
        <p:txBody>
          <a:bodyPr/>
          <a:lstStyle/>
          <a:p>
            <a:r>
              <a:rPr lang="en-US" sz="6500" dirty="0" smtClean="0"/>
              <a:t>        Lessons:  </a:t>
            </a:r>
            <a:r>
              <a:rPr lang="en-US" sz="4500" dirty="0" smtClean="0">
                <a:latin typeface="Love Ya Like A Sister" panose="02000000000000000000" pitchFamily="2" charset="0"/>
              </a:rPr>
              <a:t>Weeks 1-4</a:t>
            </a:r>
            <a:endParaRPr lang="en-US" sz="4500" dirty="0">
              <a:latin typeface="Love Ya Like A Sister" panose="02000000000000000000" pitchFamily="2" charset="0"/>
            </a:endParaRPr>
          </a:p>
        </p:txBody>
      </p:sp>
      <p:pic>
        <p:nvPicPr>
          <p:cNvPr id="6" name="Picture 6" descr="C:\Users\Randy.Seagraves\Desktop\LGEG MASTER\AFRI\AFRI photos and art\growing logo orange.jp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419600" y="228601"/>
            <a:ext cx="2694387" cy="10150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andy.Seagraves\Desktop\LGEG MASTER\LGEG logos\LGEG .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181763"/>
            <a:ext cx="7042641" cy="38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924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7871" y="604839"/>
            <a:ext cx="420793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1" name="Picture 2" descr="green 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04800"/>
            <a:ext cx="169333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C:\Documents and Settings\randy.seagraves\Local Settings\Temporary Internet Files\Content.IE5\CTRCXGAA\MC900446108[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52800" y="6553200"/>
            <a:ext cx="526018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865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23" y="1"/>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5"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67667" y="152401"/>
            <a:ext cx="4495800" cy="588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9386">
            <a:off x="43745" y="730250"/>
            <a:ext cx="3292122" cy="130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rot="21246178">
            <a:off x="270934" y="2081213"/>
            <a:ext cx="2665589" cy="12255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277447" y="3394169"/>
            <a:ext cx="2130460" cy="1476843"/>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13397">
            <a:off x="128412" y="4932364"/>
            <a:ext cx="2295877" cy="162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Users\Randy.Seagraves\Desktop\LGEG Web\teri at board.jpg"/>
          <p:cNvPicPr>
            <a:picLocks noChangeAspect="1" noChangeArrowheads="1"/>
          </p:cNvPicPr>
          <p:nvPr/>
        </p:nvPicPr>
        <p:blipFill rotWithShape="1">
          <a:blip r:embed="rId9"/>
          <a:srcRect/>
          <a:stretch/>
        </p:blipFill>
        <p:spPr bwMode="auto">
          <a:xfrm>
            <a:off x="3505200" y="-68263"/>
            <a:ext cx="2802467" cy="2422526"/>
          </a:xfrm>
          <a:prstGeom prst="rect">
            <a:avLst/>
          </a:prstGeom>
          <a:ln w="127000" cap="sq">
            <a:solidFill>
              <a:srgbClr val="33CC33"/>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10"/>
          <a:srcRect/>
          <a:stretch/>
        </p:blipFill>
        <p:spPr bwMode="auto">
          <a:xfrm>
            <a:off x="6307666" y="458788"/>
            <a:ext cx="2744612" cy="2235200"/>
          </a:xfrm>
          <a:prstGeom prst="rect">
            <a:avLst/>
          </a:prstGeom>
          <a:ln w="1270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p:nvPicPr>
        <p:blipFill>
          <a:blip r:embed="rId11"/>
          <a:srcRect/>
          <a:stretch>
            <a:fillRect/>
          </a:stretch>
        </p:blipFill>
        <p:spPr bwMode="auto">
          <a:xfrm>
            <a:off x="3276600" y="1611313"/>
            <a:ext cx="3581400" cy="2362200"/>
          </a:xfrm>
          <a:prstGeom prst="rect">
            <a:avLst/>
          </a:prstGeom>
          <a:ln w="57150">
            <a:solidFill>
              <a:srgbClr val="0099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12"/>
          <a:srcRect/>
          <a:stretch>
            <a:fillRect/>
          </a:stretch>
        </p:blipFill>
        <p:spPr bwMode="auto">
          <a:xfrm>
            <a:off x="2583745" y="3165476"/>
            <a:ext cx="4007556" cy="2168525"/>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8" name="Picture 2" descr="C:\Users\Randy.Seagraves\Desktop\LGEG RP photos videos may 13 2015\class walk.jpg"/>
          <p:cNvPicPr>
            <a:picLocks noChangeAspect="1" noChangeArrowheads="1"/>
          </p:cNvPicPr>
          <p:nvPr/>
        </p:nvPicPr>
        <p:blipFill>
          <a:blip r:embed="rId13"/>
          <a:srcRect/>
          <a:stretch>
            <a:fillRect/>
          </a:stretch>
        </p:blipFill>
        <p:spPr bwMode="auto">
          <a:xfrm>
            <a:off x="4927601" y="4137026"/>
            <a:ext cx="4124678" cy="1933575"/>
          </a:xfrm>
          <a:prstGeom prst="rect">
            <a:avLst/>
          </a:prstGeom>
          <a:ln w="127000" cap="sq">
            <a:solidFill>
              <a:srgbClr val="33CC33"/>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87086" name="AutoShape 11" descr="https://extension.umd.edu/sites/default/files/styles/news-500px/public/_images/featured/Walk-MD.png?itok=vqGsHDjL"/>
          <p:cNvSpPr>
            <a:spLocks noChangeAspect="1" noChangeArrowheads="1"/>
          </p:cNvSpPr>
          <p:nvPr/>
        </p:nvSpPr>
        <p:spPr bwMode="auto">
          <a:xfrm>
            <a:off x="155222"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600">
              <a:solidFill>
                <a:srgbClr val="333300"/>
              </a:solidFill>
              <a:latin typeface="Times New Roman" pitchFamily="18" charset="0"/>
            </a:endParaRPr>
          </a:p>
        </p:txBody>
      </p:sp>
      <p:sp>
        <p:nvSpPr>
          <p:cNvPr id="387087" name="AutoShape 13" descr="https://extension.umd.edu/sites/default/files/styles/news-500px/public/_images/featured/Walk-MD.png?itok=vqGsHDjL"/>
          <p:cNvSpPr>
            <a:spLocks noChangeAspect="1" noChangeArrowheads="1"/>
          </p:cNvSpPr>
          <p:nvPr/>
        </p:nvSpPr>
        <p:spPr bwMode="auto">
          <a:xfrm>
            <a:off x="307622"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600">
              <a:solidFill>
                <a:srgbClr val="333300"/>
              </a:solidFill>
              <a:latin typeface="Times New Roman" pitchFamily="18" charset="0"/>
            </a:endParaRPr>
          </a:p>
        </p:txBody>
      </p:sp>
      <p:sp>
        <p:nvSpPr>
          <p:cNvPr id="387088" name="AutoShape 15" descr="https://extension.umd.edu/sites/default/files/styles/news-500px/public/_images/featured/Walk-MD.png?itok=vqGsHDjL"/>
          <p:cNvSpPr>
            <a:spLocks noChangeAspect="1" noChangeArrowheads="1"/>
          </p:cNvSpPr>
          <p:nvPr/>
        </p:nvSpPr>
        <p:spPr bwMode="auto">
          <a:xfrm>
            <a:off x="460022"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600">
              <a:solidFill>
                <a:srgbClr val="333300"/>
              </a:solidFill>
              <a:latin typeface="Times New Roman" pitchFamily="18" charset="0"/>
            </a:endParaRPr>
          </a:p>
        </p:txBody>
      </p:sp>
      <p:sp>
        <p:nvSpPr>
          <p:cNvPr id="387089" name="AutoShape 17" descr="https://extension.umd.edu/sites/default/files/styles/news-500px/public/_images/featured/Walk-MD.png?itok=vqGsHDjL"/>
          <p:cNvSpPr>
            <a:spLocks noChangeAspect="1" noChangeArrowheads="1"/>
          </p:cNvSpPr>
          <p:nvPr/>
        </p:nvSpPr>
        <p:spPr bwMode="auto">
          <a:xfrm>
            <a:off x="612422"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600">
              <a:solidFill>
                <a:srgbClr val="333300"/>
              </a:solidFill>
              <a:latin typeface="Times New Roman" pitchFamily="18" charset="0"/>
            </a:endParaRPr>
          </a:p>
        </p:txBody>
      </p:sp>
    </p:spTree>
    <p:extLst>
      <p:ext uri="{BB962C8B-B14F-4D97-AF65-F5344CB8AC3E}">
        <p14:creationId xmlns:p14="http://schemas.microsoft.com/office/powerpoint/2010/main" val="1726749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1"/>
                                          </p:val>
                                        </p:tav>
                                        <p:tav tm="100000">
                                          <p:val>
                                            <p:strVal val="#ppt_y"/>
                                          </p:val>
                                        </p:tav>
                                      </p:tavLst>
                                    </p:anim>
                                  </p:childTnLst>
                                </p:cTn>
                              </p:par>
                            </p:childTnLst>
                          </p:cTn>
                        </p:par>
                        <p:par>
                          <p:cTn id="41" fill="hold" nodeType="afterGroup">
                            <p:stCondLst>
                              <p:cond delay="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500"/>
                            </p:stCondLst>
                            <p:childTnLst>
                              <p:par>
                                <p:cTn id="55" presetID="42" presetClass="entr" presetSubtype="0" fill="hold" nodeType="afterEffect">
                                  <p:stCondLst>
                                    <p:cond delay="0"/>
                                  </p:stCondLst>
                                  <p:childTnLst>
                                    <p:set>
                                      <p:cBhvr>
                                        <p:cTn id="56" dur="1" fill="hold">
                                          <p:stCondLst>
                                            <p:cond delay="0"/>
                                          </p:stCondLst>
                                        </p:cTn>
                                        <p:tgtEl>
                                          <p:spTgt spid="4098"/>
                                        </p:tgtEl>
                                        <p:attrNameLst>
                                          <p:attrName>style.visibility</p:attrName>
                                        </p:attrNameLst>
                                      </p:cBhvr>
                                      <p:to>
                                        <p:strVal val="visible"/>
                                      </p:to>
                                    </p:set>
                                    <p:animEffect transition="in" filter="fade">
                                      <p:cBhvr>
                                        <p:cTn id="57" dur="500"/>
                                        <p:tgtEl>
                                          <p:spTgt spid="4098"/>
                                        </p:tgtEl>
                                      </p:cBhvr>
                                    </p:animEffect>
                                    <p:anim calcmode="lin" valueType="num">
                                      <p:cBhvr>
                                        <p:cTn id="58" dur="500" fill="hold"/>
                                        <p:tgtEl>
                                          <p:spTgt spid="4098"/>
                                        </p:tgtEl>
                                        <p:attrNameLst>
                                          <p:attrName>ppt_x</p:attrName>
                                        </p:attrNameLst>
                                      </p:cBhvr>
                                      <p:tavLst>
                                        <p:tav tm="0">
                                          <p:val>
                                            <p:strVal val="#ppt_x"/>
                                          </p:val>
                                        </p:tav>
                                        <p:tav tm="100000">
                                          <p:val>
                                            <p:strVal val="#ppt_x"/>
                                          </p:val>
                                        </p:tav>
                                      </p:tavLst>
                                    </p:anim>
                                    <p:anim calcmode="lin" valueType="num">
                                      <p:cBhvr>
                                        <p:cTn id="59" dur="5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600120" y="235797"/>
            <a:ext cx="7848600" cy="1143000"/>
          </a:xfrm>
        </p:spPr>
        <p:txBody>
          <a:bodyPr>
            <a:noAutofit/>
          </a:bodyPr>
          <a:lstStyle/>
          <a:p>
            <a:pPr>
              <a:lnSpc>
                <a:spcPts val="3400"/>
              </a:lnSpc>
            </a:pPr>
            <a:r>
              <a:rPr lang="en-US" altLang="en-US" sz="3800" b="1" dirty="0" smtClean="0">
                <a:solidFill>
                  <a:srgbClr val="000099"/>
                </a:solidFill>
              </a:rPr>
              <a:t>Junior Master </a:t>
            </a:r>
            <a:r>
              <a:rPr lang="en-US" altLang="en-US" sz="3800" b="1" dirty="0" smtClean="0">
                <a:solidFill>
                  <a:srgbClr val="003399"/>
                </a:solidFill>
              </a:rPr>
              <a:t>Gardener</a:t>
            </a:r>
            <a:r>
              <a:rPr lang="en-US" altLang="en-US" sz="2500" dirty="0" smtClean="0">
                <a:solidFill>
                  <a:srgbClr val="003399"/>
                </a:solidFill>
              </a:rPr>
              <a:t>®</a:t>
            </a:r>
            <a:r>
              <a:rPr lang="en-US" altLang="en-US" sz="4800" dirty="0" smtClean="0">
                <a:solidFill>
                  <a:srgbClr val="003399"/>
                </a:solidFill>
              </a:rPr>
              <a:t>   </a:t>
            </a:r>
            <a:r>
              <a:rPr lang="en-US" altLang="en-US" sz="4800" b="1" dirty="0" smtClean="0">
                <a:solidFill>
                  <a:srgbClr val="003399"/>
                </a:solidFill>
              </a:rPr>
              <a:t> </a:t>
            </a:r>
            <a:br>
              <a:rPr lang="en-US" altLang="en-US" sz="4800" b="1" dirty="0" smtClean="0">
                <a:solidFill>
                  <a:srgbClr val="003399"/>
                </a:solidFill>
              </a:rPr>
            </a:br>
            <a:r>
              <a:rPr lang="en-US" altLang="en-US" sz="4800" b="1" dirty="0" smtClean="0">
                <a:solidFill>
                  <a:srgbClr val="003399"/>
                </a:solidFill>
              </a:rPr>
              <a:t> </a:t>
            </a:r>
            <a:r>
              <a:rPr lang="en-US" altLang="en-US" sz="5500" b="1" dirty="0" smtClean="0">
                <a:solidFill>
                  <a:srgbClr val="009900"/>
                </a:solidFill>
              </a:rPr>
              <a:t>Golden Ray Series</a:t>
            </a:r>
            <a:endParaRPr lang="en-US" altLang="en-US" sz="4800" b="1" baseline="40000" dirty="0" smtClean="0">
              <a:solidFill>
                <a:srgbClr val="0000FF"/>
              </a:solidFill>
            </a:endParaRPr>
          </a:p>
        </p:txBody>
      </p:sp>
      <p:sp>
        <p:nvSpPr>
          <p:cNvPr id="9" name="Rectangle 2"/>
          <p:cNvSpPr txBox="1">
            <a:spLocks noChangeArrowheads="1"/>
          </p:cNvSpPr>
          <p:nvPr/>
        </p:nvSpPr>
        <p:spPr>
          <a:xfrm>
            <a:off x="76200" y="976205"/>
            <a:ext cx="6248400" cy="928795"/>
          </a:xfrm>
          <a:prstGeom prst="rect">
            <a:avLst/>
          </a:prstGeom>
        </p:spPr>
        <p:txBody>
          <a:bodyPr vert="horz" rtlCol="0" anchor="ctr">
            <a:no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nSpc>
                <a:spcPts val="3400"/>
              </a:lnSpc>
            </a:pPr>
            <a:r>
              <a:rPr lang="en-US" altLang="en-US" sz="5500" b="1" i="1" dirty="0" smtClean="0">
                <a:solidFill>
                  <a:srgbClr val="F47E1C"/>
                </a:solidFill>
              </a:rPr>
              <a:t/>
            </a:r>
            <a:br>
              <a:rPr lang="en-US" altLang="en-US" sz="5500" b="1" i="1" dirty="0" smtClean="0">
                <a:solidFill>
                  <a:srgbClr val="F47E1C"/>
                </a:solidFill>
              </a:rPr>
            </a:br>
            <a:r>
              <a:rPr lang="en-US" altLang="en-US" sz="4800" b="1" i="1" baseline="40000" dirty="0" smtClean="0">
                <a:solidFill>
                  <a:srgbClr val="F47E1C"/>
                </a:solidFill>
              </a:rPr>
              <a:t>thematic Level One Curricula</a:t>
            </a:r>
          </a:p>
        </p:txBody>
      </p:sp>
      <p:pic>
        <p:nvPicPr>
          <p:cNvPr id="10" name="Picture 4" descr="http://jmgkids.us/wp-content/uploads/2014/03/JMG-TL-Guide-s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0" y="2075976"/>
            <a:ext cx="2754117"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Randy.Seagraves\Desktop\WEB COVERS\health nutrit cov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1871822"/>
            <a:ext cx="2971800" cy="3706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3883" y="1219200"/>
            <a:ext cx="950901" cy="1938992"/>
          </a:xfrm>
          <a:prstGeom prst="rect">
            <a:avLst/>
          </a:prstGeom>
          <a:noFill/>
        </p:spPr>
        <p:txBody>
          <a:bodyPr wrap="none" rtlCol="0">
            <a:spAutoFit/>
          </a:bodyPr>
          <a:lstStyle/>
          <a:p>
            <a:r>
              <a:rPr lang="en-US" sz="12000" dirty="0" smtClean="0">
                <a:solidFill>
                  <a:srgbClr val="009900"/>
                </a:solidFill>
              </a:rPr>
              <a:t>*</a:t>
            </a:r>
            <a:endParaRPr lang="en-US" sz="12000" dirty="0">
              <a:solidFill>
                <a:srgbClr val="009900"/>
              </a:solidFill>
            </a:endParaRPr>
          </a:p>
        </p:txBody>
      </p:sp>
      <p:sp>
        <p:nvSpPr>
          <p:cNvPr id="13" name="Text Box 6"/>
          <p:cNvSpPr txBox="1">
            <a:spLocks noChangeArrowheads="1"/>
          </p:cNvSpPr>
          <p:nvPr/>
        </p:nvSpPr>
        <p:spPr bwMode="auto">
          <a:xfrm>
            <a:off x="3200400" y="2247102"/>
            <a:ext cx="5588000" cy="339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0" hangingPunct="0">
              <a:lnSpc>
                <a:spcPct val="70000"/>
              </a:lnSpc>
              <a:spcBef>
                <a:spcPct val="50000"/>
              </a:spcBef>
              <a:buClr>
                <a:srgbClr val="F47E1C"/>
              </a:buClr>
              <a:buSzPct val="125000"/>
              <a:defRPr/>
            </a:pPr>
            <a:r>
              <a:rPr lang="en-US" altLang="en-US" sz="3200" b="1" dirty="0" smtClean="0">
                <a:solidFill>
                  <a:srgbClr val="000099"/>
                </a:solidFill>
                <a:latin typeface="+mj-lt"/>
                <a:cs typeface="+mn-cs"/>
              </a:rPr>
              <a:t> Basic Gardening</a:t>
            </a:r>
          </a:p>
          <a:p>
            <a:pPr eaLnBrk="0" hangingPunct="0">
              <a:lnSpc>
                <a:spcPct val="70000"/>
              </a:lnSpc>
              <a:spcBef>
                <a:spcPct val="50000"/>
              </a:spcBef>
              <a:buClr>
                <a:srgbClr val="F47E1C"/>
              </a:buClr>
              <a:buSzPct val="125000"/>
              <a:defRPr/>
            </a:pPr>
            <a:r>
              <a:rPr lang="en-US" altLang="en-US" sz="3200" b="1" dirty="0" smtClean="0">
                <a:solidFill>
                  <a:srgbClr val="000099"/>
                </a:solidFill>
                <a:latin typeface="+mj-lt"/>
                <a:cs typeface="+mn-cs"/>
              </a:rPr>
              <a:t> Growing Techniques</a:t>
            </a:r>
          </a:p>
          <a:p>
            <a:pPr eaLnBrk="0" hangingPunct="0">
              <a:lnSpc>
                <a:spcPct val="70000"/>
              </a:lnSpc>
              <a:spcBef>
                <a:spcPct val="50000"/>
              </a:spcBef>
              <a:buClr>
                <a:srgbClr val="F47E1C"/>
              </a:buClr>
              <a:buSzPct val="125000"/>
              <a:defRPr/>
            </a:pPr>
            <a:r>
              <a:rPr lang="en-US" altLang="en-US" sz="3200" b="1" dirty="0" smtClean="0">
                <a:solidFill>
                  <a:srgbClr val="000099"/>
                </a:solidFill>
                <a:latin typeface="+mj-lt"/>
                <a:cs typeface="+mn-cs"/>
              </a:rPr>
              <a:t> Thrifty Gardens</a:t>
            </a:r>
          </a:p>
          <a:p>
            <a:pPr eaLnBrk="0" hangingPunct="0">
              <a:lnSpc>
                <a:spcPct val="70000"/>
              </a:lnSpc>
              <a:spcBef>
                <a:spcPct val="50000"/>
              </a:spcBef>
              <a:buClr>
                <a:srgbClr val="F47E1C"/>
              </a:buClr>
              <a:buSzPct val="125000"/>
              <a:defRPr/>
            </a:pPr>
            <a:r>
              <a:rPr lang="en-US" altLang="en-US" sz="3200" b="1" dirty="0" smtClean="0">
                <a:solidFill>
                  <a:srgbClr val="000099"/>
                </a:solidFill>
                <a:latin typeface="+mj-lt"/>
                <a:cs typeface="+mn-cs"/>
              </a:rPr>
              <a:t> Food Safety</a:t>
            </a:r>
          </a:p>
          <a:p>
            <a:pPr eaLnBrk="0" hangingPunct="0">
              <a:lnSpc>
                <a:spcPct val="70000"/>
              </a:lnSpc>
              <a:spcBef>
                <a:spcPct val="50000"/>
              </a:spcBef>
              <a:buClr>
                <a:srgbClr val="F47E1C"/>
              </a:buClr>
              <a:buSzPct val="125000"/>
              <a:defRPr/>
            </a:pPr>
            <a:r>
              <a:rPr lang="en-US" altLang="en-US" sz="3200" b="1" dirty="0" smtClean="0">
                <a:solidFill>
                  <a:srgbClr val="000099"/>
                </a:solidFill>
                <a:latin typeface="+mj-lt"/>
                <a:cs typeface="+mn-cs"/>
              </a:rPr>
              <a:t> ABCs of Healthful Eating</a:t>
            </a:r>
          </a:p>
          <a:p>
            <a:pPr eaLnBrk="0" hangingPunct="0">
              <a:lnSpc>
                <a:spcPct val="70000"/>
              </a:lnSpc>
              <a:spcBef>
                <a:spcPct val="50000"/>
              </a:spcBef>
              <a:buClr>
                <a:srgbClr val="F47E1C"/>
              </a:buClr>
              <a:buSzPct val="125000"/>
              <a:defRPr/>
            </a:pPr>
            <a:r>
              <a:rPr lang="en-US" altLang="en-US" sz="3200" b="1" dirty="0" smtClean="0">
                <a:solidFill>
                  <a:srgbClr val="000099"/>
                </a:solidFill>
                <a:latin typeface="+mj-lt"/>
                <a:cs typeface="+mn-cs"/>
              </a:rPr>
              <a:t> Healthful Snacks</a:t>
            </a:r>
          </a:p>
        </p:txBody>
      </p:sp>
      <p:sp>
        <p:nvSpPr>
          <p:cNvPr id="12" name="Rectangle 11"/>
          <p:cNvSpPr/>
          <p:nvPr/>
        </p:nvSpPr>
        <p:spPr>
          <a:xfrm>
            <a:off x="3372284" y="1748135"/>
            <a:ext cx="2633991" cy="461665"/>
          </a:xfrm>
          <a:prstGeom prst="rect">
            <a:avLst/>
          </a:prstGeom>
        </p:spPr>
        <p:txBody>
          <a:bodyPr wrap="none">
            <a:spAutoFit/>
          </a:bodyPr>
          <a:lstStyle/>
          <a:p>
            <a:r>
              <a:rPr lang="en-US" altLang="en-US" sz="2400" b="1" u="sng" dirty="0">
                <a:solidFill>
                  <a:srgbClr val="009900"/>
                </a:solidFill>
              </a:rPr>
              <a:t> teaching concepts:</a:t>
            </a:r>
            <a:endParaRPr lang="en-US" sz="2400" b="1" u="sng" dirty="0">
              <a:solidFill>
                <a:srgbClr val="009900"/>
              </a:solidFill>
            </a:endParaRPr>
          </a:p>
        </p:txBody>
      </p:sp>
    </p:spTree>
    <p:extLst>
      <p:ext uri="{BB962C8B-B14F-4D97-AF65-F5344CB8AC3E}">
        <p14:creationId xmlns:p14="http://schemas.microsoft.com/office/powerpoint/2010/main" val="2294054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anim calcmode="lin" valueType="num">
                                      <p:cBhvr>
                                        <p:cTn id="8" dur="250" fill="hold"/>
                                        <p:tgtEl>
                                          <p:spTgt spid="13"/>
                                        </p:tgtEl>
                                        <p:attrNameLst>
                                          <p:attrName>ppt_x</p:attrName>
                                        </p:attrNameLst>
                                      </p:cBhvr>
                                      <p:tavLst>
                                        <p:tav tm="0">
                                          <p:val>
                                            <p:strVal val="#ppt_x"/>
                                          </p:val>
                                        </p:tav>
                                        <p:tav tm="100000">
                                          <p:val>
                                            <p:strVal val="#ppt_x"/>
                                          </p:val>
                                        </p:tav>
                                      </p:tavLst>
                                    </p:anim>
                                    <p:anim calcmode="lin" valueType="num">
                                      <p:cBhvr>
                                        <p:cTn id="9"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87867" y="1524001"/>
            <a:ext cx="8744656"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644525" indent="-342900" eaLnBrk="0" hangingPunct="0">
              <a:spcBef>
                <a:spcPct val="20000"/>
              </a:spcBef>
              <a:buFont typeface="Arial" pitchFamily="34" charset="0"/>
              <a:buChar char="–"/>
              <a:defRPr sz="2800">
                <a:solidFill>
                  <a:schemeClr val="tx1"/>
                </a:solidFill>
                <a:latin typeface="Calibri" pitchFamily="34" charset="0"/>
              </a:defRPr>
            </a:lvl2pPr>
            <a:lvl3pPr marL="969963" indent="-342900" eaLnBrk="0" hangingPunct="0">
              <a:spcBef>
                <a:spcPct val="20000"/>
              </a:spcBef>
              <a:buFont typeface="Arial" pitchFamily="34" charset="0"/>
              <a:buChar char="•"/>
              <a:defRPr sz="2400">
                <a:solidFill>
                  <a:schemeClr val="tx1"/>
                </a:solidFill>
                <a:latin typeface="Calibri" pitchFamily="34" charset="0"/>
              </a:defRPr>
            </a:lvl3pPr>
            <a:lvl4pPr marL="1200150" indent="-285750" eaLnBrk="0" hangingPunct="0">
              <a:spcBef>
                <a:spcPct val="20000"/>
              </a:spcBef>
              <a:buFont typeface="Arial" pitchFamily="34" charset="0"/>
              <a:buChar char="–"/>
              <a:defRPr sz="2000">
                <a:solidFill>
                  <a:schemeClr val="tx1"/>
                </a:solidFill>
                <a:latin typeface="Calibri" pitchFamily="34" charset="0"/>
              </a:defRPr>
            </a:lvl4pPr>
            <a:lvl5pPr marL="1519238" indent="-285750" eaLnBrk="0" hangingPunct="0">
              <a:spcBef>
                <a:spcPct val="20000"/>
              </a:spcBef>
              <a:buFont typeface="Arial" pitchFamily="34" charset="0"/>
              <a:buChar char="»"/>
              <a:defRPr sz="2000">
                <a:solidFill>
                  <a:schemeClr val="tx1"/>
                </a:solidFill>
                <a:latin typeface="Calibri" pitchFamily="34" charset="0"/>
              </a:defRPr>
            </a:lvl5pPr>
            <a:lvl6pPr marL="19764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4336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28908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3480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600">
                <a:solidFill>
                  <a:srgbClr val="339933"/>
                </a:solidFill>
                <a:latin typeface="Love Ya Like A Sister" pitchFamily="2" charset="0"/>
                <a:ea typeface="MS PGothic" pitchFamily="34" charset="-128"/>
              </a:rPr>
              <a:t>Primary constraints &amp;</a:t>
            </a:r>
            <a:br>
              <a:rPr lang="en-US" altLang="en-US" sz="3600">
                <a:solidFill>
                  <a:srgbClr val="339933"/>
                </a:solidFill>
                <a:latin typeface="Love Ya Like A Sister" pitchFamily="2" charset="0"/>
                <a:ea typeface="MS PGothic" pitchFamily="34" charset="-128"/>
              </a:rPr>
            </a:br>
            <a:r>
              <a:rPr lang="en-US" altLang="en-US" sz="3600">
                <a:solidFill>
                  <a:srgbClr val="339933"/>
                </a:solidFill>
                <a:latin typeface="Love Ya Like A Sister" pitchFamily="2" charset="0"/>
                <a:ea typeface="MS PGothic" pitchFamily="34" charset="-128"/>
              </a:rPr>
              <a:t>stressors of our teachers</a:t>
            </a:r>
          </a:p>
        </p:txBody>
      </p:sp>
      <p:sp>
        <p:nvSpPr>
          <p:cNvPr id="10" name="Content Placeholder 2"/>
          <p:cNvSpPr txBox="1">
            <a:spLocks/>
          </p:cNvSpPr>
          <p:nvPr/>
        </p:nvSpPr>
        <p:spPr bwMode="auto">
          <a:xfrm>
            <a:off x="762000" y="2589213"/>
            <a:ext cx="9841089"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644525" indent="-342900" eaLnBrk="0" hangingPunct="0">
              <a:spcBef>
                <a:spcPct val="20000"/>
              </a:spcBef>
              <a:buFont typeface="Arial" pitchFamily="34" charset="0"/>
              <a:buChar char="–"/>
              <a:defRPr sz="2800">
                <a:solidFill>
                  <a:schemeClr val="tx1"/>
                </a:solidFill>
                <a:latin typeface="Calibri" pitchFamily="34" charset="0"/>
              </a:defRPr>
            </a:lvl2pPr>
            <a:lvl3pPr marL="969963" indent="-342900" eaLnBrk="0" hangingPunct="0">
              <a:spcBef>
                <a:spcPct val="20000"/>
              </a:spcBef>
              <a:buFont typeface="Arial" pitchFamily="34" charset="0"/>
              <a:buChar char="•"/>
              <a:defRPr sz="2400">
                <a:solidFill>
                  <a:schemeClr val="tx1"/>
                </a:solidFill>
                <a:latin typeface="Calibri" pitchFamily="34" charset="0"/>
              </a:defRPr>
            </a:lvl3pPr>
            <a:lvl4pPr marL="1200150" indent="-285750" eaLnBrk="0" hangingPunct="0">
              <a:spcBef>
                <a:spcPct val="20000"/>
              </a:spcBef>
              <a:buFont typeface="Arial" pitchFamily="34" charset="0"/>
              <a:buChar char="–"/>
              <a:defRPr sz="2000">
                <a:solidFill>
                  <a:schemeClr val="tx1"/>
                </a:solidFill>
                <a:latin typeface="Calibri" pitchFamily="34" charset="0"/>
              </a:defRPr>
            </a:lvl4pPr>
            <a:lvl5pPr marL="1519238" indent="-285750" eaLnBrk="0" hangingPunct="0">
              <a:spcBef>
                <a:spcPct val="20000"/>
              </a:spcBef>
              <a:buFont typeface="Arial" pitchFamily="34" charset="0"/>
              <a:buChar char="»"/>
              <a:defRPr sz="2000">
                <a:solidFill>
                  <a:schemeClr val="tx1"/>
                </a:solidFill>
                <a:latin typeface="Calibri" pitchFamily="34" charset="0"/>
              </a:defRPr>
            </a:lvl5pPr>
            <a:lvl6pPr marL="19764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4336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28908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348038" indent="-28575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buClr>
                <a:srgbClr val="FF6600"/>
              </a:buClr>
              <a:buFont typeface="Wingdings" pitchFamily="2" charset="2"/>
              <a:buChar char="§"/>
            </a:pPr>
            <a:r>
              <a:rPr lang="en-US" altLang="en-US" sz="3800" b="1">
                <a:solidFill>
                  <a:srgbClr val="7030A0"/>
                </a:solidFill>
                <a:ea typeface="MS PGothic" pitchFamily="34" charset="-128"/>
              </a:rPr>
              <a:t>Time &amp; testing</a:t>
            </a:r>
          </a:p>
          <a:p>
            <a:pPr eaLnBrk="1" hangingPunct="1">
              <a:buClr>
                <a:srgbClr val="FF6600"/>
              </a:buClr>
              <a:buFont typeface="Wingdings" pitchFamily="2" charset="2"/>
              <a:buChar char="§"/>
            </a:pPr>
            <a:r>
              <a:rPr lang="en-US" altLang="en-US">
                <a:solidFill>
                  <a:srgbClr val="7030A0"/>
                </a:solidFill>
                <a:ea typeface="MS PGothic" pitchFamily="34" charset="-128"/>
              </a:rPr>
              <a:t>Many others… </a:t>
            </a:r>
            <a:r>
              <a:rPr lang="en-US" altLang="en-US" i="1">
                <a:solidFill>
                  <a:srgbClr val="7030A0"/>
                </a:solidFill>
                <a:ea typeface="MS PGothic" pitchFamily="34" charset="-128"/>
              </a:rPr>
              <a:t>funding, societal/family</a:t>
            </a:r>
            <a:br>
              <a:rPr lang="en-US" altLang="en-US" i="1">
                <a:solidFill>
                  <a:srgbClr val="7030A0"/>
                </a:solidFill>
                <a:ea typeface="MS PGothic" pitchFamily="34" charset="-128"/>
              </a:rPr>
            </a:br>
            <a:r>
              <a:rPr lang="en-US" altLang="en-US" i="1">
                <a:solidFill>
                  <a:srgbClr val="7030A0"/>
                </a:solidFill>
                <a:ea typeface="MS PGothic" pitchFamily="34" charset="-128"/>
              </a:rPr>
              <a:t>issues, training, etc.</a:t>
            </a:r>
          </a:p>
          <a:p>
            <a:pPr eaLnBrk="1" hangingPunct="1">
              <a:buClr>
                <a:srgbClr val="7F7F7F"/>
              </a:buClr>
              <a:buSzPct val="80000"/>
              <a:buFont typeface="Wingdings" pitchFamily="2" charset="2"/>
              <a:buChar char="§"/>
            </a:pPr>
            <a:endParaRPr lang="en-US" altLang="en-US" sz="2000">
              <a:solidFill>
                <a:srgbClr val="000000"/>
              </a:solidFill>
              <a:ea typeface="MS PGothic" pitchFamily="34" charset="-128"/>
            </a:endParaRPr>
          </a:p>
        </p:txBody>
      </p:sp>
    </p:spTree>
    <p:extLst>
      <p:ext uri="{BB962C8B-B14F-4D97-AF65-F5344CB8AC3E}">
        <p14:creationId xmlns:p14="http://schemas.microsoft.com/office/powerpoint/2010/main" val="1815421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extBox 4"/>
          <p:cNvSpPr txBox="1">
            <a:spLocks noChangeArrowheads="1"/>
          </p:cNvSpPr>
          <p:nvPr/>
        </p:nvSpPr>
        <p:spPr bwMode="auto">
          <a:xfrm>
            <a:off x="-457200" y="1250951"/>
            <a:ext cx="8947856"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4800" b="1">
                <a:solidFill>
                  <a:srgbClr val="009900"/>
                </a:solidFill>
              </a:rPr>
              <a:t>CURRICULUM DESIGN</a:t>
            </a:r>
          </a:p>
        </p:txBody>
      </p:sp>
      <p:sp>
        <p:nvSpPr>
          <p:cNvPr id="52228" name="TextBox 4"/>
          <p:cNvSpPr txBox="1">
            <a:spLocks noChangeArrowheads="1"/>
          </p:cNvSpPr>
          <p:nvPr/>
        </p:nvSpPr>
        <p:spPr bwMode="auto">
          <a:xfrm>
            <a:off x="1545167" y="2405063"/>
            <a:ext cx="10668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fontAlgn="auto">
              <a:spcBef>
                <a:spcPts val="0"/>
              </a:spcBef>
              <a:spcAft>
                <a:spcPts val="0"/>
              </a:spcAft>
              <a:defRPr/>
            </a:pPr>
            <a:r>
              <a:rPr lang="en-US" altLang="en-US" sz="3800" dirty="0">
                <a:solidFill>
                  <a:srgbClr val="0000CC"/>
                </a:solidFill>
                <a:latin typeface="Love Ya Like A Sister" pitchFamily="2" charset="0"/>
                <a:cs typeface="+mn-cs"/>
              </a:rPr>
              <a:t>10 </a:t>
            </a:r>
            <a:r>
              <a:rPr lang="en-US" altLang="en-US" sz="3800" dirty="0" smtClean="0">
                <a:solidFill>
                  <a:srgbClr val="0000CC"/>
                </a:solidFill>
                <a:latin typeface="Love Ya Like A Sister" pitchFamily="2" charset="0"/>
                <a:cs typeface="+mn-cs"/>
              </a:rPr>
              <a:t>weeks,</a:t>
            </a:r>
          </a:p>
          <a:p>
            <a:pPr algn="l" fontAlgn="auto">
              <a:spcBef>
                <a:spcPts val="0"/>
              </a:spcBef>
              <a:spcAft>
                <a:spcPts val="0"/>
              </a:spcAft>
              <a:defRPr/>
            </a:pPr>
            <a:r>
              <a:rPr lang="en-US" altLang="en-US" sz="3500" dirty="0" smtClean="0">
                <a:solidFill>
                  <a:srgbClr val="0000CC"/>
                </a:solidFill>
                <a:latin typeface="Love Ya Like A Sister" pitchFamily="2" charset="0"/>
                <a:cs typeface="+mn-cs"/>
              </a:rPr>
              <a:t>    2 </a:t>
            </a:r>
            <a:r>
              <a:rPr lang="en-US" altLang="en-US" sz="3500" dirty="0">
                <a:solidFill>
                  <a:srgbClr val="0000CC"/>
                </a:solidFill>
                <a:latin typeface="Love Ya Like A Sister" pitchFamily="2" charset="0"/>
                <a:cs typeface="+mn-cs"/>
              </a:rPr>
              <a:t>lessons/week</a:t>
            </a:r>
          </a:p>
        </p:txBody>
      </p:sp>
      <p:sp>
        <p:nvSpPr>
          <p:cNvPr id="389124" name="TextBox 7"/>
          <p:cNvSpPr txBox="1">
            <a:spLocks noChangeArrowheads="1"/>
          </p:cNvSpPr>
          <p:nvPr/>
        </p:nvSpPr>
        <p:spPr bwMode="auto">
          <a:xfrm>
            <a:off x="2937934" y="3657600"/>
            <a:ext cx="7078133"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a:solidFill>
                  <a:srgbClr val="92D050"/>
                </a:solidFill>
                <a:latin typeface="Arial" pitchFamily="34" charset="0"/>
              </a:rPr>
              <a:t>Sequence, integration,</a:t>
            </a:r>
            <a:br>
              <a:rPr lang="en-US" altLang="en-US" sz="4000">
                <a:solidFill>
                  <a:srgbClr val="92D050"/>
                </a:solidFill>
                <a:latin typeface="Arial" pitchFamily="34" charset="0"/>
              </a:rPr>
            </a:br>
            <a:r>
              <a:rPr lang="en-US" altLang="en-US" sz="4000">
                <a:solidFill>
                  <a:srgbClr val="92D050"/>
                </a:solidFill>
                <a:latin typeface="Arial" pitchFamily="34" charset="0"/>
              </a:rPr>
              <a:t>pace, </a:t>
            </a:r>
            <a:r>
              <a:rPr lang="en-US" altLang="en-US" sz="4000" i="1">
                <a:solidFill>
                  <a:srgbClr val="92D050"/>
                </a:solidFill>
                <a:latin typeface="Arial" pitchFamily="34" charset="0"/>
              </a:rPr>
              <a:t>&amp; flexibility</a:t>
            </a:r>
          </a:p>
          <a:p>
            <a:pPr algn="ctr" eaLnBrk="1" hangingPunct="1">
              <a:spcBef>
                <a:spcPct val="0"/>
              </a:spcBef>
              <a:buFontTx/>
              <a:buNone/>
            </a:pPr>
            <a:endParaRPr lang="en-US" altLang="en-US" sz="2400">
              <a:solidFill>
                <a:srgbClr val="009900"/>
              </a:solidFill>
              <a:latin typeface="Arial" pitchFamily="34" charset="0"/>
            </a:endParaRPr>
          </a:p>
        </p:txBody>
      </p:sp>
      <p:pic>
        <p:nvPicPr>
          <p:cNvPr id="38912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39"/>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6" name="Picture 4" descr="texas grow eat go logo learn an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0945" y="4618039"/>
            <a:ext cx="1505656"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7"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9386">
            <a:off x="63501" y="244476"/>
            <a:ext cx="2964744" cy="117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111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27000"/>
            <a:ext cx="9144000" cy="673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a:spLocks noChangeArrowheads="1"/>
          </p:cNvSpPr>
          <p:nvPr/>
        </p:nvSpPr>
        <p:spPr bwMode="auto">
          <a:xfrm>
            <a:off x="3886201" y="228600"/>
            <a:ext cx="855133" cy="53340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100">
              <a:solidFill>
                <a:srgbClr val="333300"/>
              </a:solidFill>
              <a:latin typeface="Times New Roman" pitchFamily="18" charset="0"/>
            </a:endParaRPr>
          </a:p>
        </p:txBody>
      </p:sp>
      <p:sp>
        <p:nvSpPr>
          <p:cNvPr id="7" name="Rectangle 6"/>
          <p:cNvSpPr>
            <a:spLocks noChangeArrowheads="1"/>
          </p:cNvSpPr>
          <p:nvPr/>
        </p:nvSpPr>
        <p:spPr bwMode="auto">
          <a:xfrm>
            <a:off x="4191000" y="5562600"/>
            <a:ext cx="4377267" cy="13843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100">
              <a:solidFill>
                <a:srgbClr val="333300"/>
              </a:solidFill>
              <a:latin typeface="Times New Roman" pitchFamily="18" charset="0"/>
            </a:endParaRPr>
          </a:p>
        </p:txBody>
      </p:sp>
      <p:sp>
        <p:nvSpPr>
          <p:cNvPr id="8" name="Rectangle 7"/>
          <p:cNvSpPr>
            <a:spLocks noChangeArrowheads="1"/>
          </p:cNvSpPr>
          <p:nvPr/>
        </p:nvSpPr>
        <p:spPr bwMode="auto">
          <a:xfrm>
            <a:off x="5943600" y="838200"/>
            <a:ext cx="1447800"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100">
              <a:solidFill>
                <a:srgbClr val="333300"/>
              </a:solidFill>
              <a:latin typeface="Times New Roman" pitchFamily="18" charset="0"/>
            </a:endParaRPr>
          </a:p>
        </p:txBody>
      </p:sp>
      <p:sp>
        <p:nvSpPr>
          <p:cNvPr id="6" name="Rectangle 5"/>
          <p:cNvSpPr>
            <a:spLocks noChangeArrowheads="1"/>
          </p:cNvSpPr>
          <p:nvPr/>
        </p:nvSpPr>
        <p:spPr bwMode="auto">
          <a:xfrm>
            <a:off x="4741333" y="838200"/>
            <a:ext cx="1202267"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100">
              <a:solidFill>
                <a:srgbClr val="333300"/>
              </a:solidFill>
              <a:latin typeface="Times New Roman" pitchFamily="18" charset="0"/>
            </a:endParaRPr>
          </a:p>
        </p:txBody>
      </p:sp>
      <p:sp>
        <p:nvSpPr>
          <p:cNvPr id="11" name="Rectangle 10"/>
          <p:cNvSpPr>
            <a:spLocks noChangeArrowheads="1"/>
          </p:cNvSpPr>
          <p:nvPr/>
        </p:nvSpPr>
        <p:spPr bwMode="auto">
          <a:xfrm>
            <a:off x="7391400" y="838200"/>
            <a:ext cx="1295400"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100">
              <a:solidFill>
                <a:srgbClr val="333300"/>
              </a:solidFill>
              <a:latin typeface="Times New Roman" pitchFamily="18" charset="0"/>
            </a:endParaRPr>
          </a:p>
        </p:txBody>
      </p:sp>
      <p:sp>
        <p:nvSpPr>
          <p:cNvPr id="9" name="Rectangle 1"/>
          <p:cNvSpPr>
            <a:spLocks noChangeArrowheads="1"/>
          </p:cNvSpPr>
          <p:nvPr/>
        </p:nvSpPr>
        <p:spPr bwMode="auto">
          <a:xfrm>
            <a:off x="3886200" y="1295400"/>
            <a:ext cx="3505200" cy="342900"/>
          </a:xfrm>
          <a:prstGeom prst="rect">
            <a:avLst/>
          </a:prstGeom>
          <a:solidFill>
            <a:srgbClr val="00B0F0">
              <a:alpha val="11000"/>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fontAlgn="auto">
              <a:spcBef>
                <a:spcPct val="0"/>
              </a:spcBef>
              <a:spcAft>
                <a:spcPts val="0"/>
              </a:spcAft>
              <a:buFontTx/>
              <a:buNone/>
              <a:defRPr/>
            </a:pPr>
            <a:endParaRPr lang="en-US" altLang="en-US" sz="1100">
              <a:solidFill>
                <a:srgbClr val="333300"/>
              </a:solidFill>
              <a:latin typeface="Times New Roman" pitchFamily="18" charset="0"/>
              <a:cs typeface="+mn-cs"/>
            </a:endParaRPr>
          </a:p>
        </p:txBody>
      </p:sp>
    </p:spTree>
    <p:extLst>
      <p:ext uri="{BB962C8B-B14F-4D97-AF65-F5344CB8AC3E}">
        <p14:creationId xmlns:p14="http://schemas.microsoft.com/office/powerpoint/2010/main" val="27451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6" grpId="0" animBg="1"/>
      <p:bldP spid="11"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23" y="1"/>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90600" y="3733800"/>
            <a:ext cx="3596923" cy="1143000"/>
          </a:xfrm>
        </p:spPr>
        <p:txBody>
          <a:bodyPr rtlCol="0">
            <a:normAutofit fontScale="90000"/>
          </a:bodyPr>
          <a:lstStyle/>
          <a:p>
            <a:pPr algn="r" eaLnBrk="1" fontAlgn="auto" hangingPunct="1">
              <a:spcAft>
                <a:spcPts val="0"/>
              </a:spcAft>
              <a:defRPr/>
            </a:pPr>
            <a:r>
              <a:rPr lang="en-US" dirty="0" smtClean="0">
                <a:solidFill>
                  <a:srgbClr val="0000CC"/>
                </a:solidFill>
                <a:latin typeface="Love Ya Like A Sister" panose="02000000000000000000" pitchFamily="2" charset="0"/>
              </a:rPr>
              <a:t>Lesson</a:t>
            </a:r>
            <a:br>
              <a:rPr lang="en-US"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Overview</a:t>
            </a:r>
            <a:endParaRPr lang="en-US" dirty="0">
              <a:solidFill>
                <a:srgbClr val="0000CC"/>
              </a:solidFill>
              <a:latin typeface="Love Ya Like A Sister" panose="02000000000000000000" pitchFamily="2" charset="0"/>
            </a:endParaRPr>
          </a:p>
        </p:txBody>
      </p:sp>
      <p:pic>
        <p:nvPicPr>
          <p:cNvPr id="39117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95800" y="1524001"/>
            <a:ext cx="3094567" cy="405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1173"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9386">
            <a:off x="63501" y="244476"/>
            <a:ext cx="2964744" cy="117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198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75325">
            <a:off x="77612" y="757709"/>
            <a:ext cx="6029677" cy="617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0" descr="sombrero step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1611" y="-207963"/>
            <a:ext cx="9025467" cy="253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7" name="Picture 4" descr="texas grow eat go logo learn an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15200" y="4618038"/>
            <a:ext cx="1316104"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604933" y="2268538"/>
            <a:ext cx="64346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dirty="0">
                <a:solidFill>
                  <a:srgbClr val="92D050"/>
                </a:solidFill>
                <a:latin typeface="Arial" pitchFamily="34" charset="0"/>
              </a:rPr>
              <a:t>P</a:t>
            </a:r>
            <a:br>
              <a:rPr lang="en-US" altLang="en-US" sz="4000" dirty="0">
                <a:solidFill>
                  <a:srgbClr val="92D050"/>
                </a:solidFill>
                <a:latin typeface="Arial" pitchFamily="34" charset="0"/>
              </a:rPr>
            </a:br>
            <a:r>
              <a:rPr lang="en-US" altLang="en-US" sz="4000" dirty="0">
                <a:solidFill>
                  <a:srgbClr val="92D050"/>
                </a:solidFill>
                <a:latin typeface="Arial" pitchFamily="34" charset="0"/>
              </a:rPr>
              <a:t>L</a:t>
            </a:r>
          </a:p>
          <a:p>
            <a:pPr eaLnBrk="1" hangingPunct="1">
              <a:spcBef>
                <a:spcPct val="0"/>
              </a:spcBef>
              <a:buFontTx/>
              <a:buNone/>
            </a:pPr>
            <a:r>
              <a:rPr lang="en-US" altLang="en-US" sz="4000" i="1" dirty="0">
                <a:solidFill>
                  <a:srgbClr val="92D050"/>
                </a:solidFill>
                <a:latin typeface="Arial" pitchFamily="34" charset="0"/>
              </a:rPr>
              <a:t>A</a:t>
            </a:r>
            <a:br>
              <a:rPr lang="en-US" altLang="en-US" sz="4000" i="1" dirty="0">
                <a:solidFill>
                  <a:srgbClr val="92D050"/>
                </a:solidFill>
                <a:latin typeface="Arial" pitchFamily="34" charset="0"/>
              </a:rPr>
            </a:br>
            <a:r>
              <a:rPr lang="en-US" altLang="en-US" sz="4000" i="1" dirty="0">
                <a:solidFill>
                  <a:srgbClr val="92D050"/>
                </a:solidFill>
                <a:latin typeface="Arial" pitchFamily="34" charset="0"/>
              </a:rPr>
              <a:t>N</a:t>
            </a:r>
            <a:br>
              <a:rPr lang="en-US" altLang="en-US" sz="4000" i="1" dirty="0">
                <a:solidFill>
                  <a:srgbClr val="92D050"/>
                </a:solidFill>
                <a:latin typeface="Arial" pitchFamily="34" charset="0"/>
              </a:rPr>
            </a:br>
            <a:r>
              <a:rPr lang="en-US" altLang="en-US" sz="4000" i="1" dirty="0">
                <a:solidFill>
                  <a:srgbClr val="92D050"/>
                </a:solidFill>
                <a:latin typeface="Arial" pitchFamily="34" charset="0"/>
              </a:rPr>
              <a:t>T</a:t>
            </a:r>
            <a:br>
              <a:rPr lang="en-US" altLang="en-US" sz="4000" i="1" dirty="0">
                <a:solidFill>
                  <a:srgbClr val="92D050"/>
                </a:solidFill>
                <a:latin typeface="Arial" pitchFamily="34" charset="0"/>
              </a:rPr>
            </a:br>
            <a:r>
              <a:rPr lang="en-US" altLang="en-US" sz="4000" i="1" dirty="0">
                <a:solidFill>
                  <a:srgbClr val="92D050"/>
                </a:solidFill>
                <a:latin typeface="Arial" pitchFamily="34" charset="0"/>
              </a:rPr>
              <a:t>S</a:t>
            </a:r>
          </a:p>
          <a:p>
            <a:pPr algn="ctr" eaLnBrk="1" hangingPunct="1">
              <a:spcBef>
                <a:spcPct val="0"/>
              </a:spcBef>
              <a:buFontTx/>
              <a:buNone/>
            </a:pPr>
            <a:endParaRPr lang="en-US" altLang="en-US" sz="2400" dirty="0">
              <a:solidFill>
                <a:srgbClr val="009900"/>
              </a:solidFill>
              <a:latin typeface="Arial" pitchFamily="34" charset="0"/>
            </a:endParaRPr>
          </a:p>
        </p:txBody>
      </p:sp>
      <p:sp>
        <p:nvSpPr>
          <p:cNvPr id="9" name="TextBox 8"/>
          <p:cNvSpPr txBox="1">
            <a:spLocks noChangeArrowheads="1"/>
          </p:cNvSpPr>
          <p:nvPr/>
        </p:nvSpPr>
        <p:spPr bwMode="auto">
          <a:xfrm>
            <a:off x="6022622" y="2273300"/>
            <a:ext cx="2206978"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000" dirty="0">
                <a:solidFill>
                  <a:srgbClr val="92D050"/>
                </a:solidFill>
                <a:latin typeface="Arial" pitchFamily="34" charset="0"/>
              </a:rPr>
              <a:t>lace</a:t>
            </a:r>
          </a:p>
          <a:p>
            <a:pPr eaLnBrk="1" hangingPunct="1">
              <a:spcBef>
                <a:spcPct val="0"/>
              </a:spcBef>
              <a:buFontTx/>
              <a:buNone/>
            </a:pPr>
            <a:r>
              <a:rPr lang="en-US" altLang="en-US" sz="4000" dirty="0" err="1">
                <a:solidFill>
                  <a:srgbClr val="92D050"/>
                </a:solidFill>
                <a:latin typeface="Arial" pitchFamily="34" charset="0"/>
              </a:rPr>
              <a:t>ight</a:t>
            </a:r>
            <a:endParaRPr lang="en-US" altLang="en-US" sz="4000" dirty="0">
              <a:solidFill>
                <a:srgbClr val="92D050"/>
              </a:solidFill>
              <a:latin typeface="Arial" pitchFamily="34" charset="0"/>
            </a:endParaRPr>
          </a:p>
          <a:p>
            <a:pPr eaLnBrk="1" hangingPunct="1">
              <a:spcBef>
                <a:spcPct val="0"/>
              </a:spcBef>
              <a:buFontTx/>
              <a:buNone/>
            </a:pPr>
            <a:r>
              <a:rPr lang="en-US" altLang="en-US" sz="4000" i="1" dirty="0" err="1">
                <a:solidFill>
                  <a:srgbClr val="92D050"/>
                </a:solidFill>
                <a:latin typeface="Arial" pitchFamily="34" charset="0"/>
              </a:rPr>
              <a:t>ir</a:t>
            </a:r>
            <a:endParaRPr lang="en-US" altLang="en-US" sz="4000" i="1" dirty="0">
              <a:solidFill>
                <a:srgbClr val="92D050"/>
              </a:solidFill>
              <a:latin typeface="Arial" pitchFamily="34" charset="0"/>
            </a:endParaRPr>
          </a:p>
          <a:p>
            <a:pPr eaLnBrk="1" hangingPunct="1">
              <a:spcBef>
                <a:spcPct val="0"/>
              </a:spcBef>
              <a:buFontTx/>
              <a:buNone/>
            </a:pPr>
            <a:r>
              <a:rPr lang="en-US" altLang="en-US" sz="4000" i="1" dirty="0" err="1">
                <a:solidFill>
                  <a:srgbClr val="92D050"/>
                </a:solidFill>
                <a:latin typeface="Arial" pitchFamily="34" charset="0"/>
              </a:rPr>
              <a:t>utrients</a:t>
            </a:r>
            <a:endParaRPr lang="en-US" altLang="en-US" sz="4000" i="1" dirty="0">
              <a:solidFill>
                <a:srgbClr val="92D050"/>
              </a:solidFill>
              <a:latin typeface="Arial" pitchFamily="34" charset="0"/>
            </a:endParaRPr>
          </a:p>
          <a:p>
            <a:pPr eaLnBrk="1" hangingPunct="1">
              <a:spcBef>
                <a:spcPct val="0"/>
              </a:spcBef>
              <a:buFontTx/>
              <a:buNone/>
            </a:pPr>
            <a:r>
              <a:rPr lang="en-US" altLang="en-US" sz="4000" i="1" dirty="0" err="1">
                <a:solidFill>
                  <a:srgbClr val="92D050"/>
                </a:solidFill>
                <a:latin typeface="Arial" pitchFamily="34" charset="0"/>
              </a:rPr>
              <a:t>hirsty</a:t>
            </a:r>
            <a:endParaRPr lang="en-US" altLang="en-US" sz="4000" i="1" dirty="0">
              <a:solidFill>
                <a:srgbClr val="92D050"/>
              </a:solidFill>
              <a:latin typeface="Arial" pitchFamily="34" charset="0"/>
            </a:endParaRPr>
          </a:p>
          <a:p>
            <a:pPr eaLnBrk="1" hangingPunct="1">
              <a:spcBef>
                <a:spcPct val="0"/>
              </a:spcBef>
              <a:buFontTx/>
              <a:buNone/>
            </a:pPr>
            <a:r>
              <a:rPr lang="en-US" altLang="en-US" sz="4000" i="1" dirty="0">
                <a:solidFill>
                  <a:srgbClr val="92D050"/>
                </a:solidFill>
                <a:latin typeface="Arial" pitchFamily="34" charset="0"/>
              </a:rPr>
              <a:t>oil</a:t>
            </a:r>
          </a:p>
          <a:p>
            <a:pPr algn="ctr" eaLnBrk="1" hangingPunct="1">
              <a:spcBef>
                <a:spcPct val="0"/>
              </a:spcBef>
              <a:buFontTx/>
              <a:buNone/>
            </a:pPr>
            <a:endParaRPr lang="en-US" altLang="en-US" sz="2400" dirty="0">
              <a:solidFill>
                <a:srgbClr val="009900"/>
              </a:solidFill>
              <a:latin typeface="Arial" pitchFamily="34" charset="0"/>
            </a:endParaRPr>
          </a:p>
        </p:txBody>
      </p:sp>
      <p:sp>
        <p:nvSpPr>
          <p:cNvPr id="10" name="TextBox 9"/>
          <p:cNvSpPr txBox="1">
            <a:spLocks noChangeArrowheads="1"/>
          </p:cNvSpPr>
          <p:nvPr/>
        </p:nvSpPr>
        <p:spPr bwMode="auto">
          <a:xfrm>
            <a:off x="1687689" y="1470025"/>
            <a:ext cx="6379634"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fontAlgn="auto">
              <a:spcBef>
                <a:spcPts val="0"/>
              </a:spcBef>
              <a:spcAft>
                <a:spcPts val="0"/>
              </a:spcAft>
              <a:defRPr/>
            </a:pPr>
            <a:r>
              <a:rPr lang="en-US" altLang="en-US" sz="4000" b="1" dirty="0" smtClean="0">
                <a:solidFill>
                  <a:srgbClr val="92D050"/>
                </a:solidFill>
                <a:effectLst>
                  <a:glow rad="63500">
                    <a:srgbClr val="8064A2">
                      <a:satMod val="175000"/>
                      <a:alpha val="40000"/>
                    </a:srgbClr>
                  </a:glow>
                  <a:outerShdw blurRad="50800" dist="38100" dir="13500000" algn="br" rotWithShape="0">
                    <a:prstClr val="black">
                      <a:alpha val="40000"/>
                    </a:prstClr>
                  </a:outerShdw>
                </a:effectLst>
                <a:latin typeface="Arial" charset="0"/>
                <a:cs typeface="Arial" charset="0"/>
              </a:rPr>
              <a:t>Plants need </a:t>
            </a:r>
            <a:r>
              <a:rPr lang="en-US" altLang="en-US" sz="4000" b="1" i="1" dirty="0" smtClean="0">
                <a:solidFill>
                  <a:srgbClr val="92D050"/>
                </a:solidFill>
                <a:effectLst>
                  <a:glow rad="63500">
                    <a:srgbClr val="8064A2">
                      <a:satMod val="175000"/>
                      <a:alpha val="40000"/>
                    </a:srgbClr>
                  </a:glow>
                  <a:outerShdw blurRad="50800" dist="38100" dir="13500000" algn="br" rotWithShape="0">
                    <a:prstClr val="black">
                      <a:alpha val="40000"/>
                    </a:prstClr>
                  </a:outerShdw>
                </a:effectLst>
                <a:latin typeface="Arial" charset="0"/>
                <a:cs typeface="Arial" charset="0"/>
              </a:rPr>
              <a:t>P.L.A.N.T.S.</a:t>
            </a:r>
            <a:endParaRPr lang="en-US" altLang="en-US" sz="4000" b="1" i="1" dirty="0">
              <a:solidFill>
                <a:srgbClr val="92D050"/>
              </a:solidFill>
              <a:effectLst>
                <a:glow rad="63500">
                  <a:srgbClr val="8064A2">
                    <a:satMod val="175000"/>
                    <a:alpha val="40000"/>
                  </a:srgbClr>
                </a:glow>
                <a:outerShdw blurRad="50800" dist="38100" dir="13500000" algn="br" rotWithShape="0">
                  <a:prstClr val="black">
                    <a:alpha val="40000"/>
                  </a:prstClr>
                </a:outerShdw>
              </a:effectLst>
              <a:latin typeface="Arial" charset="0"/>
              <a:cs typeface="Arial" charset="0"/>
            </a:endParaRPr>
          </a:p>
        </p:txBody>
      </p:sp>
    </p:spTree>
    <p:extLst>
      <p:ext uri="{BB962C8B-B14F-4D97-AF65-F5344CB8AC3E}">
        <p14:creationId xmlns:p14="http://schemas.microsoft.com/office/powerpoint/2010/main" val="3306022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5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50"/>
                                        <p:tgtEl>
                                          <p:spTgt spid="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250"/>
                                        <p:tgtEl>
                                          <p:spTgt spid="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250"/>
                                        <p:tgtEl>
                                          <p:spTgt spid="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250"/>
                                        <p:tgtEl>
                                          <p:spTgt spid="9">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250"/>
                                        <p:tgtEl>
                                          <p:spTgt spid="9">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fade">
                                      <p:cBhvr>
                                        <p:cTn id="25" dur="25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0163"/>
            <a:ext cx="7924800" cy="820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3061" name="Picture 5"/>
          <p:cNvPicPr>
            <a:picLocks noChangeAspect="1" noChangeArrowheads="1"/>
          </p:cNvPicPr>
          <p:nvPr/>
        </p:nvPicPr>
        <p:blipFill rotWithShape="1">
          <a:blip r:embed="rId4"/>
          <a:srcRect/>
          <a:stretch/>
        </p:blipFill>
        <p:spPr bwMode="auto">
          <a:xfrm>
            <a:off x="-152400" y="2549526"/>
            <a:ext cx="9677400" cy="254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7" descr="http://www.infomart.com/wp-content/uploads/2014/10/5sense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071143">
            <a:off x="3588456" y="419101"/>
            <a:ext cx="3663244"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akura-hotel-ikebukuro.com/blog/baby_carrots__65761_zoom.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790" y="3962400"/>
            <a:ext cx="572628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734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50"/>
                                        <p:tgtEl>
                                          <p:spTgt spid="58372"/>
                                        </p:tgtEl>
                                      </p:cBhvr>
                                    </p:animEffect>
                                    <p:anim calcmode="lin" valueType="num">
                                      <p:cBhvr>
                                        <p:cTn id="8" dur="250" fill="hold"/>
                                        <p:tgtEl>
                                          <p:spTgt spid="58372"/>
                                        </p:tgtEl>
                                        <p:attrNameLst>
                                          <p:attrName>ppt_x</p:attrName>
                                        </p:attrNameLst>
                                      </p:cBhvr>
                                      <p:tavLst>
                                        <p:tav tm="0">
                                          <p:val>
                                            <p:strVal val="#ppt_x"/>
                                          </p:val>
                                        </p:tav>
                                        <p:tav tm="100000">
                                          <p:val>
                                            <p:strVal val="#ppt_x"/>
                                          </p:val>
                                        </p:tav>
                                      </p:tavLst>
                                    </p:anim>
                                    <p:anim calcmode="lin" valueType="num">
                                      <p:cBhvr>
                                        <p:cTn id="9" dur="250" fill="hold"/>
                                        <p:tgtEl>
                                          <p:spTgt spid="583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73061"/>
                                        </p:tgtEl>
                                        <p:attrNameLst>
                                          <p:attrName>style.visibility</p:attrName>
                                        </p:attrNameLst>
                                      </p:cBhvr>
                                      <p:to>
                                        <p:strVal val="visible"/>
                                      </p:to>
                                    </p:set>
                                    <p:animEffect transition="in" filter="fade">
                                      <p:cBhvr>
                                        <p:cTn id="14" dur="500"/>
                                        <p:tgtEl>
                                          <p:spTgt spid="173061"/>
                                        </p:tgtEl>
                                      </p:cBhvr>
                                    </p:animEffect>
                                    <p:anim calcmode="lin" valueType="num">
                                      <p:cBhvr>
                                        <p:cTn id="15" dur="500" fill="hold"/>
                                        <p:tgtEl>
                                          <p:spTgt spid="173061"/>
                                        </p:tgtEl>
                                        <p:attrNameLst>
                                          <p:attrName>ppt_x</p:attrName>
                                        </p:attrNameLst>
                                      </p:cBhvr>
                                      <p:tavLst>
                                        <p:tav tm="0">
                                          <p:val>
                                            <p:strVal val="#ppt_x"/>
                                          </p:val>
                                        </p:tav>
                                        <p:tav tm="100000">
                                          <p:val>
                                            <p:strVal val="#ppt_x"/>
                                          </p:val>
                                        </p:tav>
                                      </p:tavLst>
                                    </p:anim>
                                    <p:anim calcmode="lin" valueType="num">
                                      <p:cBhvr>
                                        <p:cTn id="16" dur="500" fill="hold"/>
                                        <p:tgtEl>
                                          <p:spTgt spid="173061"/>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srcRect/>
          <a:stretch/>
        </p:blipFill>
        <p:spPr bwMode="auto">
          <a:xfrm rot="20664057">
            <a:off x="244980" y="1176319"/>
            <a:ext cx="3281079" cy="4389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424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0"/>
            <a:ext cx="9245600" cy="9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1537" name="Picture 1"/>
          <p:cNvPicPr>
            <a:picLocks noChangeAspect="1" noChangeArrowheads="1"/>
          </p:cNvPicPr>
          <p:nvPr/>
        </p:nvPicPr>
        <p:blipFill rotWithShape="1">
          <a:blip r:embed="rId5"/>
          <a:srcRect/>
          <a:stretch/>
        </p:blipFill>
        <p:spPr bwMode="auto">
          <a:xfrm>
            <a:off x="3733800" y="457200"/>
            <a:ext cx="5188656"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0923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0"/>
            <a:ext cx="9474200" cy="9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a:spLocks noChangeArrowheads="1"/>
          </p:cNvSpPr>
          <p:nvPr/>
        </p:nvSpPr>
        <p:spPr bwMode="auto">
          <a:xfrm>
            <a:off x="509412" y="1436689"/>
            <a:ext cx="9167988" cy="1665287"/>
          </a:xfrm>
          <a:prstGeom prst="rect">
            <a:avLst/>
          </a:prstGeom>
          <a:noFill/>
          <a:ln w="9525">
            <a:noFill/>
            <a:miter lim="800000"/>
            <a:headEnd/>
            <a:tailEnd/>
          </a:ln>
        </p:spPr>
        <p:txBody>
          <a:bodyPr lIns="63467" tIns="31732" rIns="63467" bIns="31732">
            <a:spAutoFit/>
          </a:bodyPr>
          <a:lstStyle/>
          <a:p>
            <a:pPr marL="380985" indent="-380985" fontAlgn="auto">
              <a:spcBef>
                <a:spcPts val="0"/>
              </a:spcBef>
              <a:spcAft>
                <a:spcPts val="0"/>
              </a:spcAft>
              <a:buClr>
                <a:srgbClr val="009900"/>
              </a:buClr>
              <a:buSzPct val="106000"/>
              <a:buFont typeface="Wingdings" panose="05000000000000000000" pitchFamily="2" charset="2"/>
              <a:buChar char="ü"/>
              <a:defRPr/>
            </a:pPr>
            <a:r>
              <a:rPr lang="en-US" sz="4000" dirty="0">
                <a:solidFill>
                  <a:srgbClr val="FF9900"/>
                </a:solidFill>
                <a:latin typeface="Arial" pitchFamily="34" charset="0"/>
              </a:rPr>
              <a:t>Know &amp; Show Sombrero </a:t>
            </a:r>
            <a:r>
              <a:rPr lang="en-US" sz="3000" dirty="0">
                <a:solidFill>
                  <a:srgbClr val="FF9900"/>
                </a:solidFill>
                <a:latin typeface="Arial" pitchFamily="34" charset="0"/>
              </a:rPr>
              <a:t>45 mins</a:t>
            </a:r>
          </a:p>
          <a:p>
            <a:pPr marL="380985" indent="-380985" fontAlgn="auto">
              <a:spcBef>
                <a:spcPts val="0"/>
              </a:spcBef>
              <a:spcAft>
                <a:spcPts val="0"/>
              </a:spcAft>
              <a:buClr>
                <a:srgbClr val="009900"/>
              </a:buClr>
              <a:buSzPct val="106000"/>
              <a:buFont typeface="Wingdings" panose="05000000000000000000" pitchFamily="2" charset="2"/>
              <a:buChar char="ü"/>
              <a:defRPr/>
            </a:pPr>
            <a:r>
              <a:rPr lang="en-US" sz="4000" dirty="0">
                <a:solidFill>
                  <a:srgbClr val="FF9900"/>
                </a:solidFill>
                <a:latin typeface="Arial" pitchFamily="34" charset="0"/>
              </a:rPr>
              <a:t>5 Senses Food </a:t>
            </a:r>
            <a:r>
              <a:rPr lang="en-US" sz="2800" dirty="0">
                <a:solidFill>
                  <a:srgbClr val="FF9900"/>
                </a:solidFill>
                <a:latin typeface="Arial" pitchFamily="34" charset="0"/>
              </a:rPr>
              <a:t>30 mins</a:t>
            </a:r>
          </a:p>
          <a:p>
            <a:pPr algn="ctr" fontAlgn="auto">
              <a:spcBef>
                <a:spcPts val="0"/>
              </a:spcBef>
              <a:spcAft>
                <a:spcPts val="0"/>
              </a:spcAft>
              <a:defRPr/>
            </a:pPr>
            <a:endParaRPr lang="en-US" sz="2400" dirty="0">
              <a:solidFill>
                <a:srgbClr val="FF9900"/>
              </a:solidFill>
              <a:latin typeface="Arial" pitchFamily="34" charset="0"/>
            </a:endParaRPr>
          </a:p>
        </p:txBody>
      </p:sp>
      <p:pic>
        <p:nvPicPr>
          <p:cNvPr id="395269"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0133" y="6351"/>
            <a:ext cx="3251200" cy="91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6"/>
          <a:srcRect/>
          <a:stretch/>
        </p:blipFill>
        <p:spPr bwMode="auto">
          <a:xfrm rot="21206479">
            <a:off x="493889" y="2935289"/>
            <a:ext cx="7145867" cy="5991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625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3"/>
          <p:cNvSpPr>
            <a:spLocks noGrp="1"/>
          </p:cNvSpPr>
          <p:nvPr>
            <p:ph type="body" idx="1"/>
          </p:nvPr>
        </p:nvSpPr>
        <p:spPr>
          <a:xfrm>
            <a:off x="23990" y="552450"/>
            <a:ext cx="9668933" cy="1981200"/>
          </a:xfrm>
        </p:spPr>
        <p:txBody>
          <a:bodyPr rtlCol="0">
            <a:normAutofit/>
          </a:bodyPr>
          <a:lstStyle/>
          <a:p>
            <a:pPr eaLnBrk="1" fontAlgn="auto" hangingPunct="1">
              <a:spcAft>
                <a:spcPts val="0"/>
              </a:spcAft>
              <a:defRPr/>
            </a:pPr>
            <a:r>
              <a:rPr lang="en-US" altLang="en-US" sz="5000" dirty="0" smtClean="0">
                <a:solidFill>
                  <a:srgbClr val="9966FF"/>
                </a:solidFill>
                <a:latin typeface="Love Ya Like A Sister" pitchFamily="2" charset="0"/>
              </a:rPr>
              <a:t>first food exposures</a:t>
            </a:r>
            <a:r>
              <a:rPr lang="en-US" altLang="en-US" sz="5000" dirty="0" smtClean="0">
                <a:latin typeface="Love Ya Like A Sister" pitchFamily="2" charset="0"/>
              </a:rPr>
              <a:t/>
            </a:r>
            <a:br>
              <a:rPr lang="en-US" altLang="en-US" sz="5000" dirty="0" smtClean="0">
                <a:latin typeface="Love Ya Like A Sister" pitchFamily="2" charset="0"/>
              </a:rPr>
            </a:br>
            <a:endParaRPr lang="en-US" altLang="en-US" sz="5000" dirty="0" smtClean="0">
              <a:latin typeface="Love Ya Like A Sister" pitchFamily="2" charset="0"/>
            </a:endParaRPr>
          </a:p>
        </p:txBody>
      </p:sp>
      <p:pic>
        <p:nvPicPr>
          <p:cNvPr id="396291" name="Picture 6" descr="http://sakura-hotel-ikebukuro.com/blog/baby_carrots__65761_zoom.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93812" y="2714625"/>
            <a:ext cx="8051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p:cNvSpPr txBox="1">
            <a:spLocks/>
          </p:cNvSpPr>
          <p:nvPr/>
        </p:nvSpPr>
        <p:spPr bwMode="auto">
          <a:xfrm>
            <a:off x="2133600" y="1600200"/>
            <a:ext cx="966893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70" tIns="31734" rIns="63470" bIns="31734" anchor="b"/>
          <a:lstStyle>
            <a:lvl1pPr marL="0" indent="0" algn="l" rtl="0" eaLnBrk="0" fontAlgn="base" hangingPunct="0">
              <a:spcBef>
                <a:spcPct val="20000"/>
              </a:spcBef>
              <a:spcAft>
                <a:spcPct val="0"/>
              </a:spcAft>
              <a:buNone/>
              <a:defRPr sz="1700">
                <a:solidFill>
                  <a:srgbClr val="33CC33"/>
                </a:solidFill>
                <a:latin typeface="+mn-lt"/>
                <a:ea typeface="+mn-ea"/>
                <a:cs typeface="+mn-cs"/>
              </a:defRPr>
            </a:lvl1pPr>
            <a:lvl2pPr marL="380835" indent="0" algn="l" rtl="0" eaLnBrk="0" fontAlgn="base" hangingPunct="0">
              <a:spcBef>
                <a:spcPct val="20000"/>
              </a:spcBef>
              <a:spcAft>
                <a:spcPct val="0"/>
              </a:spcAft>
              <a:buNone/>
              <a:defRPr sz="1500">
                <a:solidFill>
                  <a:srgbClr val="FFFFFF"/>
                </a:solidFill>
                <a:latin typeface="+mn-lt"/>
              </a:defRPr>
            </a:lvl2pPr>
            <a:lvl3pPr marL="761670" indent="0" algn="l" rtl="0" eaLnBrk="0" fontAlgn="base" hangingPunct="0">
              <a:spcBef>
                <a:spcPct val="20000"/>
              </a:spcBef>
              <a:spcAft>
                <a:spcPct val="0"/>
              </a:spcAft>
              <a:buNone/>
              <a:defRPr sz="1300">
                <a:solidFill>
                  <a:srgbClr val="FFFFFF"/>
                </a:solidFill>
                <a:latin typeface="+mn-lt"/>
              </a:defRPr>
            </a:lvl3pPr>
            <a:lvl4pPr marL="1142503" indent="0" algn="l" rtl="0" eaLnBrk="0" fontAlgn="base" hangingPunct="0">
              <a:spcBef>
                <a:spcPct val="20000"/>
              </a:spcBef>
              <a:spcAft>
                <a:spcPct val="0"/>
              </a:spcAft>
              <a:buNone/>
              <a:defRPr sz="1200">
                <a:solidFill>
                  <a:srgbClr val="FFFFFF"/>
                </a:solidFill>
                <a:latin typeface="+mn-lt"/>
              </a:defRPr>
            </a:lvl4pPr>
            <a:lvl5pPr marL="1523329" indent="0" algn="l" rtl="0" eaLnBrk="0" fontAlgn="base" hangingPunct="0">
              <a:spcBef>
                <a:spcPct val="20000"/>
              </a:spcBef>
              <a:spcAft>
                <a:spcPct val="0"/>
              </a:spcAft>
              <a:buNone/>
              <a:defRPr sz="1200">
                <a:solidFill>
                  <a:srgbClr val="FFFFFF"/>
                </a:solidFill>
                <a:latin typeface="+mn-lt"/>
              </a:defRPr>
            </a:lvl5pPr>
            <a:lvl6pPr marL="1904162" indent="0" algn="l" rtl="0" fontAlgn="base">
              <a:spcBef>
                <a:spcPct val="20000"/>
              </a:spcBef>
              <a:spcAft>
                <a:spcPct val="0"/>
              </a:spcAft>
              <a:buNone/>
              <a:defRPr sz="1200">
                <a:solidFill>
                  <a:srgbClr val="FFFFFF"/>
                </a:solidFill>
                <a:latin typeface="+mn-lt"/>
              </a:defRPr>
            </a:lvl6pPr>
            <a:lvl7pPr marL="2284997" indent="0" algn="l" rtl="0" fontAlgn="base">
              <a:spcBef>
                <a:spcPct val="20000"/>
              </a:spcBef>
              <a:spcAft>
                <a:spcPct val="0"/>
              </a:spcAft>
              <a:buNone/>
              <a:defRPr sz="1200">
                <a:solidFill>
                  <a:srgbClr val="FFFFFF"/>
                </a:solidFill>
                <a:latin typeface="+mn-lt"/>
              </a:defRPr>
            </a:lvl7pPr>
            <a:lvl8pPr marL="2665827" indent="0" algn="l" rtl="0" fontAlgn="base">
              <a:spcBef>
                <a:spcPct val="20000"/>
              </a:spcBef>
              <a:spcAft>
                <a:spcPct val="0"/>
              </a:spcAft>
              <a:buNone/>
              <a:defRPr sz="1200">
                <a:solidFill>
                  <a:srgbClr val="FFFFFF"/>
                </a:solidFill>
                <a:latin typeface="+mn-lt"/>
              </a:defRPr>
            </a:lvl8pPr>
            <a:lvl9pPr marL="3046658" indent="0" algn="l" rtl="0" fontAlgn="base">
              <a:spcBef>
                <a:spcPct val="20000"/>
              </a:spcBef>
              <a:spcAft>
                <a:spcPct val="0"/>
              </a:spcAft>
              <a:buNone/>
              <a:defRPr sz="1200">
                <a:solidFill>
                  <a:srgbClr val="FFFFFF"/>
                </a:solidFill>
                <a:latin typeface="+mn-lt"/>
              </a:defRPr>
            </a:lvl9pPr>
          </a:lstStyle>
          <a:p>
            <a:pPr>
              <a:defRPr/>
            </a:pPr>
            <a:r>
              <a:rPr lang="en-US" altLang="en-US" sz="4500" kern="0" dirty="0">
                <a:latin typeface="Love Ya Like A Sister" pitchFamily="2" charset="0"/>
              </a:rPr>
              <a:t>- one </a:t>
            </a:r>
            <a:r>
              <a:rPr lang="en-US" altLang="en-US" sz="4500" kern="0" dirty="0" smtClean="0">
                <a:latin typeface="Love Ya Like A Sister" pitchFamily="2" charset="0"/>
              </a:rPr>
              <a:t>bite fresh,</a:t>
            </a:r>
            <a:r>
              <a:rPr lang="en-US" altLang="en-US" sz="4500" kern="0" dirty="0">
                <a:latin typeface="Love Ya Like A Sister" pitchFamily="2" charset="0"/>
              </a:rPr>
              <a:t/>
            </a:r>
            <a:br>
              <a:rPr lang="en-US" altLang="en-US" sz="4500" kern="0" dirty="0">
                <a:latin typeface="Love Ya Like A Sister" pitchFamily="2" charset="0"/>
              </a:rPr>
            </a:br>
            <a:r>
              <a:rPr lang="en-US" altLang="en-US" sz="4500" kern="0" dirty="0">
                <a:latin typeface="Love Ya Like A Sister" pitchFamily="2" charset="0"/>
              </a:rPr>
              <a:t>  r</a:t>
            </a:r>
            <a:r>
              <a:rPr lang="en-US" altLang="en-US" sz="4500" kern="0" dirty="0" smtClean="0">
                <a:latin typeface="Love Ya Like A Sister" pitchFamily="2" charset="0"/>
              </a:rPr>
              <a:t>aw samples</a:t>
            </a:r>
            <a:endParaRPr lang="en-US" altLang="en-US" sz="4500" kern="0" dirty="0">
              <a:latin typeface="Love Ya Like A Sister" pitchFamily="2" charset="0"/>
            </a:endParaRPr>
          </a:p>
        </p:txBody>
      </p:sp>
    </p:spTree>
    <p:extLst>
      <p:ext uri="{BB962C8B-B14F-4D97-AF65-F5344CB8AC3E}">
        <p14:creationId xmlns:p14="http://schemas.microsoft.com/office/powerpoint/2010/main" val="1379760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p:cNvPicPr>
            <a:picLocks noChangeAspect="1" noChangeArrowheads="1"/>
          </p:cNvPicPr>
          <p:nvPr/>
        </p:nvPicPr>
        <p:blipFill rotWithShape="1">
          <a:blip r:embed="rId3"/>
          <a:srcRect/>
          <a:stretch/>
        </p:blipFill>
        <p:spPr bwMode="auto">
          <a:xfrm rot="281211">
            <a:off x="2573867" y="128588"/>
            <a:ext cx="6375400" cy="6659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2" name="Text Placeholder 3"/>
          <p:cNvSpPr>
            <a:spLocks noGrp="1"/>
          </p:cNvSpPr>
          <p:nvPr>
            <p:ph type="body" idx="1"/>
          </p:nvPr>
        </p:nvSpPr>
        <p:spPr>
          <a:xfrm>
            <a:off x="0" y="1295400"/>
            <a:ext cx="5105400" cy="2895600"/>
          </a:xfrm>
        </p:spPr>
        <p:txBody>
          <a:bodyPr rtlCol="0">
            <a:normAutofit lnSpcReduction="10000"/>
          </a:bodyPr>
          <a:lstStyle/>
          <a:p>
            <a:pPr eaLnBrk="1" fontAlgn="auto" hangingPunct="1">
              <a:spcAft>
                <a:spcPts val="0"/>
              </a:spcAft>
              <a:defRPr/>
            </a:pPr>
            <a:r>
              <a:rPr lang="en-US" altLang="en-US" sz="4200" dirty="0" smtClean="0">
                <a:solidFill>
                  <a:srgbClr val="00B050"/>
                </a:solidFill>
                <a:latin typeface="Love Ya Like A Sister" pitchFamily="2" charset="0"/>
              </a:rPr>
              <a:t/>
            </a:r>
            <a:br>
              <a:rPr lang="en-US" altLang="en-US" sz="4200" dirty="0" smtClean="0">
                <a:solidFill>
                  <a:srgbClr val="00B050"/>
                </a:solidFill>
                <a:latin typeface="Love Ya Like A Sister" pitchFamily="2" charset="0"/>
              </a:rPr>
            </a:br>
            <a:r>
              <a:rPr lang="en-US" altLang="en-US" sz="4200" dirty="0" smtClean="0">
                <a:solidFill>
                  <a:srgbClr val="00B050"/>
                </a:solidFill>
                <a:latin typeface="Love Ya Like A Sister" pitchFamily="2" charset="0"/>
              </a:rPr>
              <a:t>Garden</a:t>
            </a:r>
            <a:br>
              <a:rPr lang="en-US" altLang="en-US" sz="4200" dirty="0" smtClean="0">
                <a:solidFill>
                  <a:srgbClr val="00B050"/>
                </a:solidFill>
                <a:latin typeface="Love Ya Like A Sister" pitchFamily="2" charset="0"/>
              </a:rPr>
            </a:br>
            <a:r>
              <a:rPr lang="en-US" altLang="en-US" sz="4200" dirty="0" smtClean="0">
                <a:solidFill>
                  <a:srgbClr val="00B050"/>
                </a:solidFill>
                <a:latin typeface="Love Ya Like A Sister" pitchFamily="2" charset="0"/>
              </a:rPr>
              <a:t>Kitchen</a:t>
            </a:r>
            <a:br>
              <a:rPr lang="en-US" altLang="en-US" sz="4200" dirty="0" smtClean="0">
                <a:solidFill>
                  <a:srgbClr val="00B050"/>
                </a:solidFill>
                <a:latin typeface="Love Ya Like A Sister" pitchFamily="2" charset="0"/>
              </a:rPr>
            </a:br>
            <a:r>
              <a:rPr lang="en-US" altLang="en-US" sz="3500" dirty="0" smtClean="0">
                <a:solidFill>
                  <a:srgbClr val="00B050"/>
                </a:solidFill>
                <a:latin typeface="Love Ya Like A Sister" pitchFamily="2" charset="0"/>
              </a:rPr>
              <a:t>recipe</a:t>
            </a:r>
            <a:br>
              <a:rPr lang="en-US" altLang="en-US" sz="3500" dirty="0" smtClean="0">
                <a:solidFill>
                  <a:srgbClr val="00B050"/>
                </a:solidFill>
                <a:latin typeface="Love Ya Like A Sister" pitchFamily="2" charset="0"/>
              </a:rPr>
            </a:br>
            <a:r>
              <a:rPr lang="en-US" altLang="en-US" sz="3500" dirty="0" smtClean="0">
                <a:solidFill>
                  <a:srgbClr val="00B050"/>
                </a:solidFill>
                <a:latin typeface="Love Ya Like A Sister" pitchFamily="2" charset="0"/>
              </a:rPr>
              <a:t>demos</a:t>
            </a:r>
          </a:p>
        </p:txBody>
      </p:sp>
      <p:sp>
        <p:nvSpPr>
          <p:cNvPr id="6" name="Text Placeholder 3"/>
          <p:cNvSpPr txBox="1">
            <a:spLocks/>
          </p:cNvSpPr>
          <p:nvPr/>
        </p:nvSpPr>
        <p:spPr bwMode="auto">
          <a:xfrm>
            <a:off x="237067" y="671514"/>
            <a:ext cx="12666133"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nchor="b"/>
          <a:lstStyle>
            <a:lvl1pPr marL="0" indent="0" algn="l" rtl="0" eaLnBrk="0" fontAlgn="base" hangingPunct="0">
              <a:spcBef>
                <a:spcPct val="20000"/>
              </a:spcBef>
              <a:spcAft>
                <a:spcPct val="0"/>
              </a:spcAft>
              <a:buNone/>
              <a:defRPr sz="2000">
                <a:solidFill>
                  <a:srgbClr val="33CC33"/>
                </a:solidFill>
                <a:latin typeface="+mn-lt"/>
                <a:ea typeface="+mn-ea"/>
                <a:cs typeface="+mn-cs"/>
              </a:defRPr>
            </a:lvl1pPr>
            <a:lvl2pPr marL="457200" indent="0" algn="l" rtl="0" eaLnBrk="0" fontAlgn="base" hangingPunct="0">
              <a:spcBef>
                <a:spcPct val="20000"/>
              </a:spcBef>
              <a:spcAft>
                <a:spcPct val="0"/>
              </a:spcAft>
              <a:buNone/>
              <a:defRPr sz="1800">
                <a:solidFill>
                  <a:srgbClr val="FFFFFF"/>
                </a:solidFill>
                <a:latin typeface="+mn-lt"/>
              </a:defRPr>
            </a:lvl2pPr>
            <a:lvl3pPr marL="914400" indent="0" algn="l" rtl="0" eaLnBrk="0" fontAlgn="base" hangingPunct="0">
              <a:spcBef>
                <a:spcPct val="20000"/>
              </a:spcBef>
              <a:spcAft>
                <a:spcPct val="0"/>
              </a:spcAft>
              <a:buNone/>
              <a:defRPr sz="1600">
                <a:solidFill>
                  <a:srgbClr val="FFFFFF"/>
                </a:solidFill>
                <a:latin typeface="+mn-lt"/>
              </a:defRPr>
            </a:lvl3pPr>
            <a:lvl4pPr marL="1371600" indent="0" algn="l" rtl="0" eaLnBrk="0" fontAlgn="base" hangingPunct="0">
              <a:spcBef>
                <a:spcPct val="20000"/>
              </a:spcBef>
              <a:spcAft>
                <a:spcPct val="0"/>
              </a:spcAft>
              <a:buNone/>
              <a:defRPr sz="1400">
                <a:solidFill>
                  <a:srgbClr val="FFFFFF"/>
                </a:solidFill>
                <a:latin typeface="+mn-lt"/>
              </a:defRPr>
            </a:lvl4pPr>
            <a:lvl5pPr marL="1828800" indent="0" algn="l" rtl="0" eaLnBrk="0" fontAlgn="base" hangingPunct="0">
              <a:spcBef>
                <a:spcPct val="20000"/>
              </a:spcBef>
              <a:spcAft>
                <a:spcPct val="0"/>
              </a:spcAft>
              <a:buNone/>
              <a:defRPr sz="1400">
                <a:solidFill>
                  <a:srgbClr val="FFFFFF"/>
                </a:solidFill>
                <a:latin typeface="+mn-lt"/>
              </a:defRPr>
            </a:lvl5pPr>
            <a:lvl6pPr marL="2286000" indent="0" algn="l" rtl="0" fontAlgn="base">
              <a:spcBef>
                <a:spcPct val="20000"/>
              </a:spcBef>
              <a:spcAft>
                <a:spcPct val="0"/>
              </a:spcAft>
              <a:buNone/>
              <a:defRPr sz="1400">
                <a:solidFill>
                  <a:srgbClr val="FFFFFF"/>
                </a:solidFill>
                <a:latin typeface="+mn-lt"/>
              </a:defRPr>
            </a:lvl6pPr>
            <a:lvl7pPr marL="2743200" indent="0" algn="l" rtl="0" fontAlgn="base">
              <a:spcBef>
                <a:spcPct val="20000"/>
              </a:spcBef>
              <a:spcAft>
                <a:spcPct val="0"/>
              </a:spcAft>
              <a:buNone/>
              <a:defRPr sz="1400">
                <a:solidFill>
                  <a:srgbClr val="FFFFFF"/>
                </a:solidFill>
                <a:latin typeface="+mn-lt"/>
              </a:defRPr>
            </a:lvl7pPr>
            <a:lvl8pPr marL="3200400" indent="0" algn="l" rtl="0" fontAlgn="base">
              <a:spcBef>
                <a:spcPct val="20000"/>
              </a:spcBef>
              <a:spcAft>
                <a:spcPct val="0"/>
              </a:spcAft>
              <a:buNone/>
              <a:defRPr sz="1400">
                <a:solidFill>
                  <a:srgbClr val="FFFFFF"/>
                </a:solidFill>
                <a:latin typeface="+mn-lt"/>
              </a:defRPr>
            </a:lvl8pPr>
            <a:lvl9pPr marL="3657600" indent="0" algn="l" rtl="0" fontAlgn="base">
              <a:spcBef>
                <a:spcPct val="20000"/>
              </a:spcBef>
              <a:spcAft>
                <a:spcPct val="0"/>
              </a:spcAft>
              <a:buNone/>
              <a:defRPr sz="1400">
                <a:solidFill>
                  <a:srgbClr val="FFFFFF"/>
                </a:solidFill>
                <a:latin typeface="+mn-lt"/>
              </a:defRPr>
            </a:lvl9pPr>
          </a:lstStyle>
          <a:p>
            <a:pPr>
              <a:defRPr/>
            </a:pPr>
            <a:r>
              <a:rPr lang="en-US" altLang="en-US" sz="5000" kern="0" dirty="0">
                <a:solidFill>
                  <a:srgbClr val="9966FF"/>
                </a:solidFill>
                <a:latin typeface="Love Ya Like A Sister" pitchFamily="2" charset="0"/>
              </a:rPr>
              <a:t>2</a:t>
            </a:r>
            <a:r>
              <a:rPr lang="en-US" altLang="en-US" sz="5000" kern="0" baseline="30000" dirty="0">
                <a:solidFill>
                  <a:srgbClr val="9966FF"/>
                </a:solidFill>
                <a:latin typeface="Love Ya Like A Sister" pitchFamily="2" charset="0"/>
              </a:rPr>
              <a:t>nd</a:t>
            </a:r>
            <a:r>
              <a:rPr lang="en-US" altLang="en-US" sz="5000" kern="0" dirty="0">
                <a:solidFill>
                  <a:srgbClr val="9966FF"/>
                </a:solidFill>
                <a:latin typeface="Love Ya Like A Sister" pitchFamily="2" charset="0"/>
              </a:rPr>
              <a:t> food exposures</a:t>
            </a:r>
            <a:r>
              <a:rPr lang="en-US" altLang="en-US" sz="5000" kern="0" dirty="0">
                <a:latin typeface="Love Ya Like A Sister" pitchFamily="2" charset="0"/>
              </a:rPr>
              <a:t/>
            </a:r>
            <a:br>
              <a:rPr lang="en-US" altLang="en-US" sz="5000" kern="0" dirty="0">
                <a:latin typeface="Love Ya Like A Sister" pitchFamily="2" charset="0"/>
              </a:rPr>
            </a:br>
            <a:endParaRPr lang="en-US" altLang="en-US" sz="5000" kern="0" dirty="0">
              <a:latin typeface="Love Ya Like A Sister" pitchFamily="2" charset="0"/>
            </a:endParaRPr>
          </a:p>
        </p:txBody>
      </p:sp>
    </p:spTree>
    <p:extLst>
      <p:ext uri="{BB962C8B-B14F-4D97-AF65-F5344CB8AC3E}">
        <p14:creationId xmlns:p14="http://schemas.microsoft.com/office/powerpoint/2010/main" val="1405205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fade">
                                      <p:cBhvr>
                                        <p:cTn id="7" dur="250"/>
                                        <p:tgtEl>
                                          <p:spTgt spid="35842">
                                            <p:txEl>
                                              <p:pRg st="0" end="0"/>
                                            </p:txEl>
                                          </p:spTgt>
                                        </p:tgtEl>
                                      </p:cBhvr>
                                    </p:animEffect>
                                    <p:anim calcmode="lin" valueType="num">
                                      <p:cBhvr>
                                        <p:cTn id="8" dur="250" fill="hold"/>
                                        <p:tgtEl>
                                          <p:spTgt spid="35842">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584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600120" y="235797"/>
            <a:ext cx="7848600" cy="1143000"/>
          </a:xfrm>
        </p:spPr>
        <p:txBody>
          <a:bodyPr>
            <a:noAutofit/>
          </a:bodyPr>
          <a:lstStyle/>
          <a:p>
            <a:pPr>
              <a:lnSpc>
                <a:spcPts val="3400"/>
              </a:lnSpc>
            </a:pPr>
            <a:r>
              <a:rPr lang="en-US" altLang="en-US" sz="3800" b="1" dirty="0" smtClean="0">
                <a:solidFill>
                  <a:srgbClr val="000099"/>
                </a:solidFill>
              </a:rPr>
              <a:t>Junior Master </a:t>
            </a:r>
            <a:r>
              <a:rPr lang="en-US" altLang="en-US" sz="3800" b="1" dirty="0" smtClean="0">
                <a:solidFill>
                  <a:srgbClr val="003399"/>
                </a:solidFill>
              </a:rPr>
              <a:t>Gardener</a:t>
            </a:r>
            <a:r>
              <a:rPr lang="en-US" altLang="en-US" sz="2500" dirty="0" smtClean="0">
                <a:solidFill>
                  <a:srgbClr val="003399"/>
                </a:solidFill>
              </a:rPr>
              <a:t>®</a:t>
            </a:r>
            <a:r>
              <a:rPr lang="en-US" altLang="en-US" sz="4800" dirty="0" smtClean="0">
                <a:solidFill>
                  <a:srgbClr val="003399"/>
                </a:solidFill>
              </a:rPr>
              <a:t>   </a:t>
            </a:r>
            <a:r>
              <a:rPr lang="en-US" altLang="en-US" sz="4800" b="1" dirty="0" smtClean="0">
                <a:solidFill>
                  <a:srgbClr val="003399"/>
                </a:solidFill>
              </a:rPr>
              <a:t> </a:t>
            </a:r>
            <a:br>
              <a:rPr lang="en-US" altLang="en-US" sz="4800" b="1" dirty="0" smtClean="0">
                <a:solidFill>
                  <a:srgbClr val="003399"/>
                </a:solidFill>
              </a:rPr>
            </a:br>
            <a:r>
              <a:rPr lang="en-US" altLang="en-US" sz="4800" b="1" dirty="0" smtClean="0">
                <a:solidFill>
                  <a:srgbClr val="003399"/>
                </a:solidFill>
              </a:rPr>
              <a:t> </a:t>
            </a:r>
            <a:r>
              <a:rPr lang="en-US" altLang="en-US" sz="5500" b="1" dirty="0" smtClean="0">
                <a:solidFill>
                  <a:srgbClr val="009900"/>
                </a:solidFill>
              </a:rPr>
              <a:t>Golden Ray Series</a:t>
            </a:r>
            <a:endParaRPr lang="en-US" altLang="en-US" sz="4800" b="1" baseline="40000" dirty="0" smtClean="0">
              <a:solidFill>
                <a:srgbClr val="0000FF"/>
              </a:solidFill>
            </a:endParaRPr>
          </a:p>
        </p:txBody>
      </p:sp>
      <p:sp>
        <p:nvSpPr>
          <p:cNvPr id="9" name="Rectangle 2"/>
          <p:cNvSpPr txBox="1">
            <a:spLocks noChangeArrowheads="1"/>
          </p:cNvSpPr>
          <p:nvPr/>
        </p:nvSpPr>
        <p:spPr>
          <a:xfrm>
            <a:off x="76200" y="976205"/>
            <a:ext cx="6248400" cy="928795"/>
          </a:xfrm>
          <a:prstGeom prst="rect">
            <a:avLst/>
          </a:prstGeom>
        </p:spPr>
        <p:txBody>
          <a:bodyPr vert="horz" rtlCol="0" anchor="ctr">
            <a:no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nSpc>
                <a:spcPts val="3400"/>
              </a:lnSpc>
            </a:pPr>
            <a:r>
              <a:rPr lang="en-US" altLang="en-US" sz="5500" b="1" i="1" dirty="0" smtClean="0">
                <a:solidFill>
                  <a:srgbClr val="F47E1C"/>
                </a:solidFill>
              </a:rPr>
              <a:t/>
            </a:r>
            <a:br>
              <a:rPr lang="en-US" altLang="en-US" sz="5500" b="1" i="1" dirty="0" smtClean="0">
                <a:solidFill>
                  <a:srgbClr val="F47E1C"/>
                </a:solidFill>
              </a:rPr>
            </a:br>
            <a:r>
              <a:rPr lang="en-US" altLang="en-US" sz="4800" b="1" i="1" baseline="40000" dirty="0" smtClean="0">
                <a:solidFill>
                  <a:srgbClr val="F47E1C"/>
                </a:solidFill>
              </a:rPr>
              <a:t>thematic Level One Curricula</a:t>
            </a:r>
          </a:p>
        </p:txBody>
      </p:sp>
      <p:pic>
        <p:nvPicPr>
          <p:cNvPr id="11266" name="Picture 2" descr="C:\Users\Randy.Seagraves\Desktop\WEB COVERS\health nutrit cov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71822"/>
            <a:ext cx="2971800" cy="3706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3883" y="1219200"/>
            <a:ext cx="950901" cy="1938992"/>
          </a:xfrm>
          <a:prstGeom prst="rect">
            <a:avLst/>
          </a:prstGeom>
          <a:noFill/>
        </p:spPr>
        <p:txBody>
          <a:bodyPr wrap="none" rtlCol="0">
            <a:spAutoFit/>
          </a:bodyPr>
          <a:lstStyle/>
          <a:p>
            <a:r>
              <a:rPr lang="en-US" sz="12000" dirty="0" smtClean="0">
                <a:solidFill>
                  <a:srgbClr val="009900"/>
                </a:solidFill>
              </a:rPr>
              <a:t>*</a:t>
            </a:r>
            <a:endParaRPr lang="en-US" sz="12000" dirty="0">
              <a:solidFill>
                <a:srgbClr val="009900"/>
              </a:solidFill>
            </a:endParaRPr>
          </a:p>
        </p:txBody>
      </p:sp>
      <p:sp>
        <p:nvSpPr>
          <p:cNvPr id="8" name="Text Box 5"/>
          <p:cNvSpPr txBox="1">
            <a:spLocks noChangeArrowheads="1"/>
          </p:cNvSpPr>
          <p:nvPr/>
        </p:nvSpPr>
        <p:spPr bwMode="auto">
          <a:xfrm>
            <a:off x="3276601" y="1828800"/>
            <a:ext cx="5223932"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0" hangingPunct="0">
              <a:spcBef>
                <a:spcPct val="0"/>
              </a:spcBef>
              <a:buFontTx/>
              <a:buNone/>
              <a:defRPr/>
            </a:pPr>
            <a:r>
              <a:rPr lang="en-US" altLang="en-US" sz="3000" b="1" dirty="0" smtClean="0">
                <a:solidFill>
                  <a:srgbClr val="009900"/>
                </a:solidFill>
                <a:latin typeface="+mj-lt"/>
                <a:cs typeface="+mn-cs"/>
              </a:rPr>
              <a:t>“</a:t>
            </a:r>
            <a:r>
              <a:rPr lang="en-US" altLang="en-US" sz="3000" b="1" dirty="0" smtClean="0">
                <a:solidFill>
                  <a:srgbClr val="000099"/>
                </a:solidFill>
                <a:latin typeface="+mj-lt"/>
                <a:cs typeface="+mn-cs"/>
              </a:rPr>
              <a:t>Parents are excited that their kids are in the program. Their children have stopped going to the candy aisle first and are </a:t>
            </a:r>
            <a:r>
              <a:rPr lang="en-US" altLang="en-US" sz="3000" b="1" dirty="0" smtClean="0">
                <a:solidFill>
                  <a:srgbClr val="F47E1C"/>
                </a:solidFill>
                <a:latin typeface="+mj-lt"/>
                <a:cs typeface="+mn-cs"/>
              </a:rPr>
              <a:t>going to the fruits and vegetables</a:t>
            </a:r>
            <a:r>
              <a:rPr lang="en-US" altLang="en-US" sz="3000" b="1" dirty="0" smtClean="0">
                <a:solidFill>
                  <a:srgbClr val="000099"/>
                </a:solidFill>
                <a:latin typeface="+mj-lt"/>
                <a:cs typeface="+mn-cs"/>
              </a:rPr>
              <a:t>.”</a:t>
            </a:r>
            <a:r>
              <a:rPr lang="en-US" altLang="en-US" sz="3000" b="1" dirty="0" smtClean="0">
                <a:solidFill>
                  <a:srgbClr val="009900"/>
                </a:solidFill>
                <a:latin typeface="+mj-lt"/>
                <a:cs typeface="+mn-cs"/>
              </a:rPr>
              <a:t> </a:t>
            </a:r>
          </a:p>
          <a:p>
            <a:pPr eaLnBrk="0" hangingPunct="0">
              <a:spcBef>
                <a:spcPct val="0"/>
              </a:spcBef>
              <a:buFontTx/>
              <a:buNone/>
              <a:defRPr/>
            </a:pPr>
            <a:r>
              <a:rPr lang="en-US" altLang="en-US" sz="3000" b="1" dirty="0" smtClean="0">
                <a:solidFill>
                  <a:srgbClr val="009900"/>
                </a:solidFill>
                <a:latin typeface="+mj-lt"/>
                <a:cs typeface="+mn-cs"/>
              </a:rPr>
              <a:t>           </a:t>
            </a:r>
            <a:r>
              <a:rPr lang="en-US" altLang="en-US" sz="2000" b="1" i="1" dirty="0" smtClean="0">
                <a:solidFill>
                  <a:srgbClr val="009900"/>
                </a:solidFill>
                <a:latin typeface="+mj-lt"/>
                <a:cs typeface="+mn-cs"/>
              </a:rPr>
              <a:t>Sandy Farber, JMG Coordinator,</a:t>
            </a:r>
            <a:br>
              <a:rPr lang="en-US" altLang="en-US" sz="2000" b="1" i="1" dirty="0" smtClean="0">
                <a:solidFill>
                  <a:srgbClr val="009900"/>
                </a:solidFill>
                <a:latin typeface="+mj-lt"/>
                <a:cs typeface="+mn-cs"/>
              </a:rPr>
            </a:br>
            <a:r>
              <a:rPr lang="en-US" altLang="en-US" sz="2000" b="1" i="1" dirty="0" smtClean="0">
                <a:solidFill>
                  <a:srgbClr val="009900"/>
                </a:solidFill>
                <a:latin typeface="+mj-lt"/>
                <a:cs typeface="+mn-cs"/>
              </a:rPr>
              <a:t>                District of Columbia</a:t>
            </a:r>
          </a:p>
        </p:txBody>
      </p:sp>
    </p:spTree>
    <p:extLst>
      <p:ext uri="{BB962C8B-B14F-4D97-AF65-F5344CB8AC3E}">
        <p14:creationId xmlns:p14="http://schemas.microsoft.com/office/powerpoint/2010/main" val="373498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descr="http://www.ala.org/alsc/sites/ala.org.alsc/files/content/awardsgrants/bookmedia/caldecottmedal/bookimages/1996h2.jpg"/>
          <p:cNvPicPr>
            <a:picLocks noChangeAspect="1" noChangeArrowheads="1"/>
          </p:cNvPicPr>
          <p:nvPr/>
        </p:nvPicPr>
        <p:blipFill>
          <a:blip r:embed="rId3"/>
          <a:srcRect/>
          <a:stretch>
            <a:fillRect/>
          </a:stretch>
        </p:blipFill>
        <p:spPr bwMode="auto">
          <a:xfrm rot="21228917">
            <a:off x="801942" y="805608"/>
            <a:ext cx="5338234" cy="52736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437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rot="-252458">
            <a:off x="369711" y="2792413"/>
            <a:ext cx="4099278"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59" name="Picture 6" descr="plant part web chart worksheet.jpg"/>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4165600" y="61914"/>
            <a:ext cx="5160434"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98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43355">
            <a:off x="1346271" y="472326"/>
            <a:ext cx="4946743" cy="59229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texas grow eat go logo learn an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194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53986"/>
                                        </p:tgtEl>
                                        <p:attrNameLst>
                                          <p:attrName>style.visibility</p:attrName>
                                        </p:attrNameLst>
                                      </p:cBhvr>
                                      <p:to>
                                        <p:strVal val="visible"/>
                                      </p:to>
                                    </p:set>
                                    <p:animEffect transition="in" filter="fade">
                                      <p:cBhvr>
                                        <p:cTn id="7" dur="250"/>
                                        <p:tgtEl>
                                          <p:spTgt spid="553986"/>
                                        </p:tgtEl>
                                      </p:cBhvr>
                                    </p:animEffect>
                                    <p:anim calcmode="lin" valueType="num">
                                      <p:cBhvr>
                                        <p:cTn id="8" dur="250" fill="hold"/>
                                        <p:tgtEl>
                                          <p:spTgt spid="553986"/>
                                        </p:tgtEl>
                                        <p:attrNameLst>
                                          <p:attrName>ppt_x</p:attrName>
                                        </p:attrNameLst>
                                      </p:cBhvr>
                                      <p:tavLst>
                                        <p:tav tm="0">
                                          <p:val>
                                            <p:strVal val="#ppt_x"/>
                                          </p:val>
                                        </p:tav>
                                        <p:tav tm="100000">
                                          <p:val>
                                            <p:strVal val="#ppt_x"/>
                                          </p:val>
                                        </p:tav>
                                      </p:tavLst>
                                    </p:anim>
                                    <p:anim calcmode="lin" valueType="num">
                                      <p:cBhvr>
                                        <p:cTn id="9" dur="250" fill="hold"/>
                                        <p:tgtEl>
                                          <p:spTgt spid="5539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rot="-252458">
            <a:off x="369711" y="2792413"/>
            <a:ext cx="4099278"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59" name="Picture 6" descr="plant part web chart worksheet.jpg"/>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4165600" y="61914"/>
            <a:ext cx="5160434"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98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43355">
            <a:off x="1346271" y="472326"/>
            <a:ext cx="4946743" cy="59229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texas grow eat go logo learn an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21368824">
            <a:off x="3293036" y="1228171"/>
            <a:ext cx="4163814" cy="55152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93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7556" y="0"/>
            <a:ext cx="64064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322" name="Picture 2"/>
          <p:cNvPicPr>
            <a:picLocks noChangeAspect="1" noChangeArrowheads="1"/>
          </p:cNvPicPr>
          <p:nvPr/>
        </p:nvPicPr>
        <p:blipFill rotWithShape="1">
          <a:blip r:embed="rId4"/>
          <a:srcRect/>
          <a:stretch/>
        </p:blipFill>
        <p:spPr bwMode="auto">
          <a:xfrm rot="21147326">
            <a:off x="160867" y="620713"/>
            <a:ext cx="5154789" cy="510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388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12322"/>
                                        </p:tgtEl>
                                        <p:attrNameLst>
                                          <p:attrName>style.visibility</p:attrName>
                                        </p:attrNameLst>
                                      </p:cBhvr>
                                      <p:to>
                                        <p:strVal val="visible"/>
                                      </p:to>
                                    </p:set>
                                    <p:animEffect transition="in" filter="fade">
                                      <p:cBhvr>
                                        <p:cTn id="7" dur="500"/>
                                        <p:tgtEl>
                                          <p:spTgt spid="312322"/>
                                        </p:tgtEl>
                                      </p:cBhvr>
                                    </p:animEffect>
                                    <p:anim calcmode="lin" valueType="num">
                                      <p:cBhvr>
                                        <p:cTn id="8" dur="500" fill="hold"/>
                                        <p:tgtEl>
                                          <p:spTgt spid="312322"/>
                                        </p:tgtEl>
                                        <p:attrNameLst>
                                          <p:attrName>ppt_x</p:attrName>
                                        </p:attrNameLst>
                                      </p:cBhvr>
                                      <p:tavLst>
                                        <p:tav tm="0">
                                          <p:val>
                                            <p:strVal val="#ppt_x"/>
                                          </p:val>
                                        </p:tav>
                                        <p:tav tm="100000">
                                          <p:val>
                                            <p:strVal val="#ppt_x"/>
                                          </p:val>
                                        </p:tav>
                                      </p:tavLst>
                                    </p:anim>
                                    <p:anim calcmode="lin" valueType="num">
                                      <p:cBhvr>
                                        <p:cTn id="9" dur="500" fill="hold"/>
                                        <p:tgtEl>
                                          <p:spTgt spid="3123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223" y="0"/>
            <a:ext cx="6955424"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2400"/>
            <a:ext cx="213052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6" descr="dont crowd me kid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345873">
            <a:off x="1630284" y="764599"/>
            <a:ext cx="3322787"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757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2535"/>
                                        </p:tgtEl>
                                        <p:attrNameLst>
                                          <p:attrName>style.visibility</p:attrName>
                                        </p:attrNameLst>
                                      </p:cBhvr>
                                      <p:to>
                                        <p:strVal val="visible"/>
                                      </p:to>
                                    </p:set>
                                    <p:animEffect transition="in" filter="fade">
                                      <p:cBhvr>
                                        <p:cTn id="11" dur="500"/>
                                        <p:tgtEl>
                                          <p:spTgt spid="22535"/>
                                        </p:tgtEl>
                                      </p:cBhvr>
                                    </p:animEffect>
                                    <p:anim calcmode="lin" valueType="num">
                                      <p:cBhvr>
                                        <p:cTn id="12" dur="500" fill="hold"/>
                                        <p:tgtEl>
                                          <p:spTgt spid="22535"/>
                                        </p:tgtEl>
                                        <p:attrNameLst>
                                          <p:attrName>ppt_x</p:attrName>
                                        </p:attrNameLst>
                                      </p:cBhvr>
                                      <p:tavLst>
                                        <p:tav tm="0">
                                          <p:val>
                                            <p:strVal val="#ppt_x"/>
                                          </p:val>
                                        </p:tav>
                                        <p:tav tm="100000">
                                          <p:val>
                                            <p:strVal val="#ppt_x"/>
                                          </p:val>
                                        </p:tav>
                                      </p:tavLst>
                                    </p:anim>
                                    <p:anim calcmode="lin" valueType="num">
                                      <p:cBhvr>
                                        <p:cTn id="13" dur="500" fill="hold"/>
                                        <p:tgtEl>
                                          <p:spTgt spid="225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4" descr="http://www.horoskopnamiru.cz/files/kmi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4524375"/>
            <a:ext cx="3357034"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images.lowes.com/product/converted/041530/041530571448.jpg"/>
          <p:cNvPicPr>
            <a:picLocks noChangeAspect="1" noChangeArrowheads="1"/>
          </p:cNvPicPr>
          <p:nvPr/>
        </p:nvPicPr>
        <p:blipFill rotWithShape="1">
          <a:blip r:embed="rId4"/>
          <a:srcRect/>
          <a:stretch/>
        </p:blipFill>
        <p:spPr bwMode="auto">
          <a:xfrm rot="413080">
            <a:off x="4021100" y="3247109"/>
            <a:ext cx="2586567" cy="3184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604" name="Picture 2" descr="http://dojbfbukd6hul.cloudfront.net/category/gallery/paper-towel-diff-01-retina.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7489" y="-434975"/>
            <a:ext cx="1069622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05" name="Picture 4" descr="http://bestinclassschoolsupplies.com/images/16205.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15000" y="110330"/>
            <a:ext cx="3700573" cy="311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73489" y="577850"/>
            <a:ext cx="4255911" cy="354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texas grow eat go logo learn an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755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Randy.Seagraves\Desktop\LGEG Web\LGEG site photos art\paper towel fraction glu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3581400" cy="68702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3657600" y="0"/>
            <a:ext cx="182879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43576" y="76201"/>
            <a:ext cx="182879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962400" y="1939700"/>
            <a:ext cx="1847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43600" y="1977800"/>
            <a:ext cx="1778590" cy="176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C:\Users\Randy.Seagraves\Desktop\_ Moodle 2 TGEG\GROW Overview photos\PAPER TOWEL PLAN.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657600" y="3157551"/>
            <a:ext cx="4924426" cy="3637173"/>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Randy.Seagraves\Desktop\_ Moodle 2 TGEG\GROW Overview photos\PAPER TOWEL POKE.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74360" y="25899"/>
            <a:ext cx="4907665" cy="34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648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anim calcmode="lin" valueType="num">
                                      <p:cBhvr>
                                        <p:cTn id="15" dur="250" fill="hold"/>
                                        <p:tgtEl>
                                          <p:spTgt spid="8"/>
                                        </p:tgtEl>
                                        <p:attrNameLst>
                                          <p:attrName>ppt_x</p:attrName>
                                        </p:attrNameLst>
                                      </p:cBhvr>
                                      <p:tavLst>
                                        <p:tav tm="0">
                                          <p:val>
                                            <p:strVal val="#ppt_x"/>
                                          </p:val>
                                        </p:tav>
                                        <p:tav tm="100000">
                                          <p:val>
                                            <p:strVal val="#ppt_x"/>
                                          </p:val>
                                        </p:tav>
                                      </p:tavLst>
                                    </p:anim>
                                    <p:anim calcmode="lin" valueType="num">
                                      <p:cBhvr>
                                        <p:cTn id="16"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anim calcmode="lin" valueType="num">
                                      <p:cBhvr>
                                        <p:cTn id="22" dur="250" fill="hold"/>
                                        <p:tgtEl>
                                          <p:spTgt spid="9"/>
                                        </p:tgtEl>
                                        <p:attrNameLst>
                                          <p:attrName>ppt_x</p:attrName>
                                        </p:attrNameLst>
                                      </p:cBhvr>
                                      <p:tavLst>
                                        <p:tav tm="0">
                                          <p:val>
                                            <p:strVal val="#ppt_x"/>
                                          </p:val>
                                        </p:tav>
                                        <p:tav tm="100000">
                                          <p:val>
                                            <p:strVal val="#ppt_x"/>
                                          </p:val>
                                        </p:tav>
                                      </p:tavLst>
                                    </p:anim>
                                    <p:anim calcmode="lin" valueType="num">
                                      <p:cBhvr>
                                        <p:cTn id="23"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
                                        <p:tgtEl>
                                          <p:spTgt spid="10"/>
                                        </p:tgtEl>
                                      </p:cBhvr>
                                    </p:animEffect>
                                    <p:anim calcmode="lin" valueType="num">
                                      <p:cBhvr>
                                        <p:cTn id="29" dur="10" fill="hold"/>
                                        <p:tgtEl>
                                          <p:spTgt spid="10"/>
                                        </p:tgtEl>
                                        <p:attrNameLst>
                                          <p:attrName>ppt_x</p:attrName>
                                        </p:attrNameLst>
                                      </p:cBhvr>
                                      <p:tavLst>
                                        <p:tav tm="0">
                                          <p:val>
                                            <p:strVal val="#ppt_x"/>
                                          </p:val>
                                        </p:tav>
                                        <p:tav tm="100000">
                                          <p:val>
                                            <p:strVal val="#ppt_x"/>
                                          </p:val>
                                        </p:tav>
                                      </p:tavLst>
                                    </p:anim>
                                    <p:anim calcmode="lin" valueType="num">
                                      <p:cBhvr>
                                        <p:cTn id="30" dur="1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340"/>
                                        </p:tgtEl>
                                        <p:attrNameLst>
                                          <p:attrName>style.visibility</p:attrName>
                                        </p:attrNameLst>
                                      </p:cBhvr>
                                      <p:to>
                                        <p:strVal val="visible"/>
                                      </p:to>
                                    </p:set>
                                    <p:animEffect transition="in" filter="fade">
                                      <p:cBhvr>
                                        <p:cTn id="35" dur="500"/>
                                        <p:tgtEl>
                                          <p:spTgt spid="143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339"/>
                                        </p:tgtEl>
                                        <p:attrNameLst>
                                          <p:attrName>style.visibility</p:attrName>
                                        </p:attrNameLst>
                                      </p:cBhvr>
                                      <p:to>
                                        <p:strVal val="visible"/>
                                      </p:to>
                                    </p:set>
                                    <p:animEffect transition="in" filter="fade">
                                      <p:cBhvr>
                                        <p:cTn id="40"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rotWithShape="1">
          <a:blip r:embed="rId3"/>
          <a:srcRect/>
          <a:stretch/>
        </p:blipFill>
        <p:spPr bwMode="auto">
          <a:xfrm>
            <a:off x="-33867" y="-77788"/>
            <a:ext cx="6756400" cy="68214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7" name="Rectangle 1"/>
          <p:cNvSpPr>
            <a:spLocks noChangeArrowheads="1"/>
          </p:cNvSpPr>
          <p:nvPr/>
        </p:nvSpPr>
        <p:spPr bwMode="auto">
          <a:xfrm>
            <a:off x="1488723" y="1371600"/>
            <a:ext cx="949677" cy="5029200"/>
          </a:xfrm>
          <a:prstGeom prst="rect">
            <a:avLst/>
          </a:prstGeom>
          <a:solidFill>
            <a:srgbClr val="33CC33">
              <a:alpha val="25882"/>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fontAlgn="auto">
              <a:spcBef>
                <a:spcPct val="0"/>
              </a:spcBef>
              <a:spcAft>
                <a:spcPts val="0"/>
              </a:spcAft>
              <a:buFontTx/>
              <a:buNone/>
              <a:defRPr/>
            </a:pPr>
            <a:endParaRPr lang="en-US" altLang="en-US" sz="1100">
              <a:solidFill>
                <a:srgbClr val="333300"/>
              </a:solidFill>
              <a:latin typeface="Times New Roman" pitchFamily="18" charset="0"/>
              <a:cs typeface="+mn-cs"/>
            </a:endParaRPr>
          </a:p>
        </p:txBody>
      </p:sp>
      <p:sp>
        <p:nvSpPr>
          <p:cNvPr id="47108" name="TextBox 7"/>
          <p:cNvSpPr txBox="1">
            <a:spLocks noChangeArrowheads="1"/>
          </p:cNvSpPr>
          <p:nvPr/>
        </p:nvSpPr>
        <p:spPr bwMode="auto">
          <a:xfrm>
            <a:off x="6913034" y="825501"/>
            <a:ext cx="7587544"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500" b="1">
                <a:solidFill>
                  <a:srgbClr val="33CC33"/>
                </a:solidFill>
                <a:latin typeface="Arial" pitchFamily="34" charset="0"/>
              </a:rPr>
              <a:t>Local </a:t>
            </a:r>
            <a:br>
              <a:rPr lang="en-US" altLang="en-US" sz="2500" b="1">
                <a:solidFill>
                  <a:srgbClr val="33CC33"/>
                </a:solidFill>
                <a:latin typeface="Arial" pitchFamily="34" charset="0"/>
              </a:rPr>
            </a:br>
            <a:r>
              <a:rPr lang="en-US" altLang="en-US" sz="2500" b="1">
                <a:solidFill>
                  <a:srgbClr val="33CC33"/>
                </a:solidFill>
                <a:latin typeface="Arial" pitchFamily="34" charset="0"/>
              </a:rPr>
              <a:t>Extension</a:t>
            </a:r>
            <a:br>
              <a:rPr lang="en-US" altLang="en-US" sz="2500" b="1">
                <a:solidFill>
                  <a:srgbClr val="33CC33"/>
                </a:solidFill>
                <a:latin typeface="Arial" pitchFamily="34" charset="0"/>
              </a:rPr>
            </a:br>
            <a:r>
              <a:rPr lang="en-US" altLang="en-US" sz="2500" b="1">
                <a:solidFill>
                  <a:srgbClr val="33CC33"/>
                </a:solidFill>
                <a:latin typeface="Arial" pitchFamily="34" charset="0"/>
              </a:rPr>
              <a:t>support</a:t>
            </a:r>
          </a:p>
          <a:p>
            <a:pPr eaLnBrk="1" hangingPunct="1">
              <a:spcBef>
                <a:spcPct val="0"/>
              </a:spcBef>
              <a:buFontTx/>
              <a:buNone/>
            </a:pPr>
            <a:r>
              <a:rPr lang="en-US" altLang="en-US" sz="2500" b="1">
                <a:solidFill>
                  <a:srgbClr val="FF9900"/>
                </a:solidFill>
                <a:latin typeface="Arial" pitchFamily="34" charset="0"/>
              </a:rPr>
              <a:t>provide</a:t>
            </a:r>
            <a:br>
              <a:rPr lang="en-US" altLang="en-US" sz="2500" b="1">
                <a:solidFill>
                  <a:srgbClr val="FF9900"/>
                </a:solidFill>
                <a:latin typeface="Arial" pitchFamily="34" charset="0"/>
              </a:rPr>
            </a:br>
            <a:r>
              <a:rPr lang="en-US" altLang="en-US" sz="2500" b="1">
                <a:solidFill>
                  <a:srgbClr val="FF9900"/>
                </a:solidFill>
                <a:latin typeface="Arial" pitchFamily="34" charset="0"/>
              </a:rPr>
              <a:t>info on</a:t>
            </a:r>
            <a:br>
              <a:rPr lang="en-US" altLang="en-US" sz="2500" b="1">
                <a:solidFill>
                  <a:srgbClr val="FF9900"/>
                </a:solidFill>
                <a:latin typeface="Arial" pitchFamily="34" charset="0"/>
              </a:rPr>
            </a:br>
            <a:r>
              <a:rPr lang="en-US" altLang="en-US" sz="2500" b="1">
                <a:solidFill>
                  <a:srgbClr val="FF9900"/>
                </a:solidFill>
                <a:latin typeface="Arial" pitchFamily="34" charset="0"/>
              </a:rPr>
              <a:t>your local</a:t>
            </a:r>
            <a:br>
              <a:rPr lang="en-US" altLang="en-US" sz="2500" b="1">
                <a:solidFill>
                  <a:srgbClr val="FF9900"/>
                </a:solidFill>
                <a:latin typeface="Arial" pitchFamily="34" charset="0"/>
              </a:rPr>
            </a:br>
            <a:r>
              <a:rPr lang="en-US" altLang="en-US" sz="2500" b="1">
                <a:solidFill>
                  <a:srgbClr val="FF9900"/>
                </a:solidFill>
                <a:latin typeface="Arial" pitchFamily="34" charset="0"/>
              </a:rPr>
              <a:t>planting</a:t>
            </a:r>
          </a:p>
          <a:p>
            <a:pPr eaLnBrk="1" hangingPunct="1">
              <a:spcBef>
                <a:spcPct val="0"/>
              </a:spcBef>
              <a:buFontTx/>
              <a:buNone/>
            </a:pPr>
            <a:r>
              <a:rPr lang="en-US" altLang="en-US" sz="2500" b="1">
                <a:solidFill>
                  <a:srgbClr val="FF9900"/>
                </a:solidFill>
                <a:latin typeface="Arial" pitchFamily="34" charset="0"/>
              </a:rPr>
              <a:t>dates </a:t>
            </a:r>
          </a:p>
        </p:txBody>
      </p:sp>
      <p:pic>
        <p:nvPicPr>
          <p:cNvPr id="411653"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6"/>
          <p:cNvSpPr>
            <a:spLocks noChangeArrowheads="1"/>
          </p:cNvSpPr>
          <p:nvPr/>
        </p:nvSpPr>
        <p:spPr bwMode="auto">
          <a:xfrm>
            <a:off x="262467" y="2914650"/>
            <a:ext cx="6062133" cy="171450"/>
          </a:xfrm>
          <a:prstGeom prst="rect">
            <a:avLst/>
          </a:prstGeom>
          <a:solidFill>
            <a:srgbClr val="FF6600">
              <a:alpha val="38039"/>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fontAlgn="auto">
              <a:spcBef>
                <a:spcPct val="0"/>
              </a:spcBef>
              <a:spcAft>
                <a:spcPts val="0"/>
              </a:spcAft>
              <a:buFontTx/>
              <a:buNone/>
              <a:defRPr/>
            </a:pPr>
            <a:endParaRPr lang="en-US" altLang="en-US" sz="1100">
              <a:solidFill>
                <a:srgbClr val="333300"/>
              </a:solidFill>
              <a:latin typeface="Times New Roman" pitchFamily="18" charset="0"/>
              <a:cs typeface="+mn-cs"/>
            </a:endParaRPr>
          </a:p>
        </p:txBody>
      </p:sp>
    </p:spTree>
    <p:extLst>
      <p:ext uri="{BB962C8B-B14F-4D97-AF65-F5344CB8AC3E}">
        <p14:creationId xmlns:p14="http://schemas.microsoft.com/office/powerpoint/2010/main" val="3914547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26"/>
                                        </p:tgtEl>
                                        <p:attrNameLst>
                                          <p:attrName>style.visibility</p:attrName>
                                        </p:attrNameLst>
                                      </p:cBhvr>
                                      <p:to>
                                        <p:strVal val="visible"/>
                                      </p:to>
                                    </p:set>
                                    <p:anim calcmode="lin" valueType="num">
                                      <p:cBhvr additive="base">
                                        <p:cTn id="7" dur="250" fill="hold"/>
                                        <p:tgtEl>
                                          <p:spTgt spid="81926"/>
                                        </p:tgtEl>
                                        <p:attrNameLst>
                                          <p:attrName>ppt_x</p:attrName>
                                        </p:attrNameLst>
                                      </p:cBhvr>
                                      <p:tavLst>
                                        <p:tav tm="0">
                                          <p:val>
                                            <p:strVal val="0-#ppt_w/2"/>
                                          </p:val>
                                        </p:tav>
                                        <p:tav tm="100000">
                                          <p:val>
                                            <p:strVal val="#ppt_x"/>
                                          </p:val>
                                        </p:tav>
                                      </p:tavLst>
                                    </p:anim>
                                    <p:anim calcmode="lin" valueType="num">
                                      <p:cBhvr additive="base">
                                        <p:cTn id="8" dur="250" fill="hold"/>
                                        <p:tgtEl>
                                          <p:spTgt spid="819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947"/>
                                        </p:tgtEl>
                                        <p:attrNameLst>
                                          <p:attrName>style.visibility</p:attrName>
                                        </p:attrNameLst>
                                      </p:cBhvr>
                                      <p:to>
                                        <p:strVal val="visible"/>
                                      </p:to>
                                    </p:set>
                                    <p:anim calcmode="lin" valueType="num">
                                      <p:cBhvr additive="base">
                                        <p:cTn id="13" dur="250" fill="hold"/>
                                        <p:tgtEl>
                                          <p:spTgt spid="82947"/>
                                        </p:tgtEl>
                                        <p:attrNameLst>
                                          <p:attrName>ppt_x</p:attrName>
                                        </p:attrNameLst>
                                      </p:cBhvr>
                                      <p:tavLst>
                                        <p:tav tm="0">
                                          <p:val>
                                            <p:strVal val="#ppt_x"/>
                                          </p:val>
                                        </p:tav>
                                        <p:tav tm="100000">
                                          <p:val>
                                            <p:strVal val="#ppt_x"/>
                                          </p:val>
                                        </p:tav>
                                      </p:tavLst>
                                    </p:anim>
                                    <p:anim calcmode="lin" valueType="num">
                                      <p:cBhvr additive="base">
                                        <p:cTn id="14" dur="250" fill="hold"/>
                                        <p:tgtEl>
                                          <p:spTgt spid="8294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7108"/>
                                        </p:tgtEl>
                                        <p:attrNameLst>
                                          <p:attrName>style.visibility</p:attrName>
                                        </p:attrNameLst>
                                      </p:cBhvr>
                                      <p:to>
                                        <p:strVal val="visible"/>
                                      </p:to>
                                    </p:set>
                                    <p:anim calcmode="lin" valueType="num">
                                      <p:cBhvr additive="base">
                                        <p:cTn id="17" dur="250" fill="hold"/>
                                        <p:tgtEl>
                                          <p:spTgt spid="47108"/>
                                        </p:tgtEl>
                                        <p:attrNameLst>
                                          <p:attrName>ppt_x</p:attrName>
                                        </p:attrNameLst>
                                      </p:cBhvr>
                                      <p:tavLst>
                                        <p:tav tm="0">
                                          <p:val>
                                            <p:strVal val="#ppt_x"/>
                                          </p:val>
                                        </p:tav>
                                        <p:tav tm="100000">
                                          <p:val>
                                            <p:strVal val="#ppt_x"/>
                                          </p:val>
                                        </p:tav>
                                      </p:tavLst>
                                    </p:anim>
                                    <p:anim calcmode="lin" valueType="num">
                                      <p:cBhvr additive="base">
                                        <p:cTn id="18" dur="250" fill="hold"/>
                                        <p:tgtEl>
                                          <p:spTgt spid="47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P spid="47108" grpId="0"/>
      <p:bldP spid="819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4" descr="http://www.kelmurphy.com/images/kelly-murphy-a-place-to-grow-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1273" y="0"/>
            <a:ext cx="106024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171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http://www.kelmurphy.com/images/kelly-murphy-a-place-to-grow-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399" y="914400"/>
            <a:ext cx="8762999" cy="453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389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600120" y="235797"/>
            <a:ext cx="7848600" cy="1143000"/>
          </a:xfrm>
        </p:spPr>
        <p:txBody>
          <a:bodyPr>
            <a:noAutofit/>
          </a:bodyPr>
          <a:lstStyle/>
          <a:p>
            <a:pPr>
              <a:lnSpc>
                <a:spcPts val="3400"/>
              </a:lnSpc>
            </a:pPr>
            <a:r>
              <a:rPr lang="en-US" altLang="en-US" sz="3800" b="1" dirty="0" smtClean="0">
                <a:solidFill>
                  <a:srgbClr val="000099"/>
                </a:solidFill>
              </a:rPr>
              <a:t>Junior Master </a:t>
            </a:r>
            <a:r>
              <a:rPr lang="en-US" altLang="en-US" sz="3800" b="1" dirty="0" smtClean="0">
                <a:solidFill>
                  <a:srgbClr val="003399"/>
                </a:solidFill>
              </a:rPr>
              <a:t>Gardener</a:t>
            </a:r>
            <a:r>
              <a:rPr lang="en-US" altLang="en-US" sz="2500" dirty="0" smtClean="0">
                <a:solidFill>
                  <a:srgbClr val="003399"/>
                </a:solidFill>
              </a:rPr>
              <a:t>®</a:t>
            </a:r>
            <a:r>
              <a:rPr lang="en-US" altLang="en-US" sz="4800" dirty="0" smtClean="0">
                <a:solidFill>
                  <a:srgbClr val="003399"/>
                </a:solidFill>
              </a:rPr>
              <a:t>   </a:t>
            </a:r>
            <a:r>
              <a:rPr lang="en-US" altLang="en-US" sz="4800" b="1" dirty="0" smtClean="0">
                <a:solidFill>
                  <a:srgbClr val="003399"/>
                </a:solidFill>
              </a:rPr>
              <a:t> </a:t>
            </a:r>
            <a:br>
              <a:rPr lang="en-US" altLang="en-US" sz="4800" b="1" dirty="0" smtClean="0">
                <a:solidFill>
                  <a:srgbClr val="003399"/>
                </a:solidFill>
              </a:rPr>
            </a:br>
            <a:r>
              <a:rPr lang="en-US" altLang="en-US" sz="4800" b="1" dirty="0" smtClean="0">
                <a:solidFill>
                  <a:srgbClr val="003399"/>
                </a:solidFill>
              </a:rPr>
              <a:t> </a:t>
            </a:r>
            <a:r>
              <a:rPr lang="en-US" altLang="en-US" sz="5500" b="1" dirty="0" smtClean="0">
                <a:solidFill>
                  <a:srgbClr val="009900"/>
                </a:solidFill>
              </a:rPr>
              <a:t>Golden Ray Series</a:t>
            </a:r>
            <a:endParaRPr lang="en-US" altLang="en-US" sz="4800" b="1" baseline="40000" dirty="0" smtClean="0">
              <a:solidFill>
                <a:srgbClr val="0000FF"/>
              </a:solidFill>
            </a:endParaRPr>
          </a:p>
        </p:txBody>
      </p:sp>
      <p:sp>
        <p:nvSpPr>
          <p:cNvPr id="9" name="Rectangle 2"/>
          <p:cNvSpPr txBox="1">
            <a:spLocks noChangeArrowheads="1"/>
          </p:cNvSpPr>
          <p:nvPr/>
        </p:nvSpPr>
        <p:spPr>
          <a:xfrm>
            <a:off x="76200" y="976205"/>
            <a:ext cx="6248400" cy="928795"/>
          </a:xfrm>
          <a:prstGeom prst="rect">
            <a:avLst/>
          </a:prstGeom>
        </p:spPr>
        <p:txBody>
          <a:bodyPr vert="horz" rtlCol="0" anchor="ctr">
            <a:no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nSpc>
                <a:spcPts val="3400"/>
              </a:lnSpc>
            </a:pPr>
            <a:r>
              <a:rPr lang="en-US" altLang="en-US" sz="5500" b="1" i="1" dirty="0" smtClean="0">
                <a:solidFill>
                  <a:srgbClr val="F47E1C"/>
                </a:solidFill>
              </a:rPr>
              <a:t/>
            </a:r>
            <a:br>
              <a:rPr lang="en-US" altLang="en-US" sz="5500" b="1" i="1" dirty="0" smtClean="0">
                <a:solidFill>
                  <a:srgbClr val="F47E1C"/>
                </a:solidFill>
              </a:rPr>
            </a:br>
            <a:r>
              <a:rPr lang="en-US" altLang="en-US" sz="4800" b="1" i="1" baseline="40000" dirty="0" smtClean="0">
                <a:solidFill>
                  <a:srgbClr val="F47E1C"/>
                </a:solidFill>
              </a:rPr>
              <a:t>thematic Level One Curricula</a:t>
            </a:r>
          </a:p>
        </p:txBody>
      </p:sp>
      <p:pic>
        <p:nvPicPr>
          <p:cNvPr id="17" name="Picture 8" descr="http://jmgkids.us/wp-content/uploads/2014/02/Lit-cover-print-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857813"/>
            <a:ext cx="2884746" cy="371346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6"/>
          <p:cNvSpPr txBox="1">
            <a:spLocks noChangeArrowheads="1"/>
          </p:cNvSpPr>
          <p:nvPr/>
        </p:nvSpPr>
        <p:spPr bwMode="auto">
          <a:xfrm>
            <a:off x="3215244" y="2001357"/>
            <a:ext cx="3566556"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eaLnBrk="0" hangingPunct="0">
              <a:lnSpc>
                <a:spcPct val="70000"/>
              </a:lnSpc>
              <a:spcBef>
                <a:spcPct val="50000"/>
              </a:spcBef>
              <a:buClr>
                <a:srgbClr val="F47E1C"/>
              </a:buClr>
              <a:buSzPct val="125000"/>
              <a:defRPr/>
            </a:pPr>
            <a:r>
              <a:rPr lang="en-US" altLang="en-US" sz="3200" b="1" dirty="0" smtClean="0">
                <a:solidFill>
                  <a:srgbClr val="000099"/>
                </a:solidFill>
                <a:latin typeface="+mj-lt"/>
              </a:rPr>
              <a:t>Gardening Basics </a:t>
            </a:r>
          </a:p>
        </p:txBody>
      </p:sp>
      <p:pic>
        <p:nvPicPr>
          <p:cNvPr id="19" name="Picture 2" descr="jeffer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2402052"/>
            <a:ext cx="1645722" cy="186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plantzillacover">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05401" y="2495393"/>
            <a:ext cx="1995384" cy="154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westlandi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05401" y="4103698"/>
            <a:ext cx="1995384" cy="154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Tops and Bottoms Cove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162800" y="4159771"/>
            <a:ext cx="1752599" cy="157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117bk"/>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1" y="4330493"/>
            <a:ext cx="1645721" cy="145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cove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206123" y="2286000"/>
            <a:ext cx="1404477" cy="180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3372284" y="1519535"/>
            <a:ext cx="2633991" cy="461665"/>
          </a:xfrm>
          <a:prstGeom prst="rect">
            <a:avLst/>
          </a:prstGeom>
        </p:spPr>
        <p:txBody>
          <a:bodyPr wrap="none">
            <a:spAutoFit/>
          </a:bodyPr>
          <a:lstStyle/>
          <a:p>
            <a:r>
              <a:rPr lang="en-US" altLang="en-US" sz="2400" b="1" u="sng" dirty="0">
                <a:solidFill>
                  <a:srgbClr val="009900"/>
                </a:solidFill>
              </a:rPr>
              <a:t> teaching concepts:</a:t>
            </a:r>
            <a:endParaRPr lang="en-US" sz="2400" b="1" u="sng" dirty="0">
              <a:solidFill>
                <a:srgbClr val="009900"/>
              </a:solidFill>
            </a:endParaRPr>
          </a:p>
        </p:txBody>
      </p:sp>
    </p:spTree>
    <p:extLst>
      <p:ext uri="{BB962C8B-B14F-4D97-AF65-F5344CB8AC3E}">
        <p14:creationId xmlns:p14="http://schemas.microsoft.com/office/powerpoint/2010/main" val="1856431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700"/>
                                        <p:tgtEl>
                                          <p:spTgt spid="20"/>
                                        </p:tgtEl>
                                      </p:cBhvr>
                                    </p:animEffect>
                                  </p:childTnLst>
                                </p:cTn>
                              </p:par>
                              <p:par>
                                <p:cTn id="16" presetID="10" presetClass="entr" presetSubtype="0" fill="hold" nodeType="withEffect">
                                  <p:stCondLst>
                                    <p:cond delay="20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300"/>
                                        <p:tgtEl>
                                          <p:spTgt spid="24"/>
                                        </p:tgtEl>
                                      </p:cBhvr>
                                    </p:animEffect>
                                  </p:childTnLst>
                                </p:cTn>
                              </p:par>
                              <p:par>
                                <p:cTn id="19" presetID="10" presetClass="entr" presetSubtype="0" fill="hold" nodeType="withEffect">
                                  <p:stCondLst>
                                    <p:cond delay="2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20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1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4" descr="http://www.kelmurphy.com/images/kelly-murphy-a-place-to-grow-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67" y="0"/>
            <a:ext cx="860213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474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www.kelmurphy.com/images/kelly-murphy-a-place-to-grow-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789" y="685800"/>
            <a:ext cx="8685389" cy="495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363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4" descr="texas grow eat go logo learn an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277344"/>
            <a:ext cx="220133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34" name="Picture 1"/>
          <p:cNvPicPr>
            <a:picLocks noChangeAspect="1" noChangeArrowheads="1"/>
          </p:cNvPicPr>
          <p:nvPr/>
        </p:nvPicPr>
        <p:blipFill>
          <a:blip r:embed="rId4"/>
          <a:srcRect/>
          <a:stretch>
            <a:fillRect/>
          </a:stretch>
        </p:blipFill>
        <p:spPr bwMode="auto">
          <a:xfrm>
            <a:off x="-22577" y="1"/>
            <a:ext cx="7109178" cy="6937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634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5" descr="http://communityuse.rccdsb.edu.on.ca/wp-content/uploads/sites/32/2011/11/St.-Andrews-Yard-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76200"/>
            <a:ext cx="91694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257822" y="3295650"/>
            <a:ext cx="1002197" cy="1015663"/>
          </a:xfrm>
          <a:prstGeom prst="rect">
            <a:avLst/>
          </a:prstGeom>
          <a:noFill/>
        </p:spPr>
        <p:txBody>
          <a:bodyPr wrap="none">
            <a:spAutoFit/>
          </a:bodyPr>
          <a:lstStyle/>
          <a:p>
            <a:pPr>
              <a:defRPr/>
            </a:pPr>
            <a:r>
              <a:rPr lang="en-US" sz="6000" dirty="0">
                <a:solidFill>
                  <a:schemeClr val="bg1"/>
                </a:solidFill>
                <a:effectLst>
                  <a:outerShdw blurRad="50800" dist="38100" dir="2700000" algn="tl" rotWithShape="0">
                    <a:prstClr val="black"/>
                  </a:outerShdw>
                </a:effectLst>
                <a:latin typeface="Love Ya Like A Sister" panose="02000000000000000000" pitchFamily="2" charset="0"/>
              </a:rPr>
              <a:t>C.</a:t>
            </a:r>
          </a:p>
        </p:txBody>
      </p:sp>
      <p:sp>
        <p:nvSpPr>
          <p:cNvPr id="6" name="TextBox 5"/>
          <p:cNvSpPr txBox="1"/>
          <p:nvPr/>
        </p:nvSpPr>
        <p:spPr>
          <a:xfrm>
            <a:off x="4436533" y="3505200"/>
            <a:ext cx="960519" cy="1015663"/>
          </a:xfrm>
          <a:prstGeom prst="rect">
            <a:avLst/>
          </a:prstGeom>
          <a:noFill/>
        </p:spPr>
        <p:txBody>
          <a:bodyPr wrap="none">
            <a:spAutoFit/>
          </a:bodyPr>
          <a:lstStyle/>
          <a:p>
            <a:pPr>
              <a:defRPr/>
            </a:pPr>
            <a:r>
              <a:rPr lang="en-US" sz="6000" dirty="0">
                <a:solidFill>
                  <a:schemeClr val="bg1"/>
                </a:solidFill>
                <a:effectLst>
                  <a:outerShdw blurRad="50800" dist="38100" dir="2700000" algn="tl" rotWithShape="0">
                    <a:prstClr val="black"/>
                  </a:outerShdw>
                </a:effectLst>
                <a:latin typeface="Love Ya Like A Sister" panose="02000000000000000000" pitchFamily="2" charset="0"/>
              </a:rPr>
              <a:t>B.</a:t>
            </a:r>
          </a:p>
        </p:txBody>
      </p:sp>
      <p:sp>
        <p:nvSpPr>
          <p:cNvPr id="7" name="TextBox 6"/>
          <p:cNvSpPr txBox="1"/>
          <p:nvPr/>
        </p:nvSpPr>
        <p:spPr>
          <a:xfrm>
            <a:off x="8274755" y="5943600"/>
            <a:ext cx="997389" cy="1015663"/>
          </a:xfrm>
          <a:prstGeom prst="rect">
            <a:avLst/>
          </a:prstGeom>
          <a:noFill/>
        </p:spPr>
        <p:txBody>
          <a:bodyPr wrap="none">
            <a:spAutoFit/>
          </a:bodyPr>
          <a:lstStyle/>
          <a:p>
            <a:pPr>
              <a:defRPr/>
            </a:pPr>
            <a:r>
              <a:rPr lang="en-US" sz="6000" dirty="0">
                <a:solidFill>
                  <a:schemeClr val="bg1"/>
                </a:solidFill>
                <a:effectLst>
                  <a:outerShdw blurRad="50800" dist="38100" dir="2700000" algn="tl" rotWithShape="0">
                    <a:prstClr val="black"/>
                  </a:outerShdw>
                </a:effectLst>
                <a:latin typeface="Love Ya Like A Sister" panose="02000000000000000000" pitchFamily="2" charset="0"/>
              </a:rPr>
              <a:t>A.</a:t>
            </a:r>
          </a:p>
        </p:txBody>
      </p:sp>
    </p:spTree>
    <p:extLst>
      <p:ext uri="{BB962C8B-B14F-4D97-AF65-F5344CB8AC3E}">
        <p14:creationId xmlns:p14="http://schemas.microsoft.com/office/powerpoint/2010/main" val="1256512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750"/>
                                        <p:tgtEl>
                                          <p:spTgt spid="2"/>
                                        </p:tgtEl>
                                      </p:cBhvr>
                                    </p:animEffect>
                                    <p:anim calcmode="lin" valueType="num">
                                      <p:cBhvr>
                                        <p:cTn id="22" dur="750" fill="hold"/>
                                        <p:tgtEl>
                                          <p:spTgt spid="2"/>
                                        </p:tgtEl>
                                        <p:attrNameLst>
                                          <p:attrName>ppt_x</p:attrName>
                                        </p:attrNameLst>
                                      </p:cBhvr>
                                      <p:tavLst>
                                        <p:tav tm="0">
                                          <p:val>
                                            <p:strVal val="#ppt_x"/>
                                          </p:val>
                                        </p:tav>
                                        <p:tav tm="100000">
                                          <p:val>
                                            <p:strVal val="#ppt_x"/>
                                          </p:val>
                                        </p:tav>
                                      </p:tavLst>
                                    </p:anim>
                                    <p:anim calcmode="lin" valueType="num">
                                      <p:cBhvr>
                                        <p:cTn id="23"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66"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577" y="1"/>
            <a:ext cx="7109178" cy="6937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5"/>
          <a:srcRect/>
          <a:stretch/>
        </p:blipFill>
        <p:spPr bwMode="auto">
          <a:xfrm rot="21073083">
            <a:off x="1836996" y="500369"/>
            <a:ext cx="6434667" cy="331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4281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323" y="-381000"/>
            <a:ext cx="9845323" cy="769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762005"/>
            <a:ext cx="3886200" cy="293995"/>
          </a:xfrm>
          <a:prstGeom prst="rect">
            <a:avLst/>
          </a:prstGeom>
          <a:solidFill>
            <a:srgbClr val="7030A0">
              <a:alpha val="16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Box 3"/>
          <p:cNvSpPr txBox="1">
            <a:spLocks noChangeArrowheads="1"/>
          </p:cNvSpPr>
          <p:nvPr/>
        </p:nvSpPr>
        <p:spPr bwMode="auto">
          <a:xfrm rot="21229217">
            <a:off x="255821" y="2104443"/>
            <a:ext cx="3883378" cy="3295650"/>
          </a:xfrm>
          <a:prstGeom prst="rect">
            <a:avLst/>
          </a:prstGeom>
          <a:ln/>
          <a:extLst/>
        </p:spPr>
        <p:style>
          <a:lnRef idx="2">
            <a:schemeClr val="accent4">
              <a:shade val="50000"/>
            </a:schemeClr>
          </a:lnRef>
          <a:fillRef idx="1">
            <a:schemeClr val="accent4"/>
          </a:fillRef>
          <a:effectRef idx="0">
            <a:schemeClr val="accent4"/>
          </a:effectRef>
          <a:fontRef idx="minor">
            <a:schemeClr val="lt1"/>
          </a:fontRef>
        </p:style>
        <p:txBody>
          <a:bodyPr lIns="63465" tIns="31730" rIns="63465" bIns="31730">
            <a:spAutoFit/>
          </a:bodyPr>
          <a:lstStyle>
            <a:lvl1pPr>
              <a:spcBef>
                <a:spcPct val="20000"/>
              </a:spcBef>
              <a:buFont typeface="Arial" charset="0"/>
              <a:buChar char="•"/>
              <a:defRPr sz="2200">
                <a:solidFill>
                  <a:schemeClr val="tx1"/>
                </a:solidFill>
                <a:latin typeface="Calibri" pitchFamily="34" charset="0"/>
              </a:defRPr>
            </a:lvl1pPr>
            <a:lvl2pPr marL="742950" indent="-285750">
              <a:spcBef>
                <a:spcPct val="20000"/>
              </a:spcBef>
              <a:buFont typeface="Arial" charset="0"/>
              <a:buChar char="–"/>
              <a:defRPr sz="1900">
                <a:solidFill>
                  <a:schemeClr val="tx1"/>
                </a:solidFill>
                <a:latin typeface="Calibri" pitchFamily="34" charset="0"/>
              </a:defRPr>
            </a:lvl2pPr>
            <a:lvl3pPr marL="1143000" indent="-228600">
              <a:spcBef>
                <a:spcPct val="20000"/>
              </a:spcBef>
              <a:buFont typeface="Arial" charset="0"/>
              <a:buChar char="•"/>
              <a:defRPr sz="17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lgn="r" fontAlgn="auto">
              <a:spcBef>
                <a:spcPct val="0"/>
              </a:spcBef>
              <a:spcAft>
                <a:spcPts val="0"/>
              </a:spcAft>
              <a:buFontTx/>
              <a:buNone/>
              <a:defRPr/>
            </a:pPr>
            <a:r>
              <a:rPr lang="en-US" altLang="en-US" sz="3500" b="1" dirty="0" smtClean="0">
                <a:solidFill>
                  <a:prstClr val="white"/>
                </a:solidFill>
              </a:rPr>
              <a:t>Soon after students evaluate &amp; select  the location in the </a:t>
            </a:r>
            <a:r>
              <a:rPr lang="en-US" altLang="en-US" sz="3500" b="1" i="1" dirty="0" smtClean="0">
                <a:solidFill>
                  <a:prstClr val="white"/>
                </a:solidFill>
              </a:rPr>
              <a:t>Home Sweet Home </a:t>
            </a:r>
            <a:r>
              <a:rPr lang="en-US" altLang="en-US" sz="3500" b="1" dirty="0" smtClean="0">
                <a:solidFill>
                  <a:prstClr val="white"/>
                </a:solidFill>
              </a:rPr>
              <a:t>lesson, the garden can be built.</a:t>
            </a:r>
            <a:endParaRPr lang="en-US" altLang="en-US" sz="3500" b="1" dirty="0">
              <a:solidFill>
                <a:prstClr val="white"/>
              </a:solidFill>
            </a:endParaRPr>
          </a:p>
        </p:txBody>
      </p:sp>
    </p:spTree>
    <p:extLst>
      <p:ext uri="{BB962C8B-B14F-4D97-AF65-F5344CB8AC3E}">
        <p14:creationId xmlns:p14="http://schemas.microsoft.com/office/powerpoint/2010/main" val="3574585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anim calcmode="lin" valueType="num">
                                      <p:cBhvr>
                                        <p:cTn id="11" dur="250" fill="hold"/>
                                        <p:tgtEl>
                                          <p:spTgt spid="4"/>
                                        </p:tgtEl>
                                        <p:attrNameLst>
                                          <p:attrName>ppt_x</p:attrName>
                                        </p:attrNameLst>
                                      </p:cBhvr>
                                      <p:tavLst>
                                        <p:tav tm="0">
                                          <p:val>
                                            <p:strVal val="#ppt_x"/>
                                          </p:val>
                                        </p:tav>
                                        <p:tav tm="100000">
                                          <p:val>
                                            <p:strVal val="#ppt_x"/>
                                          </p:val>
                                        </p:tav>
                                      </p:tavLst>
                                    </p:anim>
                                    <p:anim calcmode="lin" valueType="num">
                                      <p:cBhvr>
                                        <p:cTn id="12"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6289" y="0"/>
            <a:ext cx="7333545"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5203" name="Picture 4" descr="texas grow eat go logo learn and.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04000" y="3646488"/>
            <a:ext cx="2201333"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lue-balloons.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706063" flipH="1">
            <a:off x="7436375" y="-1073139"/>
            <a:ext cx="1322388" cy="115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5"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795236">
            <a:off x="6310490" y="-2727325"/>
            <a:ext cx="2012244"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urple-balloon.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51135">
            <a:off x="7895167" y="-3076575"/>
            <a:ext cx="2269067"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2" name="Picture 2"/>
          <p:cNvPicPr>
            <a:picLocks noChangeAspect="1" noChangeArrowheads="1"/>
          </p:cNvPicPr>
          <p:nvPr/>
        </p:nvPicPr>
        <p:blipFill rotWithShape="1">
          <a:blip r:embed="rId8"/>
          <a:srcRect/>
          <a:stretch/>
        </p:blipFill>
        <p:spPr bwMode="auto">
          <a:xfrm rot="21066122">
            <a:off x="-1411" y="600076"/>
            <a:ext cx="6045201" cy="5789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descr="balloon hot potato kids.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rot="523907">
            <a:off x="4158545" y="3370263"/>
            <a:ext cx="4890911"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778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1602"/>
                                        </p:tgtEl>
                                        <p:attrNameLst>
                                          <p:attrName>style.visibility</p:attrName>
                                        </p:attrNameLst>
                                      </p:cBhvr>
                                      <p:to>
                                        <p:strVal val="visible"/>
                                      </p:to>
                                    </p:set>
                                    <p:anim calcmode="lin" valueType="num">
                                      <p:cBhvr additive="base">
                                        <p:cTn id="7" dur="500" fill="hold"/>
                                        <p:tgtEl>
                                          <p:spTgt spid="281602"/>
                                        </p:tgtEl>
                                        <p:attrNameLst>
                                          <p:attrName>ppt_x</p:attrName>
                                        </p:attrNameLst>
                                      </p:cBhvr>
                                      <p:tavLst>
                                        <p:tav tm="0">
                                          <p:val>
                                            <p:strVal val="#ppt_x"/>
                                          </p:val>
                                        </p:tav>
                                        <p:tav tm="100000">
                                          <p:val>
                                            <p:strVal val="#ppt_x"/>
                                          </p:val>
                                        </p:tav>
                                      </p:tavLst>
                                    </p:anim>
                                    <p:anim calcmode="lin" valueType="num">
                                      <p:cBhvr additive="base">
                                        <p:cTn id="8" dur="500" fill="hold"/>
                                        <p:tgtEl>
                                          <p:spTgt spid="2816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900" decel="100000" fill="hold"/>
                                        <p:tgtEl>
                                          <p:spTgt spid="1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ppt_x"/>
                                          </p:val>
                                        </p:tav>
                                        <p:tav tm="100000">
                                          <p:val>
                                            <p:strVal val="#ppt_x"/>
                                          </p:val>
                                        </p:tav>
                                      </p:tavLst>
                                    </p:anim>
                                    <p:anim calcmode="lin" valueType="num">
                                      <p:cBhvr additive="base">
                                        <p:cTn id="24"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National JMG</a:t>
            </a:r>
            <a:r>
              <a:rPr lang="en-US" sz="800" dirty="0"/>
              <a:t>®</a:t>
            </a:r>
            <a:r>
              <a:rPr lang="en-US" sz="1000" dirty="0"/>
              <a:t> </a:t>
            </a:r>
            <a:r>
              <a:rPr lang="en-US" dirty="0"/>
              <a:t>Leader Training</a:t>
            </a:r>
          </a:p>
        </p:txBody>
      </p:sp>
      <p:sp>
        <p:nvSpPr>
          <p:cNvPr id="5" name="Text Placeholder 4"/>
          <p:cNvSpPr>
            <a:spLocks noGrp="1"/>
          </p:cNvSpPr>
          <p:nvPr>
            <p:ph type="body" sz="quarter" idx="10"/>
          </p:nvPr>
        </p:nvSpPr>
        <p:spPr>
          <a:xfrm>
            <a:off x="228600" y="5410200"/>
            <a:ext cx="8672946" cy="1238250"/>
          </a:xfrm>
        </p:spPr>
        <p:txBody>
          <a:bodyPr/>
          <a:lstStyle/>
          <a:p>
            <a:r>
              <a:rPr lang="en-US" sz="6500" dirty="0" smtClean="0"/>
              <a:t>Overview:  </a:t>
            </a:r>
            <a:r>
              <a:rPr lang="en-US" sz="4500" dirty="0" smtClean="0">
                <a:latin typeface="Love Ya Like A Sister" panose="02000000000000000000" pitchFamily="2" charset="0"/>
              </a:rPr>
              <a:t>GROW Section</a:t>
            </a:r>
            <a:endParaRPr lang="en-US" sz="4500" dirty="0">
              <a:latin typeface="Love Ya Like A Sister" panose="02000000000000000000" pitchFamily="2" charset="0"/>
            </a:endParaRPr>
          </a:p>
        </p:txBody>
      </p:sp>
      <p:pic>
        <p:nvPicPr>
          <p:cNvPr id="6" name="Picture 6" descr="C:\Users\Randy.Seagraves\Desktop\LGEG MASTER\AFRI\AFRI photos and art\growing logo orange.jp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419600" y="228601"/>
            <a:ext cx="2694387" cy="10150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andy.Seagraves\Desktop\LGEG MASTER\LGEG logos\LGEG .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181763"/>
            <a:ext cx="7042641" cy="38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150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982133" y="533400"/>
            <a:ext cx="6908800" cy="1143000"/>
          </a:xfrm>
        </p:spPr>
        <p:txBody>
          <a:bodyPr>
            <a:normAutofit/>
          </a:bodyPr>
          <a:lstStyle/>
          <a:p>
            <a:pPr eaLnBrk="1" hangingPunct="1"/>
            <a:r>
              <a:rPr lang="en-US" altLang="en-US" sz="3800" dirty="0" smtClean="0">
                <a:solidFill>
                  <a:srgbClr val="33CC33"/>
                </a:solidFill>
                <a:latin typeface="Love Ya Like A Sister" pitchFamily="2" charset="0"/>
              </a:rPr>
              <a:t>Lots of Options!</a:t>
            </a:r>
          </a:p>
        </p:txBody>
      </p:sp>
      <p:pic>
        <p:nvPicPr>
          <p:cNvPr id="63491" name="Picture 3" descr="proj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2000251"/>
            <a:ext cx="36576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hayedging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1943101"/>
            <a:ext cx="260773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1" y="0"/>
            <a:ext cx="4288367"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AFD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4" name="Picture 7" descr="cylindersmall"/>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0" y="2000251"/>
            <a:ext cx="2998612" cy="2282825"/>
          </a:xfrm>
        </p:spPr>
      </p:pic>
      <p:pic>
        <p:nvPicPr>
          <p:cNvPr id="7" name="Picture 2" descr="D:\TGEG\Conferences\SOS\McDougle  11-14-12 002.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76600" y="4297364"/>
            <a:ext cx="58674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D:\TGEG\Conferences\SOS\Nov 27 and 28 GF and McD 07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345" y="4283076"/>
            <a:ext cx="329494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543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63493"/>
                                        </p:tgtEl>
                                        <p:attrNameLst>
                                          <p:attrName>style.visibility</p:attrName>
                                        </p:attrNameLst>
                                      </p:cBhvr>
                                      <p:to>
                                        <p:strVal val="visible"/>
                                      </p:to>
                                    </p:set>
                                    <p:anim calcmode="lin" valueType="num">
                                      <p:cBhvr additive="base">
                                        <p:cTn id="11" dur="500" fill="hold"/>
                                        <p:tgtEl>
                                          <p:spTgt spid="63493"/>
                                        </p:tgtEl>
                                        <p:attrNameLst>
                                          <p:attrName>ppt_x</p:attrName>
                                        </p:attrNameLst>
                                      </p:cBhvr>
                                      <p:tavLst>
                                        <p:tav tm="0">
                                          <p:val>
                                            <p:strVal val="1+#ppt_w/2"/>
                                          </p:val>
                                        </p:tav>
                                        <p:tav tm="100000">
                                          <p:val>
                                            <p:strVal val="#ppt_x"/>
                                          </p:val>
                                        </p:tav>
                                      </p:tavLst>
                                    </p:anim>
                                    <p:anim calcmode="lin" valueType="num">
                                      <p:cBhvr additive="base">
                                        <p:cTn id="12" dur="500" fill="hold"/>
                                        <p:tgtEl>
                                          <p:spTgt spid="63493"/>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3494"/>
                                        </p:tgtEl>
                                        <p:attrNameLst>
                                          <p:attrName>style.visibility</p:attrName>
                                        </p:attrNameLst>
                                      </p:cBhvr>
                                      <p:to>
                                        <p:strVal val="visible"/>
                                      </p:to>
                                    </p:set>
                                    <p:anim calcmode="lin" valueType="num">
                                      <p:cBhvr additive="base">
                                        <p:cTn id="15" dur="500" fill="hold"/>
                                        <p:tgtEl>
                                          <p:spTgt spid="63494"/>
                                        </p:tgtEl>
                                        <p:attrNameLst>
                                          <p:attrName>ppt_x</p:attrName>
                                        </p:attrNameLst>
                                      </p:cBhvr>
                                      <p:tavLst>
                                        <p:tav tm="0">
                                          <p:val>
                                            <p:strVal val="0-#ppt_w/2"/>
                                          </p:val>
                                        </p:tav>
                                        <p:tav tm="100000">
                                          <p:val>
                                            <p:strVal val="#ppt_x"/>
                                          </p:val>
                                        </p:tav>
                                      </p:tavLst>
                                    </p:anim>
                                    <p:anim calcmode="lin" valueType="num">
                                      <p:cBhvr additive="base">
                                        <p:cTn id="16" dur="500" fill="hold"/>
                                        <p:tgtEl>
                                          <p:spTgt spid="63494"/>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3492"/>
                                        </p:tgtEl>
                                        <p:attrNameLst>
                                          <p:attrName>style.visibility</p:attrName>
                                        </p:attrNameLst>
                                      </p:cBhvr>
                                      <p:to>
                                        <p:strVal val="visible"/>
                                      </p:to>
                                    </p:set>
                                    <p:anim calcmode="lin" valueType="num">
                                      <p:cBhvr additive="base">
                                        <p:cTn id="27" dur="500" fill="hold"/>
                                        <p:tgtEl>
                                          <p:spTgt spid="63492"/>
                                        </p:tgtEl>
                                        <p:attrNameLst>
                                          <p:attrName>ppt_x</p:attrName>
                                        </p:attrNameLst>
                                      </p:cBhvr>
                                      <p:tavLst>
                                        <p:tav tm="0">
                                          <p:val>
                                            <p:strVal val="1+#ppt_w/2"/>
                                          </p:val>
                                        </p:tav>
                                        <p:tav tm="100000">
                                          <p:val>
                                            <p:strVal val="#ppt_x"/>
                                          </p:val>
                                        </p:tav>
                                      </p:tavLst>
                                    </p:anim>
                                    <p:anim calcmode="lin" valueType="num">
                                      <p:cBhvr additive="base">
                                        <p:cTn id="28" dur="500" fill="hold"/>
                                        <p:tgtEl>
                                          <p:spTgt spid="634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24" name="Rectangle 4"/>
          <p:cNvSpPr>
            <a:spLocks noGrp="1" noChangeArrowheads="1"/>
          </p:cNvSpPr>
          <p:nvPr>
            <p:ph type="body" sz="half" idx="1"/>
          </p:nvPr>
        </p:nvSpPr>
        <p:spPr>
          <a:xfrm>
            <a:off x="4191000" y="3429000"/>
            <a:ext cx="6477000" cy="971550"/>
          </a:xfrm>
          <a:extLst/>
        </p:spPr>
        <p:txBody>
          <a:bodyPr rtlCol="0">
            <a:noAutofit/>
          </a:bodyPr>
          <a:lstStyle/>
          <a:p>
            <a:pPr marL="169863" indent="-169863" eaLnBrk="1" fontAlgn="auto" hangingPunct="1">
              <a:spcAft>
                <a:spcPts val="0"/>
              </a:spcAft>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Simple</a:t>
            </a:r>
          </a:p>
          <a:p>
            <a:pPr marL="169863" indent="-169863" eaLnBrk="1" fontAlgn="auto" hangingPunct="1">
              <a:spcAft>
                <a:spcPts val="0"/>
              </a:spcAft>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Easy</a:t>
            </a:r>
          </a:p>
          <a:p>
            <a:pPr marL="169863" indent="-169863" eaLnBrk="1" fontAlgn="auto" hangingPunct="1">
              <a:spcAft>
                <a:spcPts val="0"/>
              </a:spcAft>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Quick</a:t>
            </a:r>
          </a:p>
          <a:p>
            <a:pPr marL="169863" indent="-169863" eaLnBrk="1" fontAlgn="auto" hangingPunct="1">
              <a:spcAft>
                <a:spcPts val="0"/>
              </a:spcAft>
              <a:buClr>
                <a:srgbClr val="FF9900"/>
              </a:buClr>
              <a:buSzPct val="140000"/>
              <a:defRPr/>
            </a:pPr>
            <a:r>
              <a:rPr lang="en-US" altLang="en-US" sz="4000" dirty="0" smtClean="0">
                <a:solidFill>
                  <a:srgbClr val="33CC33"/>
                </a:solidFill>
                <a:effectLst>
                  <a:glow rad="101600">
                    <a:schemeClr val="bg1">
                      <a:alpha val="60000"/>
                    </a:schemeClr>
                  </a:glow>
                </a:effectLst>
                <a:latin typeface="Arial" panose="020B0604020202020204" pitchFamily="34" charset="0"/>
                <a:cs typeface="Arial" panose="020B0604020202020204" pitchFamily="34" charset="0"/>
              </a:rPr>
              <a:t> Inexpensive</a:t>
            </a:r>
          </a:p>
        </p:txBody>
      </p:sp>
      <p:pic>
        <p:nvPicPr>
          <p:cNvPr id="6"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rot="21246178">
            <a:off x="124178" y="261938"/>
            <a:ext cx="3445933" cy="1587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4965" name="Rectangle 6"/>
          <p:cNvSpPr>
            <a:spLocks noChangeArrowheads="1"/>
          </p:cNvSpPr>
          <p:nvPr/>
        </p:nvSpPr>
        <p:spPr bwMode="auto">
          <a:xfrm>
            <a:off x="304800" y="1981201"/>
            <a:ext cx="8229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rgbClr val="B877ED"/>
              </a:buClr>
              <a:buSzPct val="150000"/>
              <a:buFontTx/>
              <a:buNone/>
            </a:pPr>
            <a:r>
              <a:rPr lang="en-US" altLang="en-US" sz="4500" b="1">
                <a:solidFill>
                  <a:srgbClr val="FF9900"/>
                </a:solidFill>
              </a:rPr>
              <a:t>The LGEG school garden project specifically designed to be:</a:t>
            </a:r>
          </a:p>
        </p:txBody>
      </p:sp>
      <p:pic>
        <p:nvPicPr>
          <p:cNvPr id="424966" name="Picture 7"/>
          <p:cNvPicPr>
            <a:picLocks noChangeAspect="1"/>
          </p:cNvPicPr>
          <p:nvPr/>
        </p:nvPicPr>
        <p:blipFill>
          <a:blip r:embed="rId4" cstate="screen">
            <a:extLst>
              <a:ext uri="{28A0092B-C50C-407E-A947-70E740481C1C}">
                <a14:useLocalDpi xmlns:a14="http://schemas.microsoft.com/office/drawing/2010/main"/>
              </a:ext>
            </a:extLst>
          </a:blip>
          <a:srcRect l="-11835"/>
          <a:stretch>
            <a:fillRect/>
          </a:stretch>
        </p:blipFill>
        <p:spPr bwMode="auto">
          <a:xfrm>
            <a:off x="-1371600" y="3519489"/>
            <a:ext cx="5544256"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999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plantzi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7" y="1684318"/>
            <a:ext cx="8580583" cy="517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1349" name="Text Box 5"/>
          <p:cNvSpPr txBox="1">
            <a:spLocks noChangeArrowheads="1"/>
          </p:cNvSpPr>
          <p:nvPr/>
        </p:nvSpPr>
        <p:spPr bwMode="auto">
          <a:xfrm>
            <a:off x="2033170" y="219739"/>
            <a:ext cx="7467600" cy="2462213"/>
          </a:xfrm>
          <a:prstGeom prst="rect">
            <a:avLst/>
          </a:prstGeom>
          <a:noFill/>
          <a:ln w="9525">
            <a:noFill/>
            <a:miter lim="800000"/>
            <a:headEnd/>
            <a:tailEnd/>
          </a:ln>
          <a:effectLst/>
        </p:spPr>
        <p:txBody>
          <a:bodyPr wrap="square">
            <a:spAutoFit/>
          </a:bodyPr>
          <a:lstStyle/>
          <a:p>
            <a:pPr marL="576263" indent="-457200">
              <a:spcBef>
                <a:spcPct val="50000"/>
              </a:spcBef>
              <a:buClr>
                <a:srgbClr val="009900"/>
              </a:buClr>
              <a:buSzPct val="140000"/>
              <a:buFont typeface="Arial" panose="020B0604020202020204" pitchFamily="34" charset="0"/>
              <a:buChar char="•"/>
              <a:defRPr/>
            </a:pPr>
            <a:r>
              <a:rPr lang="en-US" sz="2800" b="1" dirty="0">
                <a:solidFill>
                  <a:srgbClr val="F47E1C"/>
                </a:solidFill>
              </a:rPr>
              <a:t>Brings children’s literature to life </a:t>
            </a:r>
            <a:endParaRPr lang="en-US" sz="2800" b="1" dirty="0" smtClean="0">
              <a:solidFill>
                <a:srgbClr val="F47E1C"/>
              </a:solidFill>
            </a:endParaRPr>
          </a:p>
          <a:p>
            <a:pPr marL="576263" indent="-457200">
              <a:spcBef>
                <a:spcPct val="50000"/>
              </a:spcBef>
              <a:buClr>
                <a:srgbClr val="009900"/>
              </a:buClr>
              <a:buSzPct val="140000"/>
              <a:buFont typeface="Arial" panose="020B0604020202020204" pitchFamily="34" charset="0"/>
              <a:buChar char="•"/>
              <a:defRPr/>
            </a:pPr>
            <a:r>
              <a:rPr lang="en-US" sz="2800" b="1" dirty="0" smtClean="0">
                <a:solidFill>
                  <a:srgbClr val="F47E1C"/>
                </a:solidFill>
                <a:latin typeface="+mn-lt"/>
              </a:rPr>
              <a:t>Integrates </a:t>
            </a:r>
            <a:r>
              <a:rPr lang="en-US" sz="2800" b="1" dirty="0">
                <a:solidFill>
                  <a:srgbClr val="F47E1C"/>
                </a:solidFill>
                <a:latin typeface="+mn-lt"/>
              </a:rPr>
              <a:t>gardening across all </a:t>
            </a:r>
            <a:r>
              <a:rPr lang="en-US" sz="2800" b="1" dirty="0" smtClean="0">
                <a:solidFill>
                  <a:srgbClr val="F47E1C"/>
                </a:solidFill>
                <a:latin typeface="+mn-lt"/>
              </a:rPr>
              <a:t>subjects</a:t>
            </a:r>
          </a:p>
          <a:p>
            <a:pPr marL="576263" indent="-457200">
              <a:spcBef>
                <a:spcPct val="50000"/>
              </a:spcBef>
              <a:buClr>
                <a:srgbClr val="009900"/>
              </a:buClr>
              <a:buSzPct val="140000"/>
              <a:buFont typeface="Arial" panose="020B0604020202020204" pitchFamily="34" charset="0"/>
              <a:buChar char="•"/>
              <a:defRPr/>
            </a:pPr>
            <a:r>
              <a:rPr lang="en-US" sz="2800" b="1" dirty="0">
                <a:solidFill>
                  <a:srgbClr val="F47E1C"/>
                </a:solidFill>
              </a:rPr>
              <a:t>recognizes youths with certification </a:t>
            </a:r>
          </a:p>
          <a:p>
            <a:pPr marL="457200" indent="-457200">
              <a:spcBef>
                <a:spcPct val="50000"/>
              </a:spcBef>
              <a:buClr>
                <a:srgbClr val="009900"/>
              </a:buClr>
              <a:buSzPct val="126000"/>
              <a:buFont typeface="Arial" panose="020B0604020202020204" pitchFamily="34" charset="0"/>
              <a:buChar char="•"/>
              <a:defRPr/>
            </a:pPr>
            <a:endParaRPr lang="en-US" sz="2800" b="1" dirty="0">
              <a:solidFill>
                <a:srgbClr val="F47E1C"/>
              </a:solidFill>
              <a:latin typeface="+mn-lt"/>
            </a:endParaRPr>
          </a:p>
        </p:txBody>
      </p:sp>
      <p:pic>
        <p:nvPicPr>
          <p:cNvPr id="11" name="Picture 8" descr="http://jmgkids.us/wp-content/uploads/2014/02/Lit-cover-print-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678" y="130117"/>
            <a:ext cx="2051973" cy="264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810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755075" y="381000"/>
            <a:ext cx="6400800" cy="1143000"/>
          </a:xfrm>
        </p:spPr>
        <p:txBody>
          <a:bodyPr rtlCol="0">
            <a:noAutofit/>
          </a:bodyPr>
          <a:lstStyle/>
          <a:p>
            <a:pPr eaLnBrk="1" fontAlgn="auto" hangingPunct="1">
              <a:spcAft>
                <a:spcPts val="0"/>
              </a:spcAft>
              <a:defRPr/>
            </a:pPr>
            <a:r>
              <a:rPr lang="en-US" altLang="en-US" sz="4500" dirty="0" smtClean="0">
                <a:solidFill>
                  <a:srgbClr val="00B05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3276600" y="2020888"/>
            <a:ext cx="6477000" cy="2019300"/>
          </a:xfrm>
        </p:spPr>
        <p:txBody>
          <a:bodyPr rtlCol="0">
            <a:normAutofit fontScale="40000" lnSpcReduction="20000"/>
          </a:bodyPr>
          <a:lstStyle/>
          <a:p>
            <a:pPr eaLnBrk="1" fontAlgn="auto" hangingPunct="1">
              <a:spcAft>
                <a:spcPts val="0"/>
              </a:spcAft>
              <a:buClr>
                <a:srgbClr val="00B050"/>
              </a:buClr>
              <a:buSzPct val="150000"/>
              <a:defRPr/>
            </a:pPr>
            <a:r>
              <a:rPr lang="en-US" sz="10000" b="1" dirty="0">
                <a:solidFill>
                  <a:srgbClr val="FF9900"/>
                </a:solidFill>
                <a:latin typeface="Arial" panose="020B0604020202020204" pitchFamily="34" charset="0"/>
                <a:cs typeface="Arial" panose="020B0604020202020204" pitchFamily="34" charset="0"/>
              </a:rPr>
              <a:t>Getting </a:t>
            </a:r>
            <a:r>
              <a:rPr lang="en-US" sz="10000" b="1" dirty="0" smtClean="0">
                <a:solidFill>
                  <a:srgbClr val="FF9900"/>
                </a:solidFill>
                <a:latin typeface="Arial" panose="020B0604020202020204" pitchFamily="34" charset="0"/>
                <a:cs typeface="Arial" panose="020B0604020202020204" pitchFamily="34" charset="0"/>
              </a:rPr>
              <a:t>Materials</a:t>
            </a:r>
          </a:p>
          <a:p>
            <a:pPr eaLnBrk="1" fontAlgn="auto" hangingPunct="1">
              <a:spcAft>
                <a:spcPts val="0"/>
              </a:spcAft>
              <a:buClr>
                <a:srgbClr val="00B050"/>
              </a:buClr>
              <a:buSzPct val="150000"/>
              <a:defRPr/>
            </a:pPr>
            <a:r>
              <a:rPr lang="en-US" sz="10000" b="1" dirty="0" smtClean="0">
                <a:solidFill>
                  <a:srgbClr val="FF9900"/>
                </a:solidFill>
                <a:latin typeface="Arial" panose="020B0604020202020204" pitchFamily="34" charset="0"/>
                <a:cs typeface="Arial" panose="020B0604020202020204" pitchFamily="34" charset="0"/>
              </a:rPr>
              <a:t>Building the Garden</a:t>
            </a:r>
          </a:p>
          <a:p>
            <a:pPr eaLnBrk="1" fontAlgn="auto" hangingPunct="1">
              <a:spcAft>
                <a:spcPts val="0"/>
              </a:spcAft>
              <a:buClr>
                <a:srgbClr val="00B050"/>
              </a:buClr>
              <a:buSzPct val="150000"/>
              <a:defRPr/>
            </a:pPr>
            <a:r>
              <a:rPr lang="en-US" sz="10000" b="1" dirty="0" smtClean="0">
                <a:solidFill>
                  <a:srgbClr val="FF9900"/>
                </a:solidFill>
                <a:latin typeface="Arial" panose="020B0604020202020204" pitchFamily="34" charset="0"/>
                <a:cs typeface="Arial" panose="020B0604020202020204" pitchFamily="34" charset="0"/>
              </a:rPr>
              <a:t>Planting It</a:t>
            </a:r>
            <a:endParaRPr lang="en-US" altLang="en-US" sz="10000" b="1" dirty="0">
              <a:solidFill>
                <a:srgbClr val="FF9900"/>
              </a:solidFill>
              <a:latin typeface="Arial" panose="020B0604020202020204" pitchFamily="34" charset="0"/>
              <a:cs typeface="Arial" panose="020B0604020202020204" pitchFamily="34" charset="0"/>
            </a:endParaRPr>
          </a:p>
          <a:p>
            <a:pPr eaLnBrk="1" fontAlgn="auto" hangingPunct="1">
              <a:spcAft>
                <a:spcPts val="0"/>
              </a:spcAft>
              <a:buClr>
                <a:srgbClr val="00B050"/>
              </a:buClr>
              <a:buSzPct val="150000"/>
              <a:defRPr/>
            </a:pPr>
            <a:endParaRPr lang="en-US" altLang="en-US" sz="4000" b="1" dirty="0" smtClean="0">
              <a:solidFill>
                <a:schemeClr val="accent4">
                  <a:lumMod val="50000"/>
                  <a:lumOff val="50000"/>
                </a:schemeClr>
              </a:solidFill>
              <a:latin typeface="Arial" panose="020B0604020202020204" pitchFamily="34" charset="0"/>
              <a:cs typeface="Arial" panose="020B0604020202020204" pitchFamily="34" charset="0"/>
            </a:endParaRPr>
          </a:p>
        </p:txBody>
      </p:sp>
      <p:pic>
        <p:nvPicPr>
          <p:cNvPr id="42598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4356100"/>
            <a:ext cx="434622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599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35111" y="4356100"/>
            <a:ext cx="3084689"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5991"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4356100"/>
            <a:ext cx="2895600"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rot="21246178">
            <a:off x="124178" y="261938"/>
            <a:ext cx="3445933" cy="1587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a:spLocks noChangeArrowheads="1"/>
          </p:cNvSpPr>
          <p:nvPr/>
        </p:nvSpPr>
        <p:spPr bwMode="auto">
          <a:xfrm>
            <a:off x="1436511" y="3886200"/>
            <a:ext cx="7596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Clr>
                <a:srgbClr val="B877ED"/>
              </a:buClr>
              <a:buSzPct val="150000"/>
              <a:buFontTx/>
              <a:buNone/>
            </a:pPr>
            <a:r>
              <a:rPr lang="en-US" altLang="en-US" sz="2800" i="1">
                <a:solidFill>
                  <a:srgbClr val="009900"/>
                </a:solidFill>
              </a:rPr>
              <a:t>with the help of one volunteer with a drill!</a:t>
            </a:r>
          </a:p>
        </p:txBody>
      </p:sp>
      <p:sp>
        <p:nvSpPr>
          <p:cNvPr id="425994" name="Rectangle 2"/>
          <p:cNvSpPr txBox="1">
            <a:spLocks noChangeArrowheads="1"/>
          </p:cNvSpPr>
          <p:nvPr/>
        </p:nvSpPr>
        <p:spPr bwMode="auto">
          <a:xfrm>
            <a:off x="206023" y="2297113"/>
            <a:ext cx="27290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en-US" sz="2800">
                <a:solidFill>
                  <a:srgbClr val="00B050"/>
                </a:solidFill>
                <a:latin typeface="Love Ya Like A Sister" pitchFamily="2" charset="0"/>
              </a:rPr>
              <a:t>Provides</a:t>
            </a:r>
            <a:br>
              <a:rPr lang="en-US" altLang="en-US" sz="2800">
                <a:solidFill>
                  <a:srgbClr val="00B050"/>
                </a:solidFill>
                <a:latin typeface="Love Ya Like A Sister" pitchFamily="2" charset="0"/>
              </a:rPr>
            </a:br>
            <a:r>
              <a:rPr lang="en-US" altLang="en-US" sz="2800">
                <a:solidFill>
                  <a:srgbClr val="00B050"/>
                </a:solidFill>
                <a:latin typeface="Love Ya Like A Sister" pitchFamily="2" charset="0"/>
              </a:rPr>
              <a:t>teachers</a:t>
            </a:r>
          </a:p>
          <a:p>
            <a:pPr algn="r" eaLnBrk="1" hangingPunct="1">
              <a:spcBef>
                <a:spcPct val="0"/>
              </a:spcBef>
              <a:buFontTx/>
              <a:buNone/>
            </a:pPr>
            <a:r>
              <a:rPr lang="en-US" altLang="en-US" sz="2800">
                <a:solidFill>
                  <a:srgbClr val="00B050"/>
                </a:solidFill>
                <a:latin typeface="Love Ya Like A Sister" pitchFamily="2" charset="0"/>
              </a:rPr>
              <a:t>with</a:t>
            </a:r>
          </a:p>
          <a:p>
            <a:pPr algn="r" eaLnBrk="1" hangingPunct="1">
              <a:spcBef>
                <a:spcPct val="0"/>
              </a:spcBef>
              <a:buFontTx/>
              <a:buNone/>
            </a:pPr>
            <a:r>
              <a:rPr lang="en-US" altLang="en-US" sz="2800">
                <a:solidFill>
                  <a:srgbClr val="00B050"/>
                </a:solidFill>
                <a:latin typeface="Love Ya Like A Sister" pitchFamily="2" charset="0"/>
              </a:rPr>
              <a:t>steps on:</a:t>
            </a:r>
          </a:p>
        </p:txBody>
      </p:sp>
    </p:spTree>
    <p:extLst>
      <p:ext uri="{BB962C8B-B14F-4D97-AF65-F5344CB8AC3E}">
        <p14:creationId xmlns:p14="http://schemas.microsoft.com/office/powerpoint/2010/main" val="2920332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0" y="0"/>
            <a:ext cx="8763000" cy="1143000"/>
          </a:xfrm>
        </p:spPr>
        <p:txBody>
          <a:bodyPr/>
          <a:lstStyle/>
          <a:p>
            <a:r>
              <a:rPr lang="en-US" altLang="en-US" sz="4000" smtClean="0">
                <a:solidFill>
                  <a:srgbClr val="00B05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304800" y="990600"/>
            <a:ext cx="8839200" cy="2209800"/>
          </a:xfrm>
        </p:spPr>
        <p:txBody>
          <a:bodyPr>
            <a:normAutofit fontScale="62500" lnSpcReduction="20000"/>
          </a:bodyPr>
          <a:lstStyle/>
          <a:p>
            <a:pPr>
              <a:buClr>
                <a:srgbClr val="00B050"/>
              </a:buClr>
              <a:buSzPct val="150000"/>
              <a:buFont typeface="Arial" panose="020B0604020202020204" pitchFamily="34" charset="0"/>
              <a:buChar char="•"/>
              <a:defRPr/>
            </a:pPr>
            <a:r>
              <a:rPr lang="en-US" sz="4900" b="1" dirty="0">
                <a:solidFill>
                  <a:srgbClr val="0066CC"/>
                </a:solidFill>
                <a:latin typeface="Arial" panose="020B0604020202020204" pitchFamily="34" charset="0"/>
                <a:cs typeface="Arial" panose="020B0604020202020204" pitchFamily="34" charset="0"/>
              </a:rPr>
              <a:t>Getting </a:t>
            </a:r>
            <a:r>
              <a:rPr lang="en-US" sz="4900" b="1" dirty="0" smtClean="0">
                <a:solidFill>
                  <a:srgbClr val="0066CC"/>
                </a:solidFill>
                <a:latin typeface="Arial" panose="020B0604020202020204" pitchFamily="34" charset="0"/>
                <a:cs typeface="Arial" panose="020B0604020202020204" pitchFamily="34" charset="0"/>
              </a:rPr>
              <a:t>Materials: What are we growing?</a:t>
            </a:r>
            <a:r>
              <a:rPr lang="en-US" sz="7400" b="1" dirty="0" smtClean="0">
                <a:solidFill>
                  <a:schemeClr val="accent4">
                    <a:lumMod val="50000"/>
                    <a:lumOff val="50000"/>
                  </a:schemeClr>
                </a:solidFill>
                <a:latin typeface="Arial" panose="020B0604020202020204" pitchFamily="34" charset="0"/>
                <a:cs typeface="Arial" panose="020B0604020202020204" pitchFamily="34" charset="0"/>
              </a:rPr>
              <a:t/>
            </a:r>
            <a:br>
              <a:rPr lang="en-US" sz="7400" b="1" dirty="0" smtClean="0">
                <a:solidFill>
                  <a:schemeClr val="accent4">
                    <a:lumMod val="50000"/>
                    <a:lumOff val="50000"/>
                  </a:schemeClr>
                </a:solidFill>
                <a:latin typeface="Arial" panose="020B0604020202020204" pitchFamily="34" charset="0"/>
                <a:cs typeface="Arial" panose="020B0604020202020204" pitchFamily="34" charset="0"/>
              </a:rPr>
            </a:br>
            <a:r>
              <a:rPr lang="en-US" sz="4900"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sz="4500" i="1" dirty="0" smtClean="0">
                <a:solidFill>
                  <a:srgbClr val="00CC00"/>
                </a:solidFill>
                <a:latin typeface="Arial" panose="020B0604020202020204" pitchFamily="34" charset="0"/>
                <a:cs typeface="Arial" panose="020B0604020202020204" pitchFamily="34" charset="0"/>
              </a:rPr>
              <a:t>growing 6 seasonal crops</a:t>
            </a:r>
            <a:br>
              <a:rPr lang="en-US" sz="4500" i="1" dirty="0" smtClean="0">
                <a:solidFill>
                  <a:srgbClr val="00CC00"/>
                </a:solidFill>
                <a:latin typeface="Arial" panose="020B0604020202020204" pitchFamily="34" charset="0"/>
                <a:cs typeface="Arial" panose="020B0604020202020204" pitchFamily="34" charset="0"/>
              </a:rPr>
            </a:br>
            <a:r>
              <a:rPr lang="en-US" sz="4500" b="1" i="1" dirty="0" smtClean="0">
                <a:solidFill>
                  <a:schemeClr val="accent4">
                    <a:lumMod val="50000"/>
                    <a:lumOff val="50000"/>
                  </a:schemeClr>
                </a:solidFill>
                <a:latin typeface="Arial" panose="020B0604020202020204" pitchFamily="34" charset="0"/>
                <a:cs typeface="Arial" panose="020B0604020202020204" pitchFamily="34" charset="0"/>
              </a:rPr>
              <a:t>-</a:t>
            </a:r>
            <a:r>
              <a:rPr lang="en-US" sz="4500" i="1" dirty="0" smtClean="0">
                <a:solidFill>
                  <a:srgbClr val="00CC00"/>
                </a:solidFill>
                <a:latin typeface="Arial" panose="020B0604020202020204" pitchFamily="34" charset="0"/>
                <a:cs typeface="Arial" panose="020B0604020202020204" pitchFamily="34" charset="0"/>
              </a:rPr>
              <a:t> 3 square ft. plantings of each</a:t>
            </a:r>
          </a:p>
          <a:p>
            <a:pPr marL="0" indent="0">
              <a:buClr>
                <a:srgbClr val="00B050"/>
              </a:buClr>
              <a:buSzPct val="150000"/>
              <a:buFont typeface="Monotype Sorts"/>
              <a:buNone/>
              <a:defRPr/>
            </a:pPr>
            <a:r>
              <a:rPr lang="en-US" sz="4500" b="1" i="1" dirty="0" smtClean="0">
                <a:solidFill>
                  <a:schemeClr val="accent4">
                    <a:lumMod val="50000"/>
                    <a:lumOff val="50000"/>
                  </a:schemeClr>
                </a:solidFill>
                <a:latin typeface="Arial" panose="020B0604020202020204" pitchFamily="34" charset="0"/>
                <a:cs typeface="Arial" panose="020B0604020202020204" pitchFamily="34" charset="0"/>
              </a:rPr>
              <a:t>   - </a:t>
            </a:r>
            <a:r>
              <a:rPr lang="en-US" sz="4500" i="1" dirty="0" smtClean="0">
                <a:solidFill>
                  <a:srgbClr val="33CC33"/>
                </a:solidFill>
                <a:latin typeface="Arial" panose="020B0604020202020204" pitchFamily="34" charset="0"/>
                <a:cs typeface="Arial" panose="020B0604020202020204" pitchFamily="34" charset="0"/>
              </a:rPr>
              <a:t>extra space for kids to choice plantings</a:t>
            </a:r>
            <a:endParaRPr lang="en-US" sz="4500" i="1" dirty="0">
              <a:solidFill>
                <a:srgbClr val="33CC33"/>
              </a:solidFill>
              <a:latin typeface="Arial" panose="020B0604020202020204" pitchFamily="34" charset="0"/>
              <a:cs typeface="Arial" panose="020B0604020202020204" pitchFamily="34" charset="0"/>
            </a:endParaRPr>
          </a:p>
          <a:p>
            <a:pPr marL="0" indent="0">
              <a:buClr>
                <a:srgbClr val="00B050"/>
              </a:buClr>
              <a:buSzPct val="150000"/>
              <a:buFont typeface="Monotype Sorts" pitchFamily="2" charset="2"/>
              <a:buNone/>
              <a:defRPr/>
            </a:pPr>
            <a:r>
              <a:rPr lang="en-US" sz="4500" i="1" dirty="0" smtClean="0">
                <a:solidFill>
                  <a:srgbClr val="00CC00"/>
                </a:solidFill>
                <a:latin typeface="Arial" panose="020B0604020202020204" pitchFamily="34" charset="0"/>
                <a:cs typeface="Arial" panose="020B0604020202020204" pitchFamily="34" charset="0"/>
              </a:rPr>
              <a:t>   </a:t>
            </a:r>
            <a:r>
              <a:rPr lang="en-US" sz="4500" b="1" i="1" dirty="0" smtClean="0">
                <a:solidFill>
                  <a:schemeClr val="accent4">
                    <a:lumMod val="50000"/>
                    <a:lumOff val="50000"/>
                  </a:schemeClr>
                </a:solidFill>
                <a:latin typeface="Arial" panose="020B0604020202020204" pitchFamily="34" charset="0"/>
                <a:cs typeface="Arial" panose="020B0604020202020204" pitchFamily="34" charset="0"/>
              </a:rPr>
              <a:t>- </a:t>
            </a:r>
            <a:r>
              <a:rPr lang="en-US" sz="4500" i="1" dirty="0" smtClean="0">
                <a:solidFill>
                  <a:srgbClr val="33CC33"/>
                </a:solidFill>
                <a:latin typeface="Arial" panose="020B0604020202020204" pitchFamily="34" charset="0"/>
                <a:cs typeface="Arial" panose="020B0604020202020204" pitchFamily="34" charset="0"/>
              </a:rPr>
              <a:t>simplicity of steps/supplies</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4270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986214"/>
            <a:ext cx="6077656"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srcRect/>
          <a:stretch>
            <a:fillRect/>
          </a:stretch>
        </p:blipFill>
        <p:spPr bwMode="auto">
          <a:xfrm>
            <a:off x="381000" y="3986214"/>
            <a:ext cx="6934200" cy="2528887"/>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371600" y="3276600"/>
            <a:ext cx="6400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defRPr/>
            </a:pPr>
            <a:r>
              <a:rPr lang="en-US" altLang="en-US" sz="2100" kern="0" dirty="0" smtClean="0">
                <a:solidFill>
                  <a:srgbClr val="402000">
                    <a:lumMod val="50000"/>
                    <a:lumOff val="50000"/>
                  </a:srgbClr>
                </a:solidFill>
                <a:latin typeface="Love Ya Like A Sister" pitchFamily="2" charset="0"/>
              </a:rPr>
              <a:t>Sample cool season 3x7 raised bed:</a:t>
            </a:r>
          </a:p>
        </p:txBody>
      </p:sp>
      <p:sp>
        <p:nvSpPr>
          <p:cNvPr id="2" name="TextBox 1"/>
          <p:cNvSpPr txBox="1"/>
          <p:nvPr/>
        </p:nvSpPr>
        <p:spPr>
          <a:xfrm>
            <a:off x="6381274" y="4184650"/>
            <a:ext cx="995786" cy="615553"/>
          </a:xfrm>
          <a:prstGeom prst="rect">
            <a:avLst/>
          </a:prstGeom>
          <a:noFill/>
        </p:spPr>
        <p:txBody>
          <a:bodyPr wrap="none">
            <a:spAutoFit/>
          </a:bodyPr>
          <a:lstStyle/>
          <a:p>
            <a:pPr algn="ctr" fontAlgn="auto">
              <a:spcBef>
                <a:spcPts val="0"/>
              </a:spcBef>
              <a:spcAft>
                <a:spcPts val="0"/>
              </a:spcAft>
              <a:defRPr/>
            </a:pPr>
            <a:r>
              <a:rPr lang="en-US" sz="1700" b="1" dirty="0">
                <a:solidFill>
                  <a:srgbClr val="006600"/>
                </a:solidFill>
                <a:latin typeface="Adobe Heiti Std R" pitchFamily="34" charset="-128"/>
                <a:ea typeface="Adobe Heiti Std R" pitchFamily="34" charset="-128"/>
                <a:cs typeface="+mn-cs"/>
              </a:rPr>
              <a:t>   kids’</a:t>
            </a:r>
            <a:br>
              <a:rPr lang="en-US" sz="1700" b="1" dirty="0">
                <a:solidFill>
                  <a:srgbClr val="006600"/>
                </a:solidFill>
                <a:latin typeface="Adobe Heiti Std R" pitchFamily="34" charset="-128"/>
                <a:ea typeface="Adobe Heiti Std R" pitchFamily="34" charset="-128"/>
                <a:cs typeface="+mn-cs"/>
              </a:rPr>
            </a:br>
            <a:r>
              <a:rPr lang="en-US" sz="1700" b="1" dirty="0">
                <a:solidFill>
                  <a:srgbClr val="006600"/>
                </a:solidFill>
                <a:latin typeface="Adobe Heiti Std R" pitchFamily="34" charset="-128"/>
                <a:ea typeface="Adobe Heiti Std R" pitchFamily="34" charset="-128"/>
                <a:cs typeface="+mn-cs"/>
              </a:rPr>
              <a:t>choice</a:t>
            </a:r>
          </a:p>
        </p:txBody>
      </p:sp>
      <p:sp>
        <p:nvSpPr>
          <p:cNvPr id="10" name="TextBox 9"/>
          <p:cNvSpPr txBox="1"/>
          <p:nvPr/>
        </p:nvSpPr>
        <p:spPr>
          <a:xfrm>
            <a:off x="6401030" y="5029200"/>
            <a:ext cx="995786" cy="615553"/>
          </a:xfrm>
          <a:prstGeom prst="rect">
            <a:avLst/>
          </a:prstGeom>
          <a:noFill/>
        </p:spPr>
        <p:txBody>
          <a:bodyPr wrap="none">
            <a:spAutoFit/>
          </a:bodyPr>
          <a:lstStyle/>
          <a:p>
            <a:pPr algn="ctr" fontAlgn="auto">
              <a:spcBef>
                <a:spcPts val="0"/>
              </a:spcBef>
              <a:spcAft>
                <a:spcPts val="0"/>
              </a:spcAft>
              <a:defRPr/>
            </a:pPr>
            <a:r>
              <a:rPr lang="en-US" sz="1700" b="1" dirty="0">
                <a:solidFill>
                  <a:srgbClr val="006600"/>
                </a:solidFill>
                <a:latin typeface="Adobe Heiti Std R" pitchFamily="34" charset="-128"/>
                <a:ea typeface="Adobe Heiti Std R" pitchFamily="34" charset="-128"/>
                <a:cs typeface="+mn-cs"/>
              </a:rPr>
              <a:t>   kids’</a:t>
            </a:r>
            <a:br>
              <a:rPr lang="en-US" sz="1700" b="1" dirty="0">
                <a:solidFill>
                  <a:srgbClr val="006600"/>
                </a:solidFill>
                <a:latin typeface="Adobe Heiti Std R" pitchFamily="34" charset="-128"/>
                <a:ea typeface="Adobe Heiti Std R" pitchFamily="34" charset="-128"/>
                <a:cs typeface="+mn-cs"/>
              </a:rPr>
            </a:br>
            <a:r>
              <a:rPr lang="en-US" sz="1700" b="1" dirty="0">
                <a:solidFill>
                  <a:srgbClr val="006600"/>
                </a:solidFill>
                <a:latin typeface="Adobe Heiti Std R" pitchFamily="34" charset="-128"/>
                <a:ea typeface="Adobe Heiti Std R" pitchFamily="34" charset="-128"/>
                <a:cs typeface="+mn-cs"/>
              </a:rPr>
              <a:t>choice</a:t>
            </a:r>
          </a:p>
        </p:txBody>
      </p:sp>
      <p:sp>
        <p:nvSpPr>
          <p:cNvPr id="11" name="TextBox 10"/>
          <p:cNvSpPr txBox="1"/>
          <p:nvPr/>
        </p:nvSpPr>
        <p:spPr>
          <a:xfrm>
            <a:off x="6401030" y="5791200"/>
            <a:ext cx="995786" cy="615553"/>
          </a:xfrm>
          <a:prstGeom prst="rect">
            <a:avLst/>
          </a:prstGeom>
          <a:noFill/>
        </p:spPr>
        <p:txBody>
          <a:bodyPr wrap="none">
            <a:spAutoFit/>
          </a:bodyPr>
          <a:lstStyle/>
          <a:p>
            <a:pPr algn="ctr" fontAlgn="auto">
              <a:spcBef>
                <a:spcPts val="0"/>
              </a:spcBef>
              <a:spcAft>
                <a:spcPts val="0"/>
              </a:spcAft>
              <a:defRPr/>
            </a:pPr>
            <a:r>
              <a:rPr lang="en-US" sz="1700" b="1" dirty="0">
                <a:solidFill>
                  <a:srgbClr val="006600"/>
                </a:solidFill>
                <a:latin typeface="Adobe Heiti Std R" pitchFamily="34" charset="-128"/>
                <a:ea typeface="Adobe Heiti Std R" pitchFamily="34" charset="-128"/>
                <a:cs typeface="+mn-cs"/>
              </a:rPr>
              <a:t>   kids’</a:t>
            </a:r>
            <a:br>
              <a:rPr lang="en-US" sz="1700" b="1" dirty="0">
                <a:solidFill>
                  <a:srgbClr val="006600"/>
                </a:solidFill>
                <a:latin typeface="Adobe Heiti Std R" pitchFamily="34" charset="-128"/>
                <a:ea typeface="Adobe Heiti Std R" pitchFamily="34" charset="-128"/>
                <a:cs typeface="+mn-cs"/>
              </a:rPr>
            </a:br>
            <a:r>
              <a:rPr lang="en-US" sz="1700" b="1" dirty="0">
                <a:solidFill>
                  <a:srgbClr val="006600"/>
                </a:solidFill>
                <a:latin typeface="Adobe Heiti Std R" pitchFamily="34" charset="-128"/>
                <a:ea typeface="Adobe Heiti Std R" pitchFamily="34" charset="-128"/>
                <a:cs typeface="+mn-cs"/>
              </a:rPr>
              <a:t>choice</a:t>
            </a:r>
          </a:p>
        </p:txBody>
      </p:sp>
    </p:spTree>
    <p:extLst>
      <p:ext uri="{BB962C8B-B14F-4D97-AF65-F5344CB8AC3E}">
        <p14:creationId xmlns:p14="http://schemas.microsoft.com/office/powerpoint/2010/main" val="2271692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8724">
                                            <p:txEl>
                                              <p:pRg st="0" end="0"/>
                                            </p:txEl>
                                          </p:spTgt>
                                        </p:tgtEl>
                                        <p:attrNameLst>
                                          <p:attrName>style.visibility</p:attrName>
                                        </p:attrNameLst>
                                      </p:cBhvr>
                                      <p:to>
                                        <p:strVal val="visible"/>
                                      </p:to>
                                    </p:set>
                                    <p:animEffect transition="in" filter="fade">
                                      <p:cBhvr>
                                        <p:cTn id="7" dur="250"/>
                                        <p:tgtEl>
                                          <p:spTgt spid="798724">
                                            <p:txEl>
                                              <p:pRg st="0" end="0"/>
                                            </p:txEl>
                                          </p:spTgt>
                                        </p:tgtEl>
                                      </p:cBhvr>
                                    </p:animEffect>
                                    <p:anim calcmode="lin" valueType="num">
                                      <p:cBhvr>
                                        <p:cTn id="8" dur="250" fill="hold"/>
                                        <p:tgtEl>
                                          <p:spTgt spid="798724">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7987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98724">
                                            <p:txEl>
                                              <p:pRg st="1" end="1"/>
                                            </p:txEl>
                                          </p:spTgt>
                                        </p:tgtEl>
                                        <p:attrNameLst>
                                          <p:attrName>style.visibility</p:attrName>
                                        </p:attrNameLst>
                                      </p:cBhvr>
                                      <p:to>
                                        <p:strVal val="visible"/>
                                      </p:to>
                                    </p:set>
                                    <p:animEffect transition="in" filter="fade">
                                      <p:cBhvr>
                                        <p:cTn id="14" dur="250"/>
                                        <p:tgtEl>
                                          <p:spTgt spid="798724">
                                            <p:txEl>
                                              <p:pRg st="1" end="1"/>
                                            </p:txEl>
                                          </p:spTgt>
                                        </p:tgtEl>
                                      </p:cBhvr>
                                    </p:animEffect>
                                    <p:anim calcmode="lin" valueType="num">
                                      <p:cBhvr>
                                        <p:cTn id="15" dur="250" fill="hold"/>
                                        <p:tgtEl>
                                          <p:spTgt spid="798724">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7987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98724">
                                            <p:txEl>
                                              <p:pRg st="2" end="2"/>
                                            </p:txEl>
                                          </p:spTgt>
                                        </p:tgtEl>
                                        <p:attrNameLst>
                                          <p:attrName>style.visibility</p:attrName>
                                        </p:attrNameLst>
                                      </p:cBhvr>
                                      <p:to>
                                        <p:strVal val="visible"/>
                                      </p:to>
                                    </p:set>
                                    <p:animEffect transition="in" filter="fade">
                                      <p:cBhvr>
                                        <p:cTn id="21" dur="250"/>
                                        <p:tgtEl>
                                          <p:spTgt spid="798724">
                                            <p:txEl>
                                              <p:pRg st="2" end="2"/>
                                            </p:txEl>
                                          </p:spTgt>
                                        </p:tgtEl>
                                      </p:cBhvr>
                                    </p:animEffect>
                                    <p:anim calcmode="lin" valueType="num">
                                      <p:cBhvr>
                                        <p:cTn id="22" dur="250" fill="hold"/>
                                        <p:tgtEl>
                                          <p:spTgt spid="798724">
                                            <p:txEl>
                                              <p:pRg st="2" end="2"/>
                                            </p:txEl>
                                          </p:spTgt>
                                        </p:tgtEl>
                                        <p:attrNameLst>
                                          <p:attrName>ppt_x</p:attrName>
                                        </p:attrNameLst>
                                      </p:cBhvr>
                                      <p:tavLst>
                                        <p:tav tm="0">
                                          <p:val>
                                            <p:strVal val="#ppt_x"/>
                                          </p:val>
                                        </p:tav>
                                        <p:tav tm="100000">
                                          <p:val>
                                            <p:strVal val="#ppt_x"/>
                                          </p:val>
                                        </p:tav>
                                      </p:tavLst>
                                    </p:anim>
                                    <p:anim calcmode="lin" valueType="num">
                                      <p:cBhvr>
                                        <p:cTn id="23" dur="250" fill="hold"/>
                                        <p:tgtEl>
                                          <p:spTgt spid="79872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4" grpId="0" build="p"/>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29058" name="Picture 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01200" y="365125"/>
            <a:ext cx="5497689"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Rectangle 2"/>
          <p:cNvSpPr>
            <a:spLocks noGrp="1" noChangeArrowheads="1"/>
          </p:cNvSpPr>
          <p:nvPr>
            <p:ph type="title"/>
          </p:nvPr>
        </p:nvSpPr>
        <p:spPr>
          <a:xfrm>
            <a:off x="0" y="0"/>
            <a:ext cx="8763000" cy="1143000"/>
          </a:xfrm>
        </p:spPr>
        <p:txBody>
          <a:bodyPr/>
          <a:lstStyle/>
          <a:p>
            <a:r>
              <a:rPr lang="en-US" altLang="en-US" sz="4000" smtClean="0">
                <a:solidFill>
                  <a:srgbClr val="00CC0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261056" y="685800"/>
            <a:ext cx="9155289" cy="2625725"/>
          </a:xfrm>
        </p:spPr>
        <p:txBody>
          <a:bodyPr/>
          <a:lstStyle/>
          <a:p>
            <a:pPr marL="0" indent="0">
              <a:buClr>
                <a:srgbClr val="00B050"/>
              </a:buClr>
              <a:buSzPct val="150000"/>
              <a:buFont typeface="Monotype Sorts" pitchFamily="2" charset="2"/>
              <a:buNone/>
              <a:defRPr/>
            </a:pPr>
            <a:r>
              <a:rPr lang="en-US" sz="3800" b="1" dirty="0" smtClean="0">
                <a:solidFill>
                  <a:srgbClr val="000099"/>
                </a:solidFill>
                <a:latin typeface="Calibri" panose="020F0502020204030204" pitchFamily="34" charset="0"/>
                <a:cs typeface="Arial" panose="020B0604020202020204" pitchFamily="34" charset="0"/>
              </a:rPr>
              <a:t>How to get materials to school?</a:t>
            </a:r>
          </a:p>
          <a:p>
            <a:pPr marL="0" indent="0">
              <a:buClr>
                <a:srgbClr val="00B050"/>
              </a:buClr>
              <a:buSzPct val="150000"/>
              <a:buFont typeface="Monotype Sorts"/>
              <a:buNone/>
              <a:defRPr/>
            </a:pPr>
            <a:r>
              <a:rPr lang="en-US" sz="3000" b="1" dirty="0">
                <a:solidFill>
                  <a:srgbClr val="FF9900"/>
                </a:solidFill>
                <a:latin typeface="Arial" panose="020B0604020202020204" pitchFamily="34" charset="0"/>
                <a:cs typeface="Arial" panose="020B0604020202020204" pitchFamily="34" charset="0"/>
              </a:rPr>
              <a:t> </a:t>
            </a:r>
            <a:r>
              <a:rPr lang="en-US" sz="3300" b="1" dirty="0" smtClean="0">
                <a:solidFill>
                  <a:srgbClr val="FF9900"/>
                </a:solidFill>
                <a:latin typeface="Calibri" panose="020F0502020204030204" pitchFamily="34" charset="0"/>
                <a:cs typeface="Arial" panose="020B0604020202020204" pitchFamily="34" charset="0"/>
              </a:rPr>
              <a:t>- </a:t>
            </a:r>
            <a:r>
              <a:rPr lang="en-US" sz="3300" dirty="0" smtClean="0">
                <a:solidFill>
                  <a:srgbClr val="33CC33"/>
                </a:solidFill>
                <a:latin typeface="Calibri" panose="020F0502020204030204" pitchFamily="34" charset="0"/>
                <a:cs typeface="Arial" panose="020B0604020202020204" pitchFamily="34" charset="0"/>
              </a:rPr>
              <a:t>can be loaded for you at building store</a:t>
            </a:r>
          </a:p>
          <a:p>
            <a:pPr marL="0" indent="0">
              <a:spcBef>
                <a:spcPts val="0"/>
              </a:spcBef>
              <a:buClr>
                <a:srgbClr val="00B050"/>
              </a:buClr>
              <a:buSzPct val="150000"/>
              <a:buFont typeface="Monotype Sorts"/>
              <a:buNone/>
              <a:defRPr/>
            </a:pPr>
            <a:r>
              <a:rPr lang="en-US" sz="3300" b="1" dirty="0">
                <a:solidFill>
                  <a:srgbClr val="FF9900"/>
                </a:solidFill>
                <a:latin typeface="Calibri" panose="020F0502020204030204" pitchFamily="34" charset="0"/>
                <a:cs typeface="Arial" panose="020B0604020202020204" pitchFamily="34" charset="0"/>
              </a:rPr>
              <a:t> </a:t>
            </a:r>
            <a:r>
              <a:rPr lang="en-US" sz="3300" b="1" dirty="0" smtClean="0">
                <a:solidFill>
                  <a:srgbClr val="FF9900"/>
                </a:solidFill>
                <a:latin typeface="Calibri" panose="020F0502020204030204" pitchFamily="34" charset="0"/>
                <a:cs typeface="Arial" panose="020B0604020202020204" pitchFamily="34" charset="0"/>
              </a:rPr>
              <a:t>- </a:t>
            </a:r>
            <a:r>
              <a:rPr lang="en-US" sz="3300" dirty="0" smtClean="0">
                <a:solidFill>
                  <a:srgbClr val="33CC33"/>
                </a:solidFill>
                <a:latin typeface="Calibri" panose="020F0502020204030204" pitchFamily="34" charset="0"/>
                <a:cs typeface="Arial" panose="020B0604020202020204" pitchFamily="34" charset="0"/>
              </a:rPr>
              <a:t>whole garden fits in back of van or small truck</a:t>
            </a:r>
            <a:br>
              <a:rPr lang="en-US" sz="3300" dirty="0" smtClean="0">
                <a:solidFill>
                  <a:srgbClr val="33CC33"/>
                </a:solidFill>
                <a:latin typeface="Calibri" panose="020F0502020204030204" pitchFamily="34" charset="0"/>
                <a:cs typeface="Arial" panose="020B0604020202020204" pitchFamily="34" charset="0"/>
              </a:rPr>
            </a:br>
            <a:r>
              <a:rPr lang="en-US" sz="3300" dirty="0" smtClean="0">
                <a:solidFill>
                  <a:srgbClr val="33CC33"/>
                </a:solidFill>
                <a:latin typeface="Calibri" panose="020F0502020204030204" pitchFamily="34" charset="0"/>
                <a:cs typeface="Arial" panose="020B0604020202020204" pitchFamily="34" charset="0"/>
              </a:rPr>
              <a:t>     </a:t>
            </a:r>
            <a:r>
              <a:rPr lang="en-US" sz="2800" i="1" dirty="0" smtClean="0">
                <a:solidFill>
                  <a:srgbClr val="33CC33"/>
                </a:solidFill>
                <a:latin typeface="Calibri" panose="020F0502020204030204" pitchFamily="34" charset="0"/>
                <a:cs typeface="Arial" panose="020B0604020202020204" pitchFamily="34" charset="0"/>
              </a:rPr>
              <a:t>(borrowed vehicle, potential volunteer task?)</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42906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9000" y="2895601"/>
            <a:ext cx="3890434"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9063"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799" y="2895601"/>
            <a:ext cx="3594100"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1056" y="4814888"/>
            <a:ext cx="3352800" cy="2043112"/>
          </a:xfrm>
          <a:prstGeom prst="rect">
            <a:avLst/>
          </a:prstGeom>
          <a:noFill/>
          <a:ln w="76200">
            <a:solidFill>
              <a:srgbClr val="00B050"/>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12"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81967" y="4800601"/>
            <a:ext cx="2747433" cy="2003425"/>
          </a:xfrm>
          <a:prstGeom prst="rect">
            <a:avLst/>
          </a:prstGeom>
          <a:noFill/>
          <a:ln w="76200">
            <a:solidFill>
              <a:srgbClr val="00B050"/>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10" name="Picture 9" descr="texas grow eat go logo learn an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982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itle 1"/>
          <p:cNvSpPr>
            <a:spLocks noGrp="1"/>
          </p:cNvSpPr>
          <p:nvPr>
            <p:ph type="title"/>
          </p:nvPr>
        </p:nvSpPr>
        <p:spPr/>
        <p:txBody>
          <a:bodyPr/>
          <a:lstStyle/>
          <a:p>
            <a:endParaRPr lang="en-US" altLang="en-US" smtClean="0"/>
          </a:p>
        </p:txBody>
      </p:sp>
      <p:sp>
        <p:nvSpPr>
          <p:cNvPr id="430083" name="Text Placeholder 2"/>
          <p:cNvSpPr>
            <a:spLocks noGrp="1"/>
          </p:cNvSpPr>
          <p:nvPr>
            <p:ph type="body" sz="half" idx="1"/>
          </p:nvPr>
        </p:nvSpPr>
        <p:spPr>
          <a:xfrm>
            <a:off x="990600" y="1828800"/>
            <a:ext cx="3818467" cy="4114800"/>
          </a:xfrm>
        </p:spPr>
        <p:txBody>
          <a:bodyPr/>
          <a:lstStyle/>
          <a:p>
            <a:endParaRPr lang="en-US" altLang="en-US" smtClean="0"/>
          </a:p>
        </p:txBody>
      </p:sp>
      <p:sp>
        <p:nvSpPr>
          <p:cNvPr id="430084" name="Content Placeholder 3"/>
          <p:cNvSpPr>
            <a:spLocks noGrp="1"/>
          </p:cNvSpPr>
          <p:nvPr>
            <p:ph sz="quarter" idx="2"/>
          </p:nvPr>
        </p:nvSpPr>
        <p:spPr>
          <a:xfrm>
            <a:off x="4944534" y="1828800"/>
            <a:ext cx="3818467" cy="1981200"/>
          </a:xfrm>
        </p:spPr>
        <p:txBody>
          <a:bodyPr/>
          <a:lstStyle/>
          <a:p>
            <a:endParaRPr lang="en-US" altLang="en-US" smtClean="0"/>
          </a:p>
        </p:txBody>
      </p:sp>
      <p:sp>
        <p:nvSpPr>
          <p:cNvPr id="430085" name="Content Placeholder 4"/>
          <p:cNvSpPr>
            <a:spLocks noGrp="1"/>
          </p:cNvSpPr>
          <p:nvPr>
            <p:ph sz="quarter" idx="3"/>
          </p:nvPr>
        </p:nvSpPr>
        <p:spPr>
          <a:xfrm>
            <a:off x="4944534" y="3962400"/>
            <a:ext cx="3818467" cy="1981200"/>
          </a:xfrm>
        </p:spPr>
        <p:txBody>
          <a:bodyPr/>
          <a:lstStyle/>
          <a:p>
            <a:endParaRPr lang="en-US" altLang="en-US" smtClean="0"/>
          </a:p>
        </p:txBody>
      </p:sp>
      <p:grpSp>
        <p:nvGrpSpPr>
          <p:cNvPr id="7" name="Group 9"/>
          <p:cNvGrpSpPr>
            <a:grpSpLocks/>
          </p:cNvGrpSpPr>
          <p:nvPr/>
        </p:nvGrpSpPr>
        <p:grpSpPr bwMode="auto">
          <a:xfrm>
            <a:off x="33867" y="533400"/>
            <a:ext cx="5147733" cy="6213475"/>
            <a:chOff x="555145" y="576957"/>
            <a:chExt cx="7217255" cy="8292644"/>
          </a:xfrm>
        </p:grpSpPr>
        <p:grpSp>
          <p:nvGrpSpPr>
            <p:cNvPr id="430092" name="Group 6"/>
            <p:cNvGrpSpPr>
              <a:grpSpLocks/>
            </p:cNvGrpSpPr>
            <p:nvPr/>
          </p:nvGrpSpPr>
          <p:grpSpPr bwMode="auto">
            <a:xfrm>
              <a:off x="555145" y="576957"/>
              <a:ext cx="7217255" cy="3339644"/>
              <a:chOff x="506358" y="669758"/>
              <a:chExt cx="8637642" cy="3995044"/>
            </a:xfrm>
          </p:grpSpPr>
          <p:pic>
            <p:nvPicPr>
              <p:cNvPr id="4300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6358" y="669758"/>
                <a:ext cx="8633631" cy="146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09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369" y="1676400"/>
                <a:ext cx="8633631" cy="298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3009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5145" y="3916601"/>
              <a:ext cx="7213904"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ectangle 11"/>
          <p:cNvSpPr/>
          <p:nvPr/>
        </p:nvSpPr>
        <p:spPr>
          <a:xfrm>
            <a:off x="76200" y="-32861"/>
            <a:ext cx="6423831" cy="738664"/>
          </a:xfrm>
          <a:prstGeom prst="rect">
            <a:avLst/>
          </a:prstGeom>
        </p:spPr>
        <p:txBody>
          <a:bodyPr>
            <a:spAutoFit/>
          </a:bodyPr>
          <a:lstStyle/>
          <a:p>
            <a:pPr fontAlgn="auto">
              <a:spcBef>
                <a:spcPts val="0"/>
              </a:spcBef>
              <a:spcAft>
                <a:spcPts val="0"/>
              </a:spcAft>
              <a:defRPr/>
            </a:pPr>
            <a:r>
              <a:rPr lang="en-US" sz="4200" dirty="0">
                <a:solidFill>
                  <a:srgbClr val="0000CC"/>
                </a:solidFill>
                <a:effectLst>
                  <a:glow rad="101600">
                    <a:prstClr val="white">
                      <a:alpha val="60000"/>
                    </a:prstClr>
                  </a:glow>
                  <a:innerShdw blurRad="63500" dist="50800" dir="13500000">
                    <a:prstClr val="black">
                      <a:alpha val="50000"/>
                    </a:prstClr>
                  </a:innerShdw>
                </a:effectLst>
                <a:latin typeface="Calibri"/>
                <a:cs typeface="+mn-cs"/>
              </a:rPr>
              <a:t>www.JMG</a:t>
            </a:r>
            <a:r>
              <a:rPr lang="en-US" sz="4200" b="1" dirty="0">
                <a:solidFill>
                  <a:srgbClr val="0000CC"/>
                </a:solidFill>
                <a:effectLst>
                  <a:glow rad="101600">
                    <a:prstClr val="white">
                      <a:alpha val="60000"/>
                    </a:prstClr>
                  </a:glow>
                  <a:innerShdw blurRad="63500" dist="50800" dir="13500000">
                    <a:prstClr val="black">
                      <a:alpha val="50000"/>
                    </a:prstClr>
                  </a:innerShdw>
                </a:effectLst>
                <a:latin typeface="Calibri"/>
                <a:cs typeface="+mn-cs"/>
              </a:rPr>
              <a:t>kids</a:t>
            </a:r>
            <a:r>
              <a:rPr lang="en-US" sz="4200" dirty="0">
                <a:solidFill>
                  <a:srgbClr val="0000CC"/>
                </a:solidFill>
                <a:effectLst>
                  <a:glow rad="101600">
                    <a:prstClr val="white">
                      <a:alpha val="60000"/>
                    </a:prstClr>
                  </a:glow>
                  <a:innerShdw blurRad="63500" dist="50800" dir="13500000">
                    <a:prstClr val="black">
                      <a:alpha val="50000"/>
                    </a:prstClr>
                  </a:innerShdw>
                </a:effectLst>
                <a:latin typeface="Calibri"/>
                <a:cs typeface="+mn-cs"/>
              </a:rPr>
              <a:t>.us</a:t>
            </a:r>
            <a:endParaRPr lang="en-US" sz="4200" b="1" dirty="0">
              <a:solidFill>
                <a:srgbClr val="FF6600"/>
              </a:solidFill>
              <a:effectLst>
                <a:glow rad="101600">
                  <a:prstClr val="white">
                    <a:alpha val="60000"/>
                  </a:prstClr>
                </a:glow>
                <a:innerShdw blurRad="63500" dist="50800" dir="13500000">
                  <a:prstClr val="black">
                    <a:alpha val="50000"/>
                  </a:prstClr>
                </a:innerShdw>
              </a:effectLst>
              <a:latin typeface="Calibri"/>
              <a:cs typeface="+mn-cs"/>
            </a:endParaRPr>
          </a:p>
        </p:txBody>
      </p:sp>
      <p:sp>
        <p:nvSpPr>
          <p:cNvPr id="13" name="Rectangle 12"/>
          <p:cNvSpPr/>
          <p:nvPr/>
        </p:nvSpPr>
        <p:spPr>
          <a:xfrm>
            <a:off x="3793067" y="-52864"/>
            <a:ext cx="2379133" cy="738664"/>
          </a:xfrm>
          <a:prstGeom prst="rect">
            <a:avLst/>
          </a:prstGeom>
        </p:spPr>
        <p:txBody>
          <a:bodyPr wrap="square">
            <a:spAutoFit/>
          </a:bodyPr>
          <a:lstStyle/>
          <a:p>
            <a:pPr fontAlgn="auto">
              <a:spcBef>
                <a:spcPts val="0"/>
              </a:spcBef>
              <a:spcAft>
                <a:spcPts val="0"/>
              </a:spcAft>
              <a:defRPr/>
            </a:pPr>
            <a:r>
              <a:rPr lang="en-US" sz="4200" b="1" dirty="0">
                <a:solidFill>
                  <a:srgbClr val="FF6600"/>
                </a:solidFill>
                <a:effectLst>
                  <a:glow rad="101600">
                    <a:prstClr val="white">
                      <a:alpha val="60000"/>
                    </a:prstClr>
                  </a:glow>
                  <a:innerShdw blurRad="63500" dist="50800" dir="13500000">
                    <a:prstClr val="black">
                      <a:alpha val="50000"/>
                    </a:prstClr>
                  </a:innerShdw>
                </a:effectLst>
                <a:latin typeface="Calibri"/>
                <a:cs typeface="+mn-cs"/>
              </a:rPr>
              <a:t>/LGEG</a:t>
            </a:r>
          </a:p>
        </p:txBody>
      </p:sp>
      <p:pic>
        <p:nvPicPr>
          <p:cNvPr id="150221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60160" y="533400"/>
            <a:ext cx="4109477" cy="673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5556" y="1471613"/>
            <a:ext cx="5350933" cy="3848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75731">
            <a:off x="4259794" y="-110695"/>
            <a:ext cx="3016956" cy="1838325"/>
          </a:xfrm>
          <a:prstGeom prst="rect">
            <a:avLst/>
          </a:prstGeom>
          <a:noFill/>
          <a:ln w="76200">
            <a:solidFill>
              <a:srgbClr val="00B050"/>
            </a:solidFill>
            <a:prstDash val="dash"/>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94454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anim calcmode="lin" valueType="num">
                                      <p:cBhvr>
                                        <p:cTn id="8" dur="250" fill="hold"/>
                                        <p:tgtEl>
                                          <p:spTgt spid="13"/>
                                        </p:tgtEl>
                                        <p:attrNameLst>
                                          <p:attrName>ppt_x</p:attrName>
                                        </p:attrNameLst>
                                      </p:cBhvr>
                                      <p:tavLst>
                                        <p:tav tm="0">
                                          <p:val>
                                            <p:strVal val="#ppt_x"/>
                                          </p:val>
                                        </p:tav>
                                        <p:tav tm="100000">
                                          <p:val>
                                            <p:strVal val="#ppt_x"/>
                                          </p:val>
                                        </p:tav>
                                      </p:tavLst>
                                    </p:anim>
                                    <p:anim calcmode="lin" valueType="num">
                                      <p:cBhvr>
                                        <p:cTn id="9"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anim calcmode="lin" valueType="num">
                                      <p:cBhvr>
                                        <p:cTn id="15" dur="250" fill="hold"/>
                                        <p:tgtEl>
                                          <p:spTgt spid="7"/>
                                        </p:tgtEl>
                                        <p:attrNameLst>
                                          <p:attrName>ppt_x</p:attrName>
                                        </p:attrNameLst>
                                      </p:cBhvr>
                                      <p:tavLst>
                                        <p:tav tm="0">
                                          <p:val>
                                            <p:strVal val="#ppt_x"/>
                                          </p:val>
                                        </p:tav>
                                        <p:tav tm="100000">
                                          <p:val>
                                            <p:strVal val="#ppt_x"/>
                                          </p:val>
                                        </p:tav>
                                      </p:tavLst>
                                    </p:anim>
                                    <p:anim calcmode="lin" valueType="num">
                                      <p:cBhvr>
                                        <p:cTn id="16"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502210"/>
                                        </p:tgtEl>
                                        <p:attrNameLst>
                                          <p:attrName>style.visibility</p:attrName>
                                        </p:attrNameLst>
                                      </p:cBhvr>
                                      <p:to>
                                        <p:strVal val="visible"/>
                                      </p:to>
                                    </p:set>
                                    <p:animEffect transition="in" filter="fade">
                                      <p:cBhvr>
                                        <p:cTn id="21" dur="250"/>
                                        <p:tgtEl>
                                          <p:spTgt spid="1502210"/>
                                        </p:tgtEl>
                                      </p:cBhvr>
                                    </p:animEffect>
                                    <p:anim calcmode="lin" valueType="num">
                                      <p:cBhvr>
                                        <p:cTn id="22" dur="250" fill="hold"/>
                                        <p:tgtEl>
                                          <p:spTgt spid="1502210"/>
                                        </p:tgtEl>
                                        <p:attrNameLst>
                                          <p:attrName>ppt_x</p:attrName>
                                        </p:attrNameLst>
                                      </p:cBhvr>
                                      <p:tavLst>
                                        <p:tav tm="0">
                                          <p:val>
                                            <p:strVal val="#ppt_x"/>
                                          </p:val>
                                        </p:tav>
                                        <p:tav tm="100000">
                                          <p:val>
                                            <p:strVal val="#ppt_x"/>
                                          </p:val>
                                        </p:tav>
                                      </p:tavLst>
                                    </p:anim>
                                    <p:anim calcmode="lin" valueType="num">
                                      <p:cBhvr>
                                        <p:cTn id="23" dur="250" fill="hold"/>
                                        <p:tgtEl>
                                          <p:spTgt spid="15022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anim calcmode="lin" valueType="num">
                                      <p:cBhvr>
                                        <p:cTn id="29" dur="250" fill="hold"/>
                                        <p:tgtEl>
                                          <p:spTgt spid="14"/>
                                        </p:tgtEl>
                                        <p:attrNameLst>
                                          <p:attrName>ppt_x</p:attrName>
                                        </p:attrNameLst>
                                      </p:cBhvr>
                                      <p:tavLst>
                                        <p:tav tm="0">
                                          <p:val>
                                            <p:strVal val="#ppt_x"/>
                                          </p:val>
                                        </p:tav>
                                        <p:tav tm="100000">
                                          <p:val>
                                            <p:strVal val="#ppt_x"/>
                                          </p:val>
                                        </p:tav>
                                      </p:tavLst>
                                    </p:anim>
                                    <p:anim calcmode="lin" valueType="num">
                                      <p:cBhvr>
                                        <p:cTn id="30"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anim calcmode="lin" valueType="num">
                                      <p:cBhvr>
                                        <p:cTn id="36" dur="250" fill="hold"/>
                                        <p:tgtEl>
                                          <p:spTgt spid="15"/>
                                        </p:tgtEl>
                                        <p:attrNameLst>
                                          <p:attrName>ppt_x</p:attrName>
                                        </p:attrNameLst>
                                      </p:cBhvr>
                                      <p:tavLst>
                                        <p:tav tm="0">
                                          <p:val>
                                            <p:strVal val="#ppt_x"/>
                                          </p:val>
                                        </p:tav>
                                        <p:tav tm="100000">
                                          <p:val>
                                            <p:strVal val="#ppt_x"/>
                                          </p:val>
                                        </p:tav>
                                      </p:tavLst>
                                    </p:anim>
                                    <p:anim calcmode="lin" valueType="num">
                                      <p:cBhvr>
                                        <p:cTn id="37"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ent Arrow 8"/>
          <p:cNvSpPr/>
          <p:nvPr/>
        </p:nvSpPr>
        <p:spPr bwMode="auto">
          <a:xfrm rot="10800000">
            <a:off x="7086600" y="3908425"/>
            <a:ext cx="1140178" cy="1239838"/>
          </a:xfrm>
          <a:prstGeom prst="bentArrow">
            <a:avLst/>
          </a:prstGeom>
          <a:solidFill>
            <a:srgbClr val="009900"/>
          </a:solidFill>
          <a:ln w="9525" cap="flat" cmpd="sng" algn="ctr">
            <a:noFill/>
            <a:prstDash val="solid"/>
            <a:round/>
            <a:headEnd type="none" w="med" len="med"/>
            <a:tailEnd type="none" w="med" len="med"/>
          </a:ln>
          <a:effectLst/>
          <a:extLst/>
        </p:spPr>
        <p:txBody>
          <a:bodyPr/>
          <a:lstStyle/>
          <a:p>
            <a:pPr algn="ctr" eaLnBrk="0" hangingPunct="0">
              <a:defRPr/>
            </a:pPr>
            <a:endParaRPr lang="en-US">
              <a:cs typeface="+mn-cs"/>
            </a:endParaRPr>
          </a:p>
        </p:txBody>
      </p:sp>
      <p:sp>
        <p:nvSpPr>
          <p:cNvPr id="431107" name="Rectangle 2"/>
          <p:cNvSpPr txBox="1">
            <a:spLocks noChangeArrowheads="1"/>
          </p:cNvSpPr>
          <p:nvPr/>
        </p:nvSpPr>
        <p:spPr bwMode="auto">
          <a:xfrm>
            <a:off x="4267200" y="1992313"/>
            <a:ext cx="45324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000" b="1" dirty="0">
                <a:solidFill>
                  <a:srgbClr val="009900"/>
                </a:solidFill>
                <a:latin typeface="Love Ya Like A Sister" pitchFamily="2" charset="0"/>
              </a:rPr>
              <a:t>Quick &amp; Easy Garden Kit Pages include in curriculum</a:t>
            </a:r>
          </a:p>
        </p:txBody>
      </p:sp>
      <p:sp>
        <p:nvSpPr>
          <p:cNvPr id="431108" name="TextBox 4"/>
          <p:cNvSpPr txBox="1">
            <a:spLocks noChangeArrowheads="1"/>
          </p:cNvSpPr>
          <p:nvPr/>
        </p:nvSpPr>
        <p:spPr bwMode="auto">
          <a:xfrm>
            <a:off x="5092656" y="23812"/>
            <a:ext cx="326813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64" tIns="38080" rIns="76164" bIns="3808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6000" dirty="0">
                <a:solidFill>
                  <a:srgbClr val="009900"/>
                </a:solidFill>
                <a:latin typeface="Love Ya Like A Sister" pitchFamily="2" charset="0"/>
                <a:sym typeface="Arial" pitchFamily="34" charset="0"/>
              </a:rPr>
              <a:t>Grow:</a:t>
            </a:r>
          </a:p>
        </p:txBody>
      </p:sp>
      <p:pic>
        <p:nvPicPr>
          <p:cNvPr id="8194" name="Picture 2"/>
          <p:cNvPicPr>
            <a:picLocks noChangeAspect="1" noChangeArrowheads="1"/>
          </p:cNvPicPr>
          <p:nvPr/>
        </p:nvPicPr>
        <p:blipFill rotWithShape="1">
          <a:blip r:embed="rId3"/>
          <a:srcRect/>
          <a:stretch/>
        </p:blipFill>
        <p:spPr bwMode="auto">
          <a:xfrm rot="21435609">
            <a:off x="-184077" y="150961"/>
            <a:ext cx="4698782" cy="6814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190500"/>
            <a:ext cx="4584700"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8600" y="-19050"/>
            <a:ext cx="4583289"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842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National JMG</a:t>
            </a:r>
            <a:r>
              <a:rPr lang="en-US" sz="800" dirty="0"/>
              <a:t>®</a:t>
            </a:r>
            <a:r>
              <a:rPr lang="en-US" sz="1000" dirty="0"/>
              <a:t> </a:t>
            </a:r>
            <a:r>
              <a:rPr lang="en-US" dirty="0"/>
              <a:t>Leader Training</a:t>
            </a:r>
          </a:p>
        </p:txBody>
      </p:sp>
      <p:sp>
        <p:nvSpPr>
          <p:cNvPr id="5" name="Text Placeholder 4"/>
          <p:cNvSpPr>
            <a:spLocks noGrp="1"/>
          </p:cNvSpPr>
          <p:nvPr>
            <p:ph type="body" sz="quarter" idx="10"/>
          </p:nvPr>
        </p:nvSpPr>
        <p:spPr>
          <a:xfrm>
            <a:off x="228600" y="5410200"/>
            <a:ext cx="8672946" cy="1238250"/>
          </a:xfrm>
        </p:spPr>
        <p:txBody>
          <a:bodyPr/>
          <a:lstStyle/>
          <a:p>
            <a:r>
              <a:rPr lang="en-US" sz="6500" dirty="0" smtClean="0"/>
              <a:t>        Lessons:  </a:t>
            </a:r>
            <a:r>
              <a:rPr lang="en-US" sz="4500" dirty="0" smtClean="0">
                <a:latin typeface="Love Ya Like A Sister" panose="02000000000000000000" pitchFamily="2" charset="0"/>
              </a:rPr>
              <a:t>Weeks 5-6</a:t>
            </a:r>
            <a:endParaRPr lang="en-US" sz="4500" dirty="0">
              <a:latin typeface="Love Ya Like A Sister" panose="02000000000000000000" pitchFamily="2" charset="0"/>
            </a:endParaRPr>
          </a:p>
        </p:txBody>
      </p:sp>
      <p:pic>
        <p:nvPicPr>
          <p:cNvPr id="6" name="Picture 6" descr="C:\Users\Randy.Seagraves\Desktop\LGEG MASTER\AFRI\AFRI photos and art\growing logo orange.jp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419600" y="228601"/>
            <a:ext cx="2694387" cy="10150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andy.Seagraves\Desktop\LGEG MASTER\LGEG logos\LGEG .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181763"/>
            <a:ext cx="7042641" cy="38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698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26"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0811" y="1"/>
            <a:ext cx="7985478" cy="709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28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43600" y="458788"/>
            <a:ext cx="2621844"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46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fade">
                                      <p:cBhvr>
                                        <p:cTn id="7" dur="250"/>
                                        <p:tgtEl>
                                          <p:spTgt spid="97284"/>
                                        </p:tgtEl>
                                      </p:cBhvr>
                                    </p:animEffect>
                                    <p:anim calcmode="lin" valueType="num">
                                      <p:cBhvr>
                                        <p:cTn id="8" dur="250" fill="hold"/>
                                        <p:tgtEl>
                                          <p:spTgt spid="97284"/>
                                        </p:tgtEl>
                                        <p:attrNameLst>
                                          <p:attrName>ppt_x</p:attrName>
                                        </p:attrNameLst>
                                      </p:cBhvr>
                                      <p:tavLst>
                                        <p:tav tm="0">
                                          <p:val>
                                            <p:strVal val="#ppt_x"/>
                                          </p:val>
                                        </p:tav>
                                        <p:tav tm="100000">
                                          <p:val>
                                            <p:strVal val="#ppt_x"/>
                                          </p:val>
                                        </p:tav>
                                      </p:tavLst>
                                    </p:anim>
                                    <p:anim calcmode="lin" valueType="num">
                                      <p:cBhvr>
                                        <p:cTn id="9" dur="250" fill="hold"/>
                                        <p:tgtEl>
                                          <p:spTgt spid="97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2823" y="-26988"/>
            <a:ext cx="7086600" cy="687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7251" name="AutoShape 4" descr="https://upload.wikimedia.org/wikipedia/commons/thumb/e/eb/MyPyramidFood.svg/2000px-MyPyramidFood.svg.png"/>
          <p:cNvSpPr>
            <a:spLocks noChangeAspect="1" noChangeArrowheads="1"/>
          </p:cNvSpPr>
          <p:nvPr/>
        </p:nvSpPr>
        <p:spPr bwMode="auto">
          <a:xfrm>
            <a:off x="138289" y="-2270125"/>
            <a:ext cx="5445478"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600">
              <a:solidFill>
                <a:srgbClr val="333300"/>
              </a:solidFill>
              <a:latin typeface="Times New Roman" pitchFamily="18" charset="0"/>
            </a:endParaRPr>
          </a:p>
        </p:txBody>
      </p:sp>
      <p:sp>
        <p:nvSpPr>
          <p:cNvPr id="437252" name="AutoShape 6" descr="https://upload.wikimedia.org/wikipedia/commons/thumb/e/eb/MyPyramidFood.svg/2000px-MyPyramidFood.svg.png"/>
          <p:cNvSpPr>
            <a:spLocks noChangeAspect="1" noChangeArrowheads="1"/>
          </p:cNvSpPr>
          <p:nvPr/>
        </p:nvSpPr>
        <p:spPr bwMode="auto">
          <a:xfrm>
            <a:off x="138289" y="-4068763"/>
            <a:ext cx="9753600" cy="848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600">
              <a:solidFill>
                <a:srgbClr val="333300"/>
              </a:solidFill>
              <a:latin typeface="Times New Roman" pitchFamily="18" charset="0"/>
            </a:endParaRPr>
          </a:p>
        </p:txBody>
      </p:sp>
      <p:pic>
        <p:nvPicPr>
          <p:cNvPr id="35533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0"/>
            <a:ext cx="3770489" cy="327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4267" y="1865313"/>
            <a:ext cx="2167467" cy="707886"/>
          </a:xfrm>
          <a:prstGeom prst="rect">
            <a:avLst/>
          </a:prstGeom>
          <a:noFill/>
        </p:spPr>
        <p:txBody>
          <a:bodyPr>
            <a:spAutoFit/>
          </a:bodyPr>
          <a:lstStyle/>
          <a:p>
            <a:pPr>
              <a:defRPr/>
            </a:pPr>
            <a:r>
              <a:rPr lang="en-US" sz="2000" b="1" dirty="0">
                <a:latin typeface="+mn-lt"/>
              </a:rPr>
              <a:t>Food Guide Pyramid</a:t>
            </a:r>
          </a:p>
        </p:txBody>
      </p:sp>
      <p:pic>
        <p:nvPicPr>
          <p:cNvPr id="43725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0456" y="2265363"/>
            <a:ext cx="2319867" cy="328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7256" name="Picture 2" descr="http://static1.squarespace.com/static/50ba516de4b0a95f26dc5b92/5553dceee4b0930e96606cd9/5555edece4b086d6f57bb087/1431694829187/03pyramid-old-popup.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209801"/>
            <a:ext cx="3725333"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6"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415665">
            <a:off x="2022123" y="790576"/>
            <a:ext cx="5232400" cy="491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079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fade">
                                      <p:cBhvr>
                                        <p:cTn id="7" dur="250"/>
                                        <p:tgtEl>
                                          <p:spTgt spid="355336"/>
                                        </p:tgtEl>
                                      </p:cBhvr>
                                    </p:animEffect>
                                    <p:anim calcmode="lin" valueType="num">
                                      <p:cBhvr>
                                        <p:cTn id="8" dur="250" fill="hold"/>
                                        <p:tgtEl>
                                          <p:spTgt spid="355336"/>
                                        </p:tgtEl>
                                        <p:attrNameLst>
                                          <p:attrName>ppt_x</p:attrName>
                                        </p:attrNameLst>
                                      </p:cBhvr>
                                      <p:tavLst>
                                        <p:tav tm="0">
                                          <p:val>
                                            <p:strVal val="#ppt_x"/>
                                          </p:val>
                                        </p:tav>
                                        <p:tav tm="100000">
                                          <p:val>
                                            <p:strVal val="#ppt_x"/>
                                          </p:val>
                                        </p:tav>
                                      </p:tavLst>
                                    </p:anim>
                                    <p:anim calcmode="lin" valueType="num">
                                      <p:cBhvr>
                                        <p:cTn id="9" dur="250" fill="hold"/>
                                        <p:tgtEl>
                                          <p:spTgt spid="3553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7086600" cy="687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t="17024" b="14882"/>
          <a:stretch>
            <a:fillRect/>
          </a:stretch>
        </p:blipFill>
        <p:spPr bwMode="auto">
          <a:xfrm rot="516896">
            <a:off x="5719234" y="44450"/>
            <a:ext cx="3420533"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as grow eat go logo learn an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045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298"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67" y="0"/>
            <a:ext cx="710212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rotWithShape="1">
          <a:blip r:embed="rId5"/>
          <a:srcRect/>
          <a:stretch/>
        </p:blipFill>
        <p:spPr bwMode="auto">
          <a:xfrm rot="379814">
            <a:off x="2078568" y="1376363"/>
            <a:ext cx="534105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816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50"/>
                                        <p:tgtEl>
                                          <p:spTgt spid="16386"/>
                                        </p:tgtEl>
                                      </p:cBhvr>
                                    </p:animEffect>
                                    <p:anim calcmode="lin" valueType="num">
                                      <p:cBhvr>
                                        <p:cTn id="8" dur="250" fill="hold"/>
                                        <p:tgtEl>
                                          <p:spTgt spid="16386"/>
                                        </p:tgtEl>
                                        <p:attrNameLst>
                                          <p:attrName>ppt_x</p:attrName>
                                        </p:attrNameLst>
                                      </p:cBhvr>
                                      <p:tavLst>
                                        <p:tav tm="0">
                                          <p:val>
                                            <p:strVal val="#ppt_x"/>
                                          </p:val>
                                        </p:tav>
                                        <p:tav tm="100000">
                                          <p:val>
                                            <p:strVal val="#ppt_x"/>
                                          </p:val>
                                        </p:tav>
                                      </p:tavLst>
                                    </p:anim>
                                    <p:anim calcmode="lin" valueType="num">
                                      <p:cBhvr>
                                        <p:cTn id="9" dur="25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7" descr="NCYGS 2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17" y="720"/>
            <a:ext cx="3395663" cy="213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ggk book awar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81400" y="1048987"/>
            <a:ext cx="5304289" cy="530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
          <p:cNvSpPr>
            <a:spLocks noGrp="1" noChangeArrowheads="1"/>
          </p:cNvSpPr>
          <p:nvPr>
            <p:ph type="ctrTitle" idx="4294967295"/>
          </p:nvPr>
        </p:nvSpPr>
        <p:spPr>
          <a:xfrm>
            <a:off x="1981200" y="-381000"/>
            <a:ext cx="7772400" cy="2127250"/>
          </a:xfrm>
        </p:spPr>
        <p:txBody>
          <a:bodyPr anchor="b"/>
          <a:lstStyle/>
          <a:p>
            <a:pPr eaLnBrk="1" hangingPunct="1">
              <a:defRPr/>
            </a:pPr>
            <a:r>
              <a:rPr lang="en-US" sz="3800" b="1" dirty="0" smtClean="0">
                <a:solidFill>
                  <a:srgbClr val="92D050"/>
                </a:solidFill>
                <a:latin typeface="Century Gothic" pitchFamily="34" charset="0"/>
              </a:rPr>
              <a:t>GROWING GOOD KIDS</a:t>
            </a:r>
            <a:r>
              <a:rPr lang="en-US" sz="1000" b="1" baseline="100000" dirty="0" smtClean="0">
                <a:solidFill>
                  <a:srgbClr val="92D050"/>
                </a:solidFill>
                <a:latin typeface="Century Gothic" pitchFamily="34" charset="0"/>
              </a:rPr>
              <a:t>SM</a:t>
            </a:r>
            <a:r>
              <a:rPr lang="en-US" sz="3000" dirty="0" smtClean="0">
                <a:solidFill>
                  <a:srgbClr val="663300"/>
                </a:solidFill>
                <a:latin typeface="Century Gothic" pitchFamily="34" charset="0"/>
              </a:rPr>
              <a:t/>
            </a:r>
            <a:br>
              <a:rPr lang="en-US" sz="3000" dirty="0" smtClean="0">
                <a:solidFill>
                  <a:srgbClr val="663300"/>
                </a:solidFill>
                <a:latin typeface="Century Gothic" pitchFamily="34" charset="0"/>
              </a:rPr>
            </a:br>
            <a:r>
              <a:rPr lang="en-US" sz="2500" dirty="0" smtClean="0">
                <a:solidFill>
                  <a:schemeClr val="bg1">
                    <a:lumMod val="50000"/>
                  </a:schemeClr>
                </a:solidFill>
                <a:latin typeface="Century Gothic" pitchFamily="34" charset="0"/>
              </a:rPr>
              <a:t>Excellence in Children’s Literature</a:t>
            </a:r>
            <a:br>
              <a:rPr lang="en-US" sz="2500" dirty="0" smtClean="0">
                <a:solidFill>
                  <a:schemeClr val="bg1">
                    <a:lumMod val="50000"/>
                  </a:schemeClr>
                </a:solidFill>
                <a:latin typeface="Century Gothic" pitchFamily="34" charset="0"/>
              </a:rPr>
            </a:br>
            <a:r>
              <a:rPr lang="en-US" sz="2000" spc="800" dirty="0" smtClean="0">
                <a:solidFill>
                  <a:schemeClr val="bg1">
                    <a:lumMod val="50000"/>
                  </a:schemeClr>
                </a:solidFill>
                <a:latin typeface="Century Gothic" pitchFamily="34" charset="0"/>
              </a:rPr>
              <a:t>Book Awards Program</a:t>
            </a:r>
          </a:p>
        </p:txBody>
      </p:sp>
      <p:sp>
        <p:nvSpPr>
          <p:cNvPr id="3076" name="Text Box 16"/>
          <p:cNvSpPr txBox="1">
            <a:spLocks noChangeArrowheads="1"/>
          </p:cNvSpPr>
          <p:nvPr/>
        </p:nvSpPr>
        <p:spPr bwMode="auto">
          <a:xfrm>
            <a:off x="152400" y="2177413"/>
            <a:ext cx="3810000" cy="346248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ltLang="en-US" sz="500" dirty="0">
              <a:solidFill>
                <a:schemeClr val="bg1"/>
              </a:solidFill>
              <a:latin typeface="Albertus Medium" pitchFamily="34" charset="0"/>
            </a:endParaRPr>
          </a:p>
          <a:p>
            <a:pPr algn="ctr">
              <a:spcBef>
                <a:spcPct val="50000"/>
              </a:spcBef>
            </a:pPr>
            <a:r>
              <a:rPr lang="en-US" altLang="en-US" sz="2400" dirty="0">
                <a:solidFill>
                  <a:schemeClr val="bg1"/>
                </a:solidFill>
                <a:latin typeface="Century Gothic" pitchFamily="34" charset="0"/>
              </a:rPr>
              <a:t>Recognize those children’s books that are uniquely successful in promoting an understanding of and appreciation for plants, gardening and the environment.</a:t>
            </a:r>
            <a:r>
              <a:rPr lang="en-US" altLang="en-US" sz="2400" dirty="0">
                <a:solidFill>
                  <a:schemeClr val="bg1"/>
                </a:solidFill>
                <a:latin typeface="Albertus Medium" pitchFamily="34" charset="0"/>
              </a:rPr>
              <a:t/>
            </a:r>
            <a:br>
              <a:rPr lang="en-US" altLang="en-US" sz="2400" dirty="0">
                <a:solidFill>
                  <a:schemeClr val="bg1"/>
                </a:solidFill>
                <a:latin typeface="Albertus Medium" pitchFamily="34" charset="0"/>
              </a:rPr>
            </a:br>
            <a:endParaRPr lang="en-US" altLang="en-US" sz="1000" dirty="0">
              <a:solidFill>
                <a:schemeClr val="bg1"/>
              </a:solidFill>
              <a:latin typeface="Albertus Medium" pitchFamily="34" charset="0"/>
            </a:endParaRPr>
          </a:p>
        </p:txBody>
      </p:sp>
      <p:pic>
        <p:nvPicPr>
          <p:cNvPr id="13314" name="Picture 2" descr="C:\Users\Randy.Seagraves\Documents\Documents\JMG Art\JMG Logos\growing logo green.tif"/>
          <p:cNvPicPr>
            <a:picLocks noChangeAspect="1" noChangeArrowheads="1"/>
          </p:cNvPicPr>
          <p:nvPr/>
        </p:nvPicPr>
        <p:blipFill>
          <a:blip r:embed="rId5" cstate="screen">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400000"/>
                    </a14:imgEffect>
                    <a14:imgEffect>
                      <a14:brightnessContrast bright="-60000"/>
                    </a14:imgEffect>
                  </a14:imgLayer>
                </a14:imgProps>
              </a:ext>
              <a:ext uri="{28A0092B-C50C-407E-A947-70E740481C1C}">
                <a14:useLocalDpi xmlns:a14="http://schemas.microsoft.com/office/drawing/2010/main"/>
              </a:ext>
            </a:extLst>
          </a:blip>
          <a:srcRect/>
          <a:stretch>
            <a:fillRect/>
          </a:stretch>
        </p:blipFill>
        <p:spPr bwMode="auto">
          <a:xfrm>
            <a:off x="5562600" y="5562600"/>
            <a:ext cx="2735593" cy="102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342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1"/>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228600" y="0"/>
            <a:ext cx="710212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lum bright="70000" contrast="-70000"/>
          </a:blip>
          <a:srcRect/>
          <a:stretch/>
        </p:blipFill>
        <p:spPr bwMode="auto">
          <a:xfrm rot="379814">
            <a:off x="3832578" y="1165226"/>
            <a:ext cx="5341056" cy="6856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9034" y="3389314"/>
            <a:ext cx="2717800" cy="3290887"/>
          </a:xfrm>
          <a:prstGeom prst="rect">
            <a:avLst/>
          </a:prstGeom>
          <a:noFill/>
          <a:ln w="57150" cap="sq">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16589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71333" y="3389314"/>
            <a:ext cx="3262489" cy="2090737"/>
          </a:xfrm>
          <a:prstGeom prst="rect">
            <a:avLst/>
          </a:prstGeom>
          <a:noFill/>
          <a:ln w="57150" cap="sq">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99334" name="Picture 2" descr="I:\External Drive Archive 2\desktop folders\AFRI\a stone.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75956" y="534988"/>
            <a:ext cx="3666067" cy="2247900"/>
          </a:xfrm>
          <a:prstGeom prst="rect">
            <a:avLst/>
          </a:prstGeom>
          <a:noFill/>
          <a:ln w="57150" cap="sq">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440328" name="TextBox 7"/>
          <p:cNvSpPr txBox="1">
            <a:spLocks noChangeArrowheads="1"/>
          </p:cNvSpPr>
          <p:nvPr/>
        </p:nvSpPr>
        <p:spPr bwMode="auto">
          <a:xfrm>
            <a:off x="152400" y="152400"/>
            <a:ext cx="379306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600" b="1">
                <a:solidFill>
                  <a:srgbClr val="009900"/>
                </a:solidFill>
                <a:latin typeface="Arial" pitchFamily="34" charset="0"/>
              </a:rPr>
              <a:t>Class makes 3 different stones for each crop growing:</a:t>
            </a:r>
          </a:p>
        </p:txBody>
      </p:sp>
      <p:sp>
        <p:nvSpPr>
          <p:cNvPr id="9" name="TextBox 7"/>
          <p:cNvSpPr txBox="1">
            <a:spLocks noChangeArrowheads="1"/>
          </p:cNvSpPr>
          <p:nvPr/>
        </p:nvSpPr>
        <p:spPr bwMode="auto">
          <a:xfrm>
            <a:off x="309034" y="2806700"/>
            <a:ext cx="281516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fontAlgn="auto">
              <a:spcBef>
                <a:spcPct val="0"/>
              </a:spcBef>
              <a:spcAft>
                <a:spcPts val="0"/>
              </a:spcAft>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rPr>
              <a:t>l</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rPr>
              <a:t>abel stone:</a:t>
            </a:r>
          </a:p>
        </p:txBody>
      </p:sp>
      <p:sp>
        <p:nvSpPr>
          <p:cNvPr id="10" name="TextBox 7"/>
          <p:cNvSpPr txBox="1">
            <a:spLocks noChangeArrowheads="1"/>
          </p:cNvSpPr>
          <p:nvPr/>
        </p:nvSpPr>
        <p:spPr bwMode="auto">
          <a:xfrm>
            <a:off x="5257801" y="0"/>
            <a:ext cx="354753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fontAlgn="auto">
              <a:spcBef>
                <a:spcPct val="0"/>
              </a:spcBef>
              <a:spcAft>
                <a:spcPts val="0"/>
              </a:spcAft>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rPr>
              <a:t>n</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rPr>
              <a:t>utrient stone:</a:t>
            </a:r>
          </a:p>
        </p:txBody>
      </p:sp>
      <p:sp>
        <p:nvSpPr>
          <p:cNvPr id="11" name="TextBox 7"/>
          <p:cNvSpPr txBox="1">
            <a:spLocks noChangeArrowheads="1"/>
          </p:cNvSpPr>
          <p:nvPr/>
        </p:nvSpPr>
        <p:spPr bwMode="auto">
          <a:xfrm>
            <a:off x="3328812" y="2833688"/>
            <a:ext cx="354753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fontAlgn="auto">
              <a:spcBef>
                <a:spcPct val="0"/>
              </a:spcBef>
              <a:spcAft>
                <a:spcPts val="0"/>
              </a:spcAft>
              <a:buFontTx/>
              <a:buNone/>
              <a:defRPr/>
            </a:pP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rPr>
              <a:t>benefit stone:</a:t>
            </a:r>
          </a:p>
        </p:txBody>
      </p:sp>
      <p:pic>
        <p:nvPicPr>
          <p:cNvPr id="12" name="Picture 11" descr="texas grow eat go logo learn an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356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1"/>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228600" y="0"/>
            <a:ext cx="710212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lum bright="70000" contrast="-70000"/>
          </a:blip>
          <a:srcRect/>
          <a:stretch/>
        </p:blipFill>
        <p:spPr bwMode="auto">
          <a:xfrm rot="379814">
            <a:off x="3832578" y="1165226"/>
            <a:ext cx="5341056" cy="6856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1349"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9034" y="3389314"/>
            <a:ext cx="2717800" cy="3290887"/>
          </a:xfrm>
          <a:prstGeom prst="rect">
            <a:avLst/>
          </a:prstGeom>
          <a:noFill/>
          <a:ln w="57150" cap="sq">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441350"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71333" y="3389314"/>
            <a:ext cx="3262489" cy="2090737"/>
          </a:xfrm>
          <a:prstGeom prst="rect">
            <a:avLst/>
          </a:prstGeom>
          <a:noFill/>
          <a:ln w="57150" cap="sq">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441351" name="Picture 2" descr="I:\External Drive Archive 2\desktop folders\AFRI\a stone.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75956" y="534988"/>
            <a:ext cx="3666067" cy="2247900"/>
          </a:xfrm>
          <a:prstGeom prst="rect">
            <a:avLst/>
          </a:prstGeom>
          <a:noFill/>
          <a:ln w="57150" cap="sq">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441352" name="TextBox 7"/>
          <p:cNvSpPr txBox="1">
            <a:spLocks noChangeArrowheads="1"/>
          </p:cNvSpPr>
          <p:nvPr/>
        </p:nvSpPr>
        <p:spPr bwMode="auto">
          <a:xfrm>
            <a:off x="152400" y="152400"/>
            <a:ext cx="379306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600" b="1">
                <a:solidFill>
                  <a:srgbClr val="009900"/>
                </a:solidFill>
                <a:latin typeface="Arial" pitchFamily="34" charset="0"/>
              </a:rPr>
              <a:t>Class makes 3 different stones for each crop growing:</a:t>
            </a:r>
          </a:p>
        </p:txBody>
      </p:sp>
      <p:sp>
        <p:nvSpPr>
          <p:cNvPr id="9" name="TextBox 7"/>
          <p:cNvSpPr txBox="1">
            <a:spLocks noChangeArrowheads="1"/>
          </p:cNvSpPr>
          <p:nvPr/>
        </p:nvSpPr>
        <p:spPr bwMode="auto">
          <a:xfrm>
            <a:off x="309034" y="2806700"/>
            <a:ext cx="281516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fontAlgn="auto">
              <a:spcBef>
                <a:spcPct val="0"/>
              </a:spcBef>
              <a:spcAft>
                <a:spcPts val="0"/>
              </a:spcAft>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rPr>
              <a:t>l</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rPr>
              <a:t>abel stone:</a:t>
            </a:r>
          </a:p>
        </p:txBody>
      </p:sp>
      <p:sp>
        <p:nvSpPr>
          <p:cNvPr id="10" name="TextBox 7"/>
          <p:cNvSpPr txBox="1">
            <a:spLocks noChangeArrowheads="1"/>
          </p:cNvSpPr>
          <p:nvPr/>
        </p:nvSpPr>
        <p:spPr bwMode="auto">
          <a:xfrm>
            <a:off x="5257801" y="0"/>
            <a:ext cx="354753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fontAlgn="auto">
              <a:spcBef>
                <a:spcPct val="0"/>
              </a:spcBef>
              <a:spcAft>
                <a:spcPts val="0"/>
              </a:spcAft>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rPr>
              <a:t>n</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rPr>
              <a:t>utrient stone:</a:t>
            </a:r>
          </a:p>
        </p:txBody>
      </p:sp>
      <p:sp>
        <p:nvSpPr>
          <p:cNvPr id="11" name="TextBox 7"/>
          <p:cNvSpPr txBox="1">
            <a:spLocks noChangeArrowheads="1"/>
          </p:cNvSpPr>
          <p:nvPr/>
        </p:nvSpPr>
        <p:spPr bwMode="auto">
          <a:xfrm>
            <a:off x="3328812" y="2833688"/>
            <a:ext cx="354753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fontAlgn="auto">
              <a:spcBef>
                <a:spcPct val="0"/>
              </a:spcBef>
              <a:spcAft>
                <a:spcPts val="0"/>
              </a:spcAft>
              <a:buFontTx/>
              <a:buNone/>
              <a:defRPr/>
            </a:pP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rPr>
              <a:t>benefit stone:</a:t>
            </a:r>
          </a:p>
        </p:txBody>
      </p:sp>
      <p:pic>
        <p:nvPicPr>
          <p:cNvPr id="15" name="Picture 14" descr="texas grow eat go logo learn an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rotWithShape="1">
          <a:blip r:embed="rId9"/>
          <a:srcRect/>
          <a:stretch/>
        </p:blipFill>
        <p:spPr bwMode="auto">
          <a:xfrm rot="417024">
            <a:off x="2550610" y="-73824"/>
            <a:ext cx="5517444" cy="7254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7287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1"/>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228600" y="0"/>
            <a:ext cx="710212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lum bright="70000" contrast="-70000"/>
          </a:blip>
          <a:srcRect/>
          <a:stretch/>
        </p:blipFill>
        <p:spPr bwMode="auto">
          <a:xfrm rot="379814">
            <a:off x="3832578" y="1165226"/>
            <a:ext cx="5341056" cy="6856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1349"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9034" y="3389314"/>
            <a:ext cx="2717800" cy="3290887"/>
          </a:xfrm>
          <a:prstGeom prst="rect">
            <a:avLst/>
          </a:prstGeom>
          <a:noFill/>
          <a:ln w="57150" cap="sq">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441350"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71333" y="3389314"/>
            <a:ext cx="3262489" cy="2090737"/>
          </a:xfrm>
          <a:prstGeom prst="rect">
            <a:avLst/>
          </a:prstGeom>
          <a:noFill/>
          <a:ln w="57150" cap="sq">
            <a:solidFill>
              <a:srgbClr val="009900"/>
            </a:solidFill>
            <a:miter lim="800000"/>
            <a:headEnd/>
            <a:tailEnd/>
          </a:ln>
          <a:extLst>
            <a:ext uri="{909E8E84-426E-40DD-AFC4-6F175D3DCCD1}">
              <a14:hiddenFill xmlns:a14="http://schemas.microsoft.com/office/drawing/2010/main">
                <a:solidFill>
                  <a:srgbClr val="FFFFFF"/>
                </a:solidFill>
              </a14:hiddenFill>
            </a:ext>
          </a:extLst>
        </p:spPr>
      </p:pic>
      <p:pic>
        <p:nvPicPr>
          <p:cNvPr id="441351" name="Picture 2" descr="I:\External Drive Archive 2\desktop folders\AFRI\a stone.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75956" y="534988"/>
            <a:ext cx="3666067" cy="2247900"/>
          </a:xfrm>
          <a:prstGeom prst="rect">
            <a:avLst/>
          </a:prstGeom>
          <a:noFill/>
          <a:ln w="57150" cap="sq">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441352" name="TextBox 7"/>
          <p:cNvSpPr txBox="1">
            <a:spLocks noChangeArrowheads="1"/>
          </p:cNvSpPr>
          <p:nvPr/>
        </p:nvSpPr>
        <p:spPr bwMode="auto">
          <a:xfrm>
            <a:off x="152400" y="152400"/>
            <a:ext cx="379306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600" b="1">
                <a:solidFill>
                  <a:srgbClr val="009900"/>
                </a:solidFill>
                <a:latin typeface="Arial" pitchFamily="34" charset="0"/>
              </a:rPr>
              <a:t>Class makes 3 different stones for each crop growing:</a:t>
            </a:r>
          </a:p>
        </p:txBody>
      </p:sp>
      <p:sp>
        <p:nvSpPr>
          <p:cNvPr id="9" name="TextBox 7"/>
          <p:cNvSpPr txBox="1">
            <a:spLocks noChangeArrowheads="1"/>
          </p:cNvSpPr>
          <p:nvPr/>
        </p:nvSpPr>
        <p:spPr bwMode="auto">
          <a:xfrm>
            <a:off x="309034" y="2806700"/>
            <a:ext cx="281516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fontAlgn="auto">
              <a:spcBef>
                <a:spcPct val="0"/>
              </a:spcBef>
              <a:spcAft>
                <a:spcPts val="0"/>
              </a:spcAft>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rPr>
              <a:t>l</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rPr>
              <a:t>abel stone:</a:t>
            </a:r>
          </a:p>
        </p:txBody>
      </p:sp>
      <p:sp>
        <p:nvSpPr>
          <p:cNvPr id="10" name="TextBox 7"/>
          <p:cNvSpPr txBox="1">
            <a:spLocks noChangeArrowheads="1"/>
          </p:cNvSpPr>
          <p:nvPr/>
        </p:nvSpPr>
        <p:spPr bwMode="auto">
          <a:xfrm>
            <a:off x="5257801" y="0"/>
            <a:ext cx="354753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fontAlgn="auto">
              <a:spcBef>
                <a:spcPct val="0"/>
              </a:spcBef>
              <a:spcAft>
                <a:spcPts val="0"/>
              </a:spcAft>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rPr>
              <a:t>n</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rPr>
              <a:t>utrient stone:</a:t>
            </a:r>
          </a:p>
        </p:txBody>
      </p:sp>
      <p:sp>
        <p:nvSpPr>
          <p:cNvPr id="11" name="TextBox 7"/>
          <p:cNvSpPr txBox="1">
            <a:spLocks noChangeArrowheads="1"/>
          </p:cNvSpPr>
          <p:nvPr/>
        </p:nvSpPr>
        <p:spPr bwMode="auto">
          <a:xfrm>
            <a:off x="3328812" y="2833688"/>
            <a:ext cx="354753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fontAlgn="auto">
              <a:spcBef>
                <a:spcPct val="0"/>
              </a:spcBef>
              <a:spcAft>
                <a:spcPts val="0"/>
              </a:spcAft>
              <a:buFontTx/>
              <a:buNone/>
              <a:defRPr/>
            </a:pP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rPr>
              <a:t>benefit stone:</a:t>
            </a:r>
          </a:p>
        </p:txBody>
      </p:sp>
      <p:pic>
        <p:nvPicPr>
          <p:cNvPr id="15" name="Picture 14" descr="texas grow eat go logo learn an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07201" y="4781550"/>
            <a:ext cx="167953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rotWithShape="1">
          <a:blip r:embed="rId9"/>
          <a:srcRect/>
          <a:stretch/>
        </p:blipFill>
        <p:spPr bwMode="auto">
          <a:xfrm rot="417024">
            <a:off x="2550610" y="-73824"/>
            <a:ext cx="5517444" cy="7254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7"/>
          <p:cNvSpPr txBox="1">
            <a:spLocks noChangeArrowheads="1"/>
          </p:cNvSpPr>
          <p:nvPr/>
        </p:nvSpPr>
        <p:spPr bwMode="auto">
          <a:xfrm>
            <a:off x="-57856" y="141288"/>
            <a:ext cx="5468056" cy="2387600"/>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900" dirty="0">
              <a:solidFill>
                <a:srgbClr val="F2F2F2"/>
              </a:solidFill>
              <a:latin typeface="Love Ya Like A Sister" pitchFamily="2" charset="0"/>
            </a:endParaRPr>
          </a:p>
          <a:p>
            <a:pPr eaLnBrk="1" hangingPunct="1">
              <a:spcBef>
                <a:spcPct val="0"/>
              </a:spcBef>
              <a:buFontTx/>
              <a:buNone/>
            </a:pPr>
            <a:r>
              <a:rPr lang="en-US" altLang="en-US" sz="2800" dirty="0">
                <a:solidFill>
                  <a:srgbClr val="F2F2F2"/>
                </a:solidFill>
                <a:latin typeface="Love Ya Like A Sister" pitchFamily="2" charset="0"/>
              </a:rPr>
              <a:t> a Quick &amp; Easy  </a:t>
            </a:r>
            <a:br>
              <a:rPr lang="en-US" altLang="en-US" sz="2800" dirty="0">
                <a:solidFill>
                  <a:srgbClr val="F2F2F2"/>
                </a:solidFill>
                <a:latin typeface="Love Ya Like A Sister" pitchFamily="2" charset="0"/>
              </a:rPr>
            </a:br>
            <a:r>
              <a:rPr lang="en-US" altLang="en-US" sz="2800" dirty="0">
                <a:solidFill>
                  <a:srgbClr val="F2F2F2"/>
                </a:solidFill>
                <a:latin typeface="Love Ya Like A Sister" pitchFamily="2" charset="0"/>
              </a:rPr>
              <a:t> option to stones/paint</a:t>
            </a:r>
            <a:r>
              <a:rPr lang="en-US" altLang="en-US" sz="3000" dirty="0">
                <a:solidFill>
                  <a:srgbClr val="F2F2F2"/>
                </a:solidFill>
                <a:latin typeface="Love Ya Like A Sister" pitchFamily="2" charset="0"/>
              </a:rPr>
              <a:t>:</a:t>
            </a:r>
          </a:p>
          <a:p>
            <a:pPr eaLnBrk="1" hangingPunct="1">
              <a:spcBef>
                <a:spcPct val="0"/>
              </a:spcBef>
              <a:buFontTx/>
              <a:buNone/>
            </a:pPr>
            <a:r>
              <a:rPr lang="en-US" altLang="en-US" sz="2000" b="1" dirty="0">
                <a:solidFill>
                  <a:srgbClr val="F2F2F2"/>
                </a:solidFill>
                <a:latin typeface="Arial" pitchFamily="34" charset="0"/>
              </a:rPr>
              <a:t> </a:t>
            </a:r>
            <a:br>
              <a:rPr lang="en-US" altLang="en-US" sz="2000" b="1" dirty="0">
                <a:solidFill>
                  <a:srgbClr val="F2F2F2"/>
                </a:solidFill>
                <a:latin typeface="Arial" pitchFamily="34" charset="0"/>
              </a:rPr>
            </a:br>
            <a:r>
              <a:rPr lang="en-US" altLang="en-US" sz="2000" b="1" dirty="0">
                <a:solidFill>
                  <a:srgbClr val="F2F2F2"/>
                </a:solidFill>
                <a:latin typeface="Arial" pitchFamily="34" charset="0"/>
              </a:rPr>
              <a:t>  </a:t>
            </a:r>
            <a:r>
              <a:rPr lang="en-US" altLang="en-US" b="1" dirty="0">
                <a:solidFill>
                  <a:srgbClr val="F2F2F2"/>
                </a:solidFill>
                <a:latin typeface="Arial" pitchFamily="34" charset="0"/>
              </a:rPr>
              <a:t>Use stir sticks and    </a:t>
            </a:r>
            <a:br>
              <a:rPr lang="en-US" altLang="en-US" b="1" dirty="0">
                <a:solidFill>
                  <a:srgbClr val="F2F2F2"/>
                </a:solidFill>
                <a:latin typeface="Arial" pitchFamily="34" charset="0"/>
              </a:rPr>
            </a:br>
            <a:r>
              <a:rPr lang="en-US" altLang="en-US" b="1" dirty="0">
                <a:solidFill>
                  <a:srgbClr val="F2F2F2"/>
                </a:solidFill>
                <a:latin typeface="Arial" pitchFamily="34" charset="0"/>
              </a:rPr>
              <a:t> permanent markers</a:t>
            </a:r>
          </a:p>
        </p:txBody>
      </p:sp>
      <p:cxnSp>
        <p:nvCxnSpPr>
          <p:cNvPr id="3" name="Straight Arrow Connector 2"/>
          <p:cNvCxnSpPr/>
          <p:nvPr/>
        </p:nvCxnSpPr>
        <p:spPr>
          <a:xfrm>
            <a:off x="4748390" y="2354263"/>
            <a:ext cx="661811" cy="2081212"/>
          </a:xfrm>
          <a:prstGeom prst="straightConnector1">
            <a:avLst/>
          </a:prstGeom>
          <a:ln w="317500">
            <a:solidFill>
              <a:srgbClr val="0099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04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45" y="7939"/>
            <a:ext cx="8668455" cy="798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1399009">
            <a:off x="264583" y="1379201"/>
            <a:ext cx="8175978" cy="3125788"/>
          </a:xfrm>
          <a:prstGeom prst="rect">
            <a:avLst/>
          </a:prstGeom>
          <a:solidFill>
            <a:srgbClr val="009900"/>
          </a:solidFill>
        </p:spPr>
        <p:style>
          <a:lnRef idx="1">
            <a:schemeClr val="accent5"/>
          </a:lnRef>
          <a:fillRef idx="3">
            <a:schemeClr val="accent5"/>
          </a:fillRef>
          <a:effectRef idx="2">
            <a:schemeClr val="accent5"/>
          </a:effectRef>
          <a:fontRef idx="minor">
            <a:schemeClr val="lt1"/>
          </a:fontRef>
        </p:style>
        <p:txBody>
          <a:bodyPr lIns="63487" tIns="31743" rIns="63487" bIns="31743">
            <a:spAutoFit/>
          </a:bodyPr>
          <a:lstStyle/>
          <a:p>
            <a:pPr algn="ctr" fontAlgn="auto">
              <a:spcBef>
                <a:spcPts val="0"/>
              </a:spcBef>
              <a:spcAft>
                <a:spcPts val="0"/>
              </a:spcAft>
              <a:defRPr/>
            </a:pPr>
            <a:r>
              <a:rPr lang="en-US" sz="2800" b="1" i="1" dirty="0">
                <a:solidFill>
                  <a:prstClr val="white">
                    <a:lumMod val="95000"/>
                  </a:prstClr>
                </a:solidFill>
                <a:effectLst>
                  <a:outerShdw blurRad="50800" dist="38100" dir="2700000" algn="tl" rotWithShape="0">
                    <a:prstClr val="black">
                      <a:alpha val="40000"/>
                    </a:prstClr>
                  </a:outerShdw>
                </a:effectLst>
              </a:rPr>
              <a:t>Teaching students to be </a:t>
            </a:r>
            <a:r>
              <a:rPr lang="en-US" sz="3500" b="1" i="1" dirty="0">
                <a:solidFill>
                  <a:prstClr val="white">
                    <a:lumMod val="95000"/>
                  </a:prstClr>
                </a:solidFill>
                <a:effectLst>
                  <a:outerShdw blurRad="50800" dist="38100" dir="2700000" algn="tl" rotWithShape="0">
                    <a:prstClr val="black">
                      <a:alpha val="40000"/>
                    </a:prstClr>
                  </a:outerShdw>
                </a:effectLst>
              </a:rPr>
              <a:t>critical</a:t>
            </a:r>
            <a:r>
              <a:rPr lang="en-US" sz="2800" b="1" i="1" dirty="0">
                <a:solidFill>
                  <a:prstClr val="white">
                    <a:lumMod val="95000"/>
                  </a:prstClr>
                </a:solidFill>
                <a:effectLst>
                  <a:outerShdw blurRad="50800" dist="38100" dir="2700000" algn="tl" rotWithShape="0">
                    <a:prstClr val="black">
                      <a:alpha val="40000"/>
                    </a:prstClr>
                  </a:outerShdw>
                </a:effectLst>
              </a:rPr>
              <a:t> of advertisements</a:t>
            </a:r>
          </a:p>
          <a:p>
            <a:pPr algn="ctr" fontAlgn="auto">
              <a:spcBef>
                <a:spcPts val="0"/>
              </a:spcBef>
              <a:spcAft>
                <a:spcPts val="0"/>
              </a:spcAft>
              <a:defRPr/>
            </a:pPr>
            <a:r>
              <a:rPr lang="en-US" sz="3500" b="1" i="1" dirty="0">
                <a:solidFill>
                  <a:prstClr val="white">
                    <a:lumMod val="95000"/>
                  </a:prstClr>
                </a:solidFill>
                <a:effectLst>
                  <a:outerShdw blurRad="50800" dist="38100" dir="2700000" algn="tl" rotWithShape="0">
                    <a:prstClr val="black">
                      <a:alpha val="40000"/>
                    </a:prstClr>
                  </a:outerShdw>
                </a:effectLst>
              </a:rPr>
              <a:t>Evaluate</a:t>
            </a:r>
            <a:r>
              <a:rPr lang="en-US" sz="2800" b="1" dirty="0">
                <a:solidFill>
                  <a:prstClr val="white">
                    <a:lumMod val="95000"/>
                  </a:prstClr>
                </a:solidFill>
                <a:effectLst>
                  <a:outerShdw blurRad="50800" dist="38100" dir="2700000" algn="tl" rotWithShape="0">
                    <a:prstClr val="black">
                      <a:alpha val="40000"/>
                    </a:prstClr>
                  </a:outerShdw>
                </a:effectLst>
              </a:rPr>
              <a:t> foods and </a:t>
            </a:r>
            <a:r>
              <a:rPr lang="en-US" sz="3500" b="1" i="1" dirty="0">
                <a:solidFill>
                  <a:prstClr val="white">
                    <a:lumMod val="95000"/>
                  </a:prstClr>
                </a:solidFill>
                <a:effectLst>
                  <a:outerShdw blurRad="50800" dist="38100" dir="2700000" algn="tl" rotWithShape="0">
                    <a:prstClr val="black">
                      <a:alpha val="40000"/>
                    </a:prstClr>
                  </a:outerShdw>
                </a:effectLst>
              </a:rPr>
              <a:t>classify</a:t>
            </a:r>
            <a:r>
              <a:rPr lang="en-US" sz="2800" b="1" dirty="0">
                <a:solidFill>
                  <a:prstClr val="white">
                    <a:lumMod val="95000"/>
                  </a:prstClr>
                </a:solidFill>
                <a:effectLst>
                  <a:outerShdw blurRad="50800" dist="38100" dir="2700000" algn="tl" rotWithShape="0">
                    <a:prstClr val="black">
                      <a:alpha val="40000"/>
                    </a:prstClr>
                  </a:outerShdw>
                </a:effectLst>
              </a:rPr>
              <a:t> based on amounts of:</a:t>
            </a:r>
          </a:p>
          <a:p>
            <a:pPr algn="ctr" fontAlgn="auto">
              <a:spcBef>
                <a:spcPts val="0"/>
              </a:spcBef>
              <a:spcAft>
                <a:spcPts val="0"/>
              </a:spcAft>
              <a:defRPr/>
            </a:pPr>
            <a:r>
              <a:rPr lang="en-US" sz="2800" dirty="0">
                <a:solidFill>
                  <a:srgbClr val="FFFF99"/>
                </a:solidFill>
              </a:rPr>
              <a:t>unhealthy fats, added sugars, and salt</a:t>
            </a:r>
            <a:endParaRPr lang="en-US" sz="2800" b="1" dirty="0">
              <a:solidFill>
                <a:srgbClr val="FFFF99"/>
              </a:solidFill>
              <a:effectLst>
                <a:outerShdw blurRad="50800" dist="38100" dir="2700000" algn="tl" rotWithShape="0">
                  <a:prstClr val="black">
                    <a:alpha val="40000"/>
                  </a:prstClr>
                </a:outerShdw>
              </a:effectLst>
            </a:endParaRPr>
          </a:p>
          <a:p>
            <a:pPr fontAlgn="auto">
              <a:spcBef>
                <a:spcPts val="0"/>
              </a:spcBef>
              <a:spcAft>
                <a:spcPts val="0"/>
              </a:spcAft>
              <a:defRPr/>
            </a:pPr>
            <a:r>
              <a:rPr lang="en-US" sz="2000" dirty="0">
                <a:solidFill>
                  <a:prstClr val="white">
                    <a:lumMod val="95000"/>
                  </a:prstClr>
                </a:solidFill>
                <a:effectLst>
                  <a:outerShdw blurRad="50800" dist="38100" dir="2700000" algn="tl" rotWithShape="0">
                    <a:prstClr val="black">
                      <a:alpha val="40000"/>
                    </a:prstClr>
                  </a:outerShdw>
                </a:effectLst>
              </a:rPr>
              <a:t> </a:t>
            </a:r>
            <a:r>
              <a:rPr lang="en-US" sz="2800" dirty="0">
                <a:solidFill>
                  <a:prstClr val="white">
                    <a:lumMod val="95000"/>
                  </a:prstClr>
                </a:solidFill>
                <a:effectLst>
                  <a:outerShdw blurRad="50800" dist="38100" dir="2700000" algn="tl" rotWithShape="0">
                    <a:prstClr val="black">
                      <a:alpha val="40000"/>
                    </a:prstClr>
                  </a:outerShdw>
                </a:effectLst>
              </a:rPr>
              <a:t/>
            </a:r>
            <a:br>
              <a:rPr lang="en-US" sz="2800" dirty="0">
                <a:solidFill>
                  <a:prstClr val="white">
                    <a:lumMod val="95000"/>
                  </a:prstClr>
                </a:solidFill>
                <a:effectLst>
                  <a:outerShdw blurRad="50800" dist="38100" dir="2700000" algn="tl" rotWithShape="0">
                    <a:prstClr val="black">
                      <a:alpha val="40000"/>
                    </a:prstClr>
                  </a:outerShdw>
                </a:effectLst>
              </a:rPr>
            </a:br>
            <a:r>
              <a:rPr lang="en-US" sz="2800" dirty="0">
                <a:solidFill>
                  <a:prstClr val="white">
                    <a:lumMod val="95000"/>
                  </a:prstClr>
                </a:solidFill>
                <a:effectLst>
                  <a:outerShdw blurRad="50800" dist="38100" dir="2700000" algn="tl" rotWithShape="0">
                    <a:prstClr val="black">
                      <a:alpha val="40000"/>
                    </a:prstClr>
                  </a:outerShdw>
                </a:effectLst>
              </a:rPr>
              <a:t>	         </a:t>
            </a:r>
            <a:r>
              <a:rPr lang="en-US" sz="3900" b="1" dirty="0">
                <a:solidFill>
                  <a:srgbClr val="FFFF66"/>
                </a:solidFill>
                <a:effectLst>
                  <a:outerShdw blurRad="50800" dist="38100" dir="2700000" algn="tl" rotWithShape="0">
                    <a:prstClr val="black">
                      <a:alpha val="40000"/>
                    </a:prstClr>
                  </a:outerShdw>
                </a:effectLst>
              </a:rPr>
              <a:t>Whoa</a:t>
            </a:r>
            <a:r>
              <a:rPr lang="en-US" sz="3900" dirty="0">
                <a:solidFill>
                  <a:srgbClr val="FFFF66"/>
                </a:solidFill>
                <a:effectLst>
                  <a:outerShdw blurRad="50800" dist="38100" dir="2700000" algn="tl" rotWithShape="0">
                    <a:prstClr val="black">
                      <a:alpha val="40000"/>
                    </a:prstClr>
                  </a:outerShdw>
                </a:effectLst>
              </a:rPr>
              <a:t> </a:t>
            </a:r>
            <a:r>
              <a:rPr lang="en-US" sz="3900" dirty="0">
                <a:solidFill>
                  <a:prstClr val="white">
                    <a:lumMod val="95000"/>
                  </a:prstClr>
                </a:solidFill>
                <a:effectLst>
                  <a:outerShdw blurRad="50800" dist="38100" dir="2700000" algn="tl" rotWithShape="0">
                    <a:prstClr val="black">
                      <a:alpha val="40000"/>
                    </a:prstClr>
                  </a:outerShdw>
                </a:effectLst>
              </a:rPr>
              <a:t>foods </a:t>
            </a:r>
            <a:r>
              <a:rPr lang="en-US" sz="2800" dirty="0">
                <a:solidFill>
                  <a:prstClr val="white">
                    <a:lumMod val="95000"/>
                  </a:prstClr>
                </a:solidFill>
                <a:effectLst>
                  <a:outerShdw blurRad="50800" dist="38100" dir="2700000" algn="tl" rotWithShape="0">
                    <a:prstClr val="black">
                      <a:alpha val="40000"/>
                    </a:prstClr>
                  </a:outerShdw>
                </a:effectLst>
              </a:rPr>
              <a:t>– contain the most</a:t>
            </a:r>
          </a:p>
          <a:p>
            <a:pPr fontAlgn="auto">
              <a:spcBef>
                <a:spcPts val="0"/>
              </a:spcBef>
              <a:spcAft>
                <a:spcPts val="0"/>
              </a:spcAft>
              <a:defRPr/>
            </a:pPr>
            <a:r>
              <a:rPr lang="en-US" sz="2800" dirty="0">
                <a:solidFill>
                  <a:prstClr val="white">
                    <a:lumMod val="95000"/>
                  </a:prstClr>
                </a:solidFill>
                <a:effectLst>
                  <a:outerShdw blurRad="50800" dist="38100" dir="2700000" algn="tl" rotWithShape="0">
                    <a:prstClr val="black">
                      <a:alpha val="40000"/>
                    </a:prstClr>
                  </a:outerShdw>
                </a:effectLst>
              </a:rPr>
              <a:t>	           </a:t>
            </a:r>
            <a:r>
              <a:rPr lang="en-US" sz="4200" b="1" dirty="0">
                <a:solidFill>
                  <a:srgbClr val="00FF00"/>
                </a:solidFill>
                <a:effectLst>
                  <a:glow rad="63500">
                    <a:srgbClr val="4F81BD">
                      <a:satMod val="175000"/>
                      <a:alpha val="40000"/>
                    </a:srgbClr>
                  </a:glow>
                  <a:outerShdw blurRad="50800" dist="38100" dir="2700000" algn="tl" rotWithShape="0">
                    <a:prstClr val="black">
                      <a:alpha val="40000"/>
                    </a:prstClr>
                  </a:outerShdw>
                </a:effectLst>
              </a:rPr>
              <a:t>Go</a:t>
            </a:r>
            <a:r>
              <a:rPr lang="en-US" sz="3500" dirty="0">
                <a:solidFill>
                  <a:srgbClr val="33CC33"/>
                </a:solidFill>
                <a:effectLst>
                  <a:outerShdw blurRad="50800" dist="38100" dir="2700000" algn="tl" rotWithShape="0">
                    <a:prstClr val="black">
                      <a:alpha val="40000"/>
                    </a:prstClr>
                  </a:outerShdw>
                </a:effectLst>
              </a:rPr>
              <a:t> </a:t>
            </a:r>
            <a:r>
              <a:rPr lang="en-US" sz="3500" dirty="0">
                <a:solidFill>
                  <a:prstClr val="white">
                    <a:lumMod val="95000"/>
                  </a:prstClr>
                </a:solidFill>
                <a:effectLst>
                  <a:outerShdw blurRad="50800" dist="38100" dir="2700000" algn="tl" rotWithShape="0">
                    <a:prstClr val="black">
                      <a:alpha val="40000"/>
                    </a:prstClr>
                  </a:outerShdw>
                </a:effectLst>
              </a:rPr>
              <a:t>foods </a:t>
            </a:r>
            <a:r>
              <a:rPr lang="en-US" sz="2800" dirty="0">
                <a:solidFill>
                  <a:prstClr val="white">
                    <a:lumMod val="95000"/>
                  </a:prstClr>
                </a:solidFill>
                <a:effectLst>
                  <a:outerShdw blurRad="50800" dist="38100" dir="2700000" algn="tl" rotWithShape="0">
                    <a:prstClr val="black">
                      <a:alpha val="40000"/>
                    </a:prstClr>
                  </a:outerShdw>
                </a:effectLst>
              </a:rPr>
              <a:t>– contain the least</a:t>
            </a:r>
            <a:endParaRPr lang="en-US" sz="2800" dirty="0">
              <a:solidFill>
                <a:prstClr val="white">
                  <a:lumMod val="95000"/>
                </a:prstClr>
              </a:solidFill>
            </a:endParaRPr>
          </a:p>
        </p:txBody>
      </p:sp>
    </p:spTree>
    <p:extLst>
      <p:ext uri="{BB962C8B-B14F-4D97-AF65-F5344CB8AC3E}">
        <p14:creationId xmlns:p14="http://schemas.microsoft.com/office/powerpoint/2010/main" val="2733700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45" y="7939"/>
            <a:ext cx="8668455" cy="798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4"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2527" y="776790"/>
            <a:ext cx="6400796" cy="58689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8245"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1371657">
            <a:off x="1521858" y="1470866"/>
            <a:ext cx="5430342" cy="2411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extBox 1"/>
          <p:cNvSpPr txBox="1"/>
          <p:nvPr/>
        </p:nvSpPr>
        <p:spPr>
          <a:xfrm>
            <a:off x="6393389" y="776790"/>
            <a:ext cx="2319867" cy="4034424"/>
          </a:xfrm>
          <a:prstGeom prst="rect">
            <a:avLst/>
          </a:prstGeom>
          <a:noFill/>
        </p:spPr>
        <p:txBody>
          <a:bodyPr lIns="63487" tIns="31743" rIns="63487" bIns="31743">
            <a:spAutoFit/>
          </a:bodyPr>
          <a:lstStyle/>
          <a:p>
            <a:pPr algn="r" fontAlgn="auto">
              <a:spcBef>
                <a:spcPts val="0"/>
              </a:spcBef>
              <a:spcAft>
                <a:spcPts val="0"/>
              </a:spcAft>
              <a:defRPr/>
            </a:pPr>
            <a:r>
              <a:rPr lang="en-US" sz="3000" dirty="0">
                <a:solidFill>
                  <a:srgbClr val="0000CC"/>
                </a:solidFill>
                <a:effectLst>
                  <a:outerShdw blurRad="50800" dist="38100" dir="2700000" algn="tl" rotWithShape="0">
                    <a:prstClr val="black">
                      <a:alpha val="40000"/>
                    </a:prstClr>
                  </a:outerShdw>
                </a:effectLst>
                <a:latin typeface="Calibri"/>
                <a:cs typeface="+mn-cs"/>
              </a:rPr>
              <a:t>Students come to consensus</a:t>
            </a:r>
          </a:p>
          <a:p>
            <a:pPr algn="r" fontAlgn="auto">
              <a:spcBef>
                <a:spcPts val="0"/>
              </a:spcBef>
              <a:spcAft>
                <a:spcPts val="0"/>
              </a:spcAft>
              <a:defRPr/>
            </a:pPr>
            <a:r>
              <a:rPr lang="en-US" sz="3000" i="1" dirty="0">
                <a:solidFill>
                  <a:srgbClr val="0000CC"/>
                </a:solidFill>
                <a:effectLst>
                  <a:outerShdw blurRad="50800" dist="38100" dir="2700000" algn="tl" rotWithShape="0">
                    <a:prstClr val="black">
                      <a:alpha val="40000"/>
                    </a:prstClr>
                  </a:outerShdw>
                </a:effectLst>
                <a:latin typeface="Calibri"/>
                <a:cs typeface="+mn-cs"/>
              </a:rPr>
              <a:t>To classify each food as </a:t>
            </a:r>
            <a:r>
              <a:rPr lang="en-US" sz="3600" i="1" dirty="0">
                <a:solidFill>
                  <a:srgbClr val="0000CC"/>
                </a:solidFill>
                <a:effectLst>
                  <a:outerShdw blurRad="50800" dist="38100" dir="2700000" algn="tl" rotWithShape="0">
                    <a:prstClr val="black">
                      <a:alpha val="40000"/>
                    </a:prstClr>
                  </a:outerShdw>
                </a:effectLst>
                <a:latin typeface="Calibri"/>
                <a:cs typeface="+mn-cs"/>
              </a:rPr>
              <a:t>Go</a:t>
            </a:r>
            <a:br>
              <a:rPr lang="en-US" sz="3600" i="1" dirty="0">
                <a:solidFill>
                  <a:srgbClr val="0000CC"/>
                </a:solidFill>
                <a:effectLst>
                  <a:outerShdw blurRad="50800" dist="38100" dir="2700000" algn="tl" rotWithShape="0">
                    <a:prstClr val="black">
                      <a:alpha val="40000"/>
                    </a:prstClr>
                  </a:outerShdw>
                </a:effectLst>
                <a:latin typeface="Calibri"/>
                <a:cs typeface="+mn-cs"/>
              </a:rPr>
            </a:br>
            <a:r>
              <a:rPr lang="en-US" sz="3600" i="1" dirty="0">
                <a:solidFill>
                  <a:srgbClr val="0000CC"/>
                </a:solidFill>
                <a:effectLst>
                  <a:outerShdw blurRad="50800" dist="38100" dir="2700000" algn="tl" rotWithShape="0">
                    <a:prstClr val="black">
                      <a:alpha val="40000"/>
                    </a:prstClr>
                  </a:outerShdw>
                </a:effectLst>
                <a:latin typeface="Calibri"/>
                <a:cs typeface="+mn-cs"/>
              </a:rPr>
              <a:t>Slow</a:t>
            </a:r>
          </a:p>
          <a:p>
            <a:pPr algn="r" fontAlgn="auto">
              <a:spcBef>
                <a:spcPts val="0"/>
              </a:spcBef>
              <a:spcAft>
                <a:spcPts val="0"/>
              </a:spcAft>
              <a:defRPr/>
            </a:pPr>
            <a:r>
              <a:rPr lang="en-US" sz="3200" i="1" dirty="0">
                <a:solidFill>
                  <a:srgbClr val="0000CC"/>
                </a:solidFill>
                <a:effectLst>
                  <a:outerShdw blurRad="50800" dist="38100" dir="2700000" algn="tl" rotWithShape="0">
                    <a:prstClr val="black">
                      <a:alpha val="40000"/>
                    </a:prstClr>
                  </a:outerShdw>
                </a:effectLst>
                <a:latin typeface="Calibri"/>
                <a:cs typeface="+mn-cs"/>
              </a:rPr>
              <a:t>or </a:t>
            </a:r>
            <a:r>
              <a:rPr lang="en-US" sz="3600" i="1" dirty="0">
                <a:solidFill>
                  <a:srgbClr val="0000CC"/>
                </a:solidFill>
                <a:effectLst>
                  <a:outerShdw blurRad="50800" dist="38100" dir="2700000" algn="tl" rotWithShape="0">
                    <a:prstClr val="black">
                      <a:alpha val="40000"/>
                    </a:prstClr>
                  </a:outerShdw>
                </a:effectLst>
                <a:latin typeface="Calibri"/>
                <a:cs typeface="+mn-cs"/>
              </a:rPr>
              <a:t>Whoa</a:t>
            </a:r>
            <a:endParaRPr lang="en-US" sz="3600" i="1" dirty="0">
              <a:solidFill>
                <a:srgbClr val="0000CC"/>
              </a:solidFill>
              <a:latin typeface="Calibri"/>
              <a:cs typeface="+mn-cs"/>
            </a:endParaRPr>
          </a:p>
        </p:txBody>
      </p:sp>
      <p:sp>
        <p:nvSpPr>
          <p:cNvPr id="8" name="TextBox 7"/>
          <p:cNvSpPr txBox="1"/>
          <p:nvPr/>
        </p:nvSpPr>
        <p:spPr>
          <a:xfrm rot="21265900">
            <a:off x="1031523" y="39688"/>
            <a:ext cx="4477455" cy="1663700"/>
          </a:xfrm>
          <a:prstGeom prst="rect">
            <a:avLst/>
          </a:prstGeom>
          <a:solidFill>
            <a:srgbClr val="0000CC"/>
          </a:solidFill>
        </p:spPr>
        <p:style>
          <a:lnRef idx="1">
            <a:schemeClr val="accent5"/>
          </a:lnRef>
          <a:fillRef idx="3">
            <a:schemeClr val="accent5"/>
          </a:fillRef>
          <a:effectRef idx="2">
            <a:schemeClr val="accent5"/>
          </a:effectRef>
          <a:fontRef idx="minor">
            <a:schemeClr val="lt1"/>
          </a:fontRef>
        </p:style>
        <p:txBody>
          <a:bodyPr lIns="63487" tIns="31743" rIns="63487" bIns="31743">
            <a:spAutoFit/>
          </a:bodyPr>
          <a:lstStyle/>
          <a:p>
            <a:pPr algn="ctr" fontAlgn="auto">
              <a:spcBef>
                <a:spcPts val="0"/>
              </a:spcBef>
              <a:spcAft>
                <a:spcPts val="0"/>
              </a:spcAft>
              <a:defRPr/>
            </a:pPr>
            <a:r>
              <a:rPr lang="en-US" sz="3200" b="1" dirty="0">
                <a:solidFill>
                  <a:prstClr val="white">
                    <a:lumMod val="95000"/>
                  </a:prstClr>
                </a:solidFill>
                <a:effectLst>
                  <a:outerShdw blurRad="50800" dist="38100" dir="2700000" algn="tl" rotWithShape="0">
                    <a:prstClr val="black">
                      <a:alpha val="40000"/>
                    </a:prstClr>
                  </a:outerShdw>
                </a:effectLst>
              </a:rPr>
              <a:t>Be critical of advertising:</a:t>
            </a:r>
          </a:p>
          <a:p>
            <a:pPr algn="ctr" fontAlgn="auto">
              <a:spcBef>
                <a:spcPts val="0"/>
              </a:spcBef>
              <a:spcAft>
                <a:spcPts val="0"/>
              </a:spcAft>
              <a:defRPr/>
            </a:pPr>
            <a:r>
              <a:rPr lang="en-US" sz="3200" b="1" dirty="0">
                <a:solidFill>
                  <a:prstClr val="white">
                    <a:lumMod val="95000"/>
                  </a:prstClr>
                </a:solidFill>
                <a:effectLst>
                  <a:outerShdw blurRad="50800" dist="38100" dir="2700000" algn="tl" rotWithShape="0">
                    <a:prstClr val="black">
                      <a:alpha val="40000"/>
                    </a:prstClr>
                  </a:outerShdw>
                </a:effectLst>
              </a:rPr>
              <a:t>Are all 5 food groups </a:t>
            </a:r>
            <a:r>
              <a:rPr lang="en-US" sz="4000" b="1" i="1" dirty="0">
                <a:solidFill>
                  <a:prstClr val="white">
                    <a:lumMod val="95000"/>
                  </a:prstClr>
                </a:solidFill>
                <a:effectLst>
                  <a:outerShdw blurRad="50800" dist="38100" dir="2700000" algn="tl" rotWithShape="0">
                    <a:prstClr val="black">
                      <a:alpha val="40000"/>
                    </a:prstClr>
                  </a:outerShdw>
                </a:effectLst>
              </a:rPr>
              <a:t>really</a:t>
            </a:r>
            <a:r>
              <a:rPr lang="en-US" sz="3200" b="1" dirty="0">
                <a:solidFill>
                  <a:prstClr val="white">
                    <a:lumMod val="95000"/>
                  </a:prstClr>
                </a:solidFill>
                <a:effectLst>
                  <a:outerShdw blurRad="50800" dist="38100" dir="2700000" algn="tl" rotWithShape="0">
                    <a:prstClr val="black">
                      <a:alpha val="40000"/>
                    </a:prstClr>
                  </a:outerShdw>
                </a:effectLst>
              </a:rPr>
              <a:t> represented?</a:t>
            </a:r>
            <a:endParaRPr lang="en-US" sz="3500" dirty="0">
              <a:solidFill>
                <a:prstClr val="white">
                  <a:lumMod val="95000"/>
                </a:prstClr>
              </a:solidFill>
            </a:endParaRPr>
          </a:p>
        </p:txBody>
      </p:sp>
      <p:sp>
        <p:nvSpPr>
          <p:cNvPr id="3" name="Oval 2"/>
          <p:cNvSpPr/>
          <p:nvPr/>
        </p:nvSpPr>
        <p:spPr>
          <a:xfrm>
            <a:off x="3581400" y="4648200"/>
            <a:ext cx="3200400" cy="914400"/>
          </a:xfrm>
          <a:prstGeom prst="ellipse">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518539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8245"/>
                                        </p:tgtEl>
                                        <p:attrNameLst>
                                          <p:attrName>style.visibility</p:attrName>
                                        </p:attrNameLst>
                                      </p:cBhvr>
                                      <p:to>
                                        <p:strVal val="visible"/>
                                      </p:to>
                                    </p:set>
                                    <p:anim calcmode="lin" valueType="num">
                                      <p:cBhvr additive="base">
                                        <p:cTn id="19" dur="500" fill="hold"/>
                                        <p:tgtEl>
                                          <p:spTgt spid="138245"/>
                                        </p:tgtEl>
                                        <p:attrNameLst>
                                          <p:attrName>ppt_x</p:attrName>
                                        </p:attrNameLst>
                                      </p:cBhvr>
                                      <p:tavLst>
                                        <p:tav tm="0">
                                          <p:val>
                                            <p:strVal val="#ppt_x"/>
                                          </p:val>
                                        </p:tav>
                                        <p:tav tm="100000">
                                          <p:val>
                                            <p:strVal val="#ppt_x"/>
                                          </p:val>
                                        </p:tav>
                                      </p:tavLst>
                                    </p:anim>
                                    <p:anim calcmode="lin" valueType="num">
                                      <p:cBhvr additive="base">
                                        <p:cTn id="20" dur="500" fill="hold"/>
                                        <p:tgtEl>
                                          <p:spTgt spid="13824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34925"/>
            <a:ext cx="8061678" cy="790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1141413"/>
            <a:ext cx="2319867" cy="2834095"/>
          </a:xfrm>
          <a:prstGeom prst="rect">
            <a:avLst/>
          </a:prstGeom>
          <a:noFill/>
        </p:spPr>
        <p:txBody>
          <a:bodyPr lIns="63487" tIns="31743" rIns="63487" bIns="31743">
            <a:spAutoFit/>
          </a:bodyPr>
          <a:lstStyle/>
          <a:p>
            <a:pPr algn="r" fontAlgn="auto">
              <a:spcBef>
                <a:spcPts val="0"/>
              </a:spcBef>
              <a:spcAft>
                <a:spcPts val="0"/>
              </a:spcAft>
              <a:defRPr/>
            </a:pPr>
            <a:r>
              <a:rPr lang="en-US" sz="3000" dirty="0">
                <a:solidFill>
                  <a:srgbClr val="0000CC"/>
                </a:solidFill>
                <a:effectLst>
                  <a:outerShdw blurRad="50800" dist="38100" dir="2700000" algn="tl" rotWithShape="0">
                    <a:prstClr val="black">
                      <a:alpha val="40000"/>
                    </a:prstClr>
                  </a:outerShdw>
                </a:effectLst>
                <a:latin typeface="Calibri"/>
                <a:cs typeface="+mn-cs"/>
              </a:rPr>
              <a:t>Classification charts included to illustrate</a:t>
            </a:r>
            <a:br>
              <a:rPr lang="en-US" sz="3000" dirty="0">
                <a:solidFill>
                  <a:srgbClr val="0000CC"/>
                </a:solidFill>
                <a:effectLst>
                  <a:outerShdw blurRad="50800" dist="38100" dir="2700000" algn="tl" rotWithShape="0">
                    <a:prstClr val="black">
                      <a:alpha val="40000"/>
                    </a:prstClr>
                  </a:outerShdw>
                </a:effectLst>
                <a:latin typeface="Calibri"/>
                <a:cs typeface="+mn-cs"/>
              </a:rPr>
            </a:br>
            <a:r>
              <a:rPr lang="en-US" sz="3000" dirty="0">
                <a:solidFill>
                  <a:srgbClr val="0000CC"/>
                </a:solidFill>
                <a:effectLst>
                  <a:outerShdw blurRad="50800" dist="38100" dir="2700000" algn="tl" rotWithShape="0">
                    <a:prstClr val="black">
                      <a:alpha val="40000"/>
                    </a:prstClr>
                  </a:outerShdw>
                </a:effectLst>
                <a:latin typeface="Calibri"/>
                <a:cs typeface="+mn-cs"/>
              </a:rPr>
              <a:t>how foods are classified</a:t>
            </a:r>
            <a:endParaRPr lang="en-US" sz="3600" i="1" dirty="0">
              <a:solidFill>
                <a:srgbClr val="0000CC"/>
              </a:solidFill>
              <a:latin typeface="Calibri"/>
              <a:cs typeface="+mn-cs"/>
            </a:endParaRPr>
          </a:p>
        </p:txBody>
      </p:sp>
      <p:sp>
        <p:nvSpPr>
          <p:cNvPr id="4" name="Oval 3"/>
          <p:cNvSpPr/>
          <p:nvPr/>
        </p:nvSpPr>
        <p:spPr>
          <a:xfrm>
            <a:off x="3691467" y="1985963"/>
            <a:ext cx="677333" cy="685800"/>
          </a:xfrm>
          <a:prstGeom prst="ellipse">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Oval 4"/>
          <p:cNvSpPr/>
          <p:nvPr/>
        </p:nvSpPr>
        <p:spPr>
          <a:xfrm>
            <a:off x="6536267" y="1998663"/>
            <a:ext cx="677333" cy="685800"/>
          </a:xfrm>
          <a:prstGeom prst="ellipse">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Oval 5"/>
          <p:cNvSpPr/>
          <p:nvPr/>
        </p:nvSpPr>
        <p:spPr>
          <a:xfrm>
            <a:off x="8161867" y="1984375"/>
            <a:ext cx="677333" cy="685800"/>
          </a:xfrm>
          <a:prstGeom prst="ellipse">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1276912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ph type="body" sz="quarter" idx="15"/>
          </p:nvPr>
        </p:nvSpPr>
        <p:spPr/>
        <p:txBody>
          <a:bodyPr/>
          <a:lstStyle/>
          <a:p>
            <a:r>
              <a:rPr lang="en-US" dirty="0"/>
              <a:t>2017 National JMG</a:t>
            </a:r>
            <a:r>
              <a:rPr lang="en-US" sz="800" dirty="0"/>
              <a:t>®</a:t>
            </a:r>
            <a:r>
              <a:rPr lang="en-US" sz="1000" dirty="0"/>
              <a:t> </a:t>
            </a:r>
            <a:r>
              <a:rPr lang="en-US" dirty="0"/>
              <a:t>Leader Training</a:t>
            </a:r>
          </a:p>
        </p:txBody>
      </p:sp>
      <p:sp>
        <p:nvSpPr>
          <p:cNvPr id="5" name="Text Placeholder 4"/>
          <p:cNvSpPr>
            <a:spLocks noGrp="1"/>
          </p:cNvSpPr>
          <p:nvPr>
            <p:ph type="body" sz="quarter" idx="10"/>
          </p:nvPr>
        </p:nvSpPr>
        <p:spPr>
          <a:xfrm>
            <a:off x="228600" y="5410200"/>
            <a:ext cx="8672946" cy="1238250"/>
          </a:xfrm>
        </p:spPr>
        <p:txBody>
          <a:bodyPr/>
          <a:lstStyle/>
          <a:p>
            <a:r>
              <a:rPr lang="en-US" sz="6500" dirty="0" smtClean="0"/>
              <a:t>Overview:  </a:t>
            </a:r>
            <a:r>
              <a:rPr lang="en-US" sz="4500" dirty="0" smtClean="0">
                <a:latin typeface="Love Ya Like A Sister" panose="02000000000000000000" pitchFamily="2" charset="0"/>
              </a:rPr>
              <a:t>EAT Section</a:t>
            </a:r>
            <a:endParaRPr lang="en-US" sz="4500" dirty="0">
              <a:latin typeface="Love Ya Like A Sister" panose="02000000000000000000" pitchFamily="2" charset="0"/>
            </a:endParaRPr>
          </a:p>
        </p:txBody>
      </p:sp>
      <p:pic>
        <p:nvPicPr>
          <p:cNvPr id="6" name="Picture 6" descr="C:\Users\Randy.Seagraves\Desktop\LGEG MASTER\AFRI\AFRI photos and art\growing logo orange.jpg"/>
          <p:cNvPicPr>
            <a:picLocks noChangeAspect="1" noChangeArrowheads="1"/>
          </p:cNvPicPr>
          <p:nvPr/>
        </p:nvPicPr>
        <p:blipFill>
          <a:blip r:embed="rId3" cstate="screen">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4419600" y="228601"/>
            <a:ext cx="2694387" cy="101507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Randy.Seagraves\Desktop\LGEG MASTER\LGEG logos\LGEG .jpg"/>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181763"/>
            <a:ext cx="7042641" cy="38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993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23" y="1"/>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67" name="Title 1"/>
          <p:cNvSpPr>
            <a:spLocks noGrp="1"/>
          </p:cNvSpPr>
          <p:nvPr>
            <p:ph type="title"/>
          </p:nvPr>
        </p:nvSpPr>
        <p:spPr>
          <a:xfrm>
            <a:off x="2362200" y="685800"/>
            <a:ext cx="6941256" cy="1143000"/>
          </a:xfrm>
        </p:spPr>
        <p:txBody>
          <a:bodyPr/>
          <a:lstStyle/>
          <a:p>
            <a:pPr eaLnBrk="1" hangingPunct="1"/>
            <a:r>
              <a:rPr lang="en-US" altLang="en-US" b="1" smtClean="0">
                <a:solidFill>
                  <a:srgbClr val="00B0F0"/>
                </a:solidFill>
                <a:latin typeface="Love Ya Like A Sister" pitchFamily="2" charset="0"/>
              </a:rPr>
              <a:t>Food Exposure</a:t>
            </a:r>
          </a:p>
        </p:txBody>
      </p:sp>
      <p:pic>
        <p:nvPicPr>
          <p:cNvPr id="44646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2028826"/>
            <a:ext cx="3094567" cy="405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376332" y="220669"/>
            <a:ext cx="2391065" cy="1657496"/>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6"/>
          <a:srcRect/>
          <a:stretch>
            <a:fillRect/>
          </a:stretch>
        </p:blipFill>
        <p:spPr bwMode="auto">
          <a:xfrm>
            <a:off x="321734" y="2254251"/>
            <a:ext cx="6019800" cy="3603625"/>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44164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13"/>
          <p:cNvPicPr>
            <a:picLocks noChangeAspect="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1" y="0"/>
            <a:ext cx="8610599"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491" name="Picture 10" descr="http://wechoosehealthy.com/wp-content/uploads/2011/08/carrots-small.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640207">
            <a:off x="5215996" y="3875618"/>
            <a:ext cx="3432175" cy="393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67734" y="838200"/>
            <a:ext cx="4030133" cy="5478463"/>
          </a:xfrm>
          <a:prstGeom prst="rect">
            <a:avLst/>
          </a:prstGeom>
          <a:noFill/>
          <a:ln w="9525">
            <a:noFill/>
            <a:miter lim="800000"/>
            <a:headEnd/>
            <a:tailEnd/>
          </a:ln>
        </p:spPr>
        <p:txBody>
          <a:bodyPr>
            <a:spAutoFit/>
          </a:bodyPr>
          <a:lstStyle/>
          <a:p>
            <a:pPr eaLnBrk="0" hangingPunct="0">
              <a:lnSpc>
                <a:spcPct val="150000"/>
              </a:lnSpc>
              <a:defRPr/>
            </a:pPr>
            <a:r>
              <a:rPr lang="en-US" sz="3000" dirty="0">
                <a:solidFill>
                  <a:srgbClr val="009900"/>
                </a:solidFill>
                <a:latin typeface="Love Ya Like A Sister" pitchFamily="2" charset="0"/>
                <a:cs typeface="+mn-cs"/>
              </a:rPr>
              <a:t>carrots</a:t>
            </a:r>
          </a:p>
          <a:p>
            <a:pPr eaLnBrk="0" hangingPunct="0">
              <a:lnSpc>
                <a:spcPct val="150000"/>
              </a:lnSpc>
              <a:defRPr/>
            </a:pPr>
            <a:r>
              <a:rPr lang="en-US" sz="3000" dirty="0">
                <a:solidFill>
                  <a:srgbClr val="009900"/>
                </a:solidFill>
                <a:latin typeface="Love Ya Like A Sister" pitchFamily="2" charset="0"/>
                <a:cs typeface="+mn-cs"/>
              </a:rPr>
              <a:t>leaf lettuce</a:t>
            </a:r>
          </a:p>
          <a:p>
            <a:pPr eaLnBrk="0" hangingPunct="0">
              <a:lnSpc>
                <a:spcPct val="150000"/>
              </a:lnSpc>
              <a:defRPr/>
            </a:pPr>
            <a:r>
              <a:rPr lang="en-US" sz="3000" dirty="0">
                <a:solidFill>
                  <a:srgbClr val="009900"/>
                </a:solidFill>
                <a:latin typeface="Love Ya Like A Sister" pitchFamily="2" charset="0"/>
                <a:cs typeface="+mn-cs"/>
              </a:rPr>
              <a:t>broccoli</a:t>
            </a:r>
            <a:br>
              <a:rPr lang="en-US" sz="3000" dirty="0">
                <a:solidFill>
                  <a:srgbClr val="009900"/>
                </a:solidFill>
                <a:latin typeface="Love Ya Like A Sister" pitchFamily="2" charset="0"/>
                <a:cs typeface="+mn-cs"/>
              </a:rPr>
            </a:br>
            <a:r>
              <a:rPr lang="en-US" sz="3000" dirty="0">
                <a:solidFill>
                  <a:srgbClr val="009900"/>
                </a:solidFill>
                <a:latin typeface="Love Ya Like A Sister" pitchFamily="2" charset="0"/>
                <a:cs typeface="+mn-cs"/>
              </a:rPr>
              <a:t>potatoes</a:t>
            </a:r>
            <a:br>
              <a:rPr lang="en-US" sz="3000" dirty="0">
                <a:solidFill>
                  <a:srgbClr val="009900"/>
                </a:solidFill>
                <a:latin typeface="Love Ya Like A Sister" pitchFamily="2" charset="0"/>
                <a:cs typeface="+mn-cs"/>
              </a:rPr>
            </a:br>
            <a:r>
              <a:rPr lang="en-US" sz="3000" dirty="0" err="1">
                <a:solidFill>
                  <a:srgbClr val="009900"/>
                </a:solidFill>
                <a:latin typeface="Love Ya Like A Sister" pitchFamily="2" charset="0"/>
                <a:cs typeface="+mn-cs"/>
              </a:rPr>
              <a:t>swiss</a:t>
            </a:r>
            <a:r>
              <a:rPr lang="en-US" sz="3000" dirty="0">
                <a:solidFill>
                  <a:srgbClr val="009900"/>
                </a:solidFill>
                <a:latin typeface="Love Ya Like A Sister" pitchFamily="2" charset="0"/>
                <a:cs typeface="+mn-cs"/>
              </a:rPr>
              <a:t> chard</a:t>
            </a:r>
          </a:p>
          <a:p>
            <a:pPr eaLnBrk="0" hangingPunct="0">
              <a:lnSpc>
                <a:spcPct val="150000"/>
              </a:lnSpc>
              <a:defRPr/>
            </a:pPr>
            <a:r>
              <a:rPr lang="en-US" sz="3000" dirty="0">
                <a:solidFill>
                  <a:srgbClr val="009900"/>
                </a:solidFill>
                <a:latin typeface="Love Ya Like A Sister" pitchFamily="2" charset="0"/>
                <a:cs typeface="+mn-cs"/>
              </a:rPr>
              <a:t>bell pepper</a:t>
            </a:r>
          </a:p>
          <a:p>
            <a:pPr eaLnBrk="0" hangingPunct="0">
              <a:defRPr/>
            </a:pPr>
            <a:endParaRPr lang="en-US" sz="4000" dirty="0">
              <a:solidFill>
                <a:srgbClr val="F79646">
                  <a:lumMod val="60000"/>
                  <a:lumOff val="40000"/>
                </a:srgbClr>
              </a:solidFill>
              <a:latin typeface="Love Ya Like A Sister" pitchFamily="2" charset="0"/>
              <a:cs typeface="+mn-cs"/>
            </a:endParaRPr>
          </a:p>
          <a:p>
            <a:pPr eaLnBrk="0" hangingPunct="0">
              <a:defRPr/>
            </a:pPr>
            <a:endParaRPr lang="en-US" sz="4000" dirty="0">
              <a:solidFill>
                <a:srgbClr val="F79646">
                  <a:lumMod val="60000"/>
                  <a:lumOff val="40000"/>
                </a:srgbClr>
              </a:solidFill>
              <a:latin typeface="Love Ya Like A Sister" pitchFamily="2" charset="0"/>
              <a:cs typeface="+mn-cs"/>
            </a:endParaRPr>
          </a:p>
        </p:txBody>
      </p:sp>
      <p:sp>
        <p:nvSpPr>
          <p:cNvPr id="9" name="TextBox 4"/>
          <p:cNvSpPr txBox="1">
            <a:spLocks noChangeArrowheads="1"/>
          </p:cNvSpPr>
          <p:nvPr/>
        </p:nvSpPr>
        <p:spPr bwMode="auto">
          <a:xfrm>
            <a:off x="3149600" y="838200"/>
            <a:ext cx="5554133" cy="6286500"/>
          </a:xfrm>
          <a:prstGeom prst="rect">
            <a:avLst/>
          </a:prstGeom>
          <a:noFill/>
          <a:ln w="9525">
            <a:noFill/>
            <a:miter lim="800000"/>
            <a:headEnd/>
            <a:tailEnd/>
          </a:ln>
        </p:spPr>
        <p:txBody>
          <a:bodyPr>
            <a:spAutoFit/>
          </a:bodyPr>
          <a:lstStyle/>
          <a:p>
            <a:pPr eaLnBrk="0" hangingPunct="0">
              <a:lnSpc>
                <a:spcPct val="150000"/>
              </a:lnSpc>
              <a:defRPr/>
            </a:pPr>
            <a:r>
              <a:rPr lang="en-US" sz="3000" dirty="0">
                <a:solidFill>
                  <a:srgbClr val="009900"/>
                </a:solidFill>
                <a:latin typeface="Love Ya Like A Sister" pitchFamily="2" charset="0"/>
                <a:cs typeface="+mn-cs"/>
              </a:rPr>
              <a:t>Cauliflower</a:t>
            </a:r>
            <a:br>
              <a:rPr lang="en-US" sz="3000" dirty="0">
                <a:solidFill>
                  <a:srgbClr val="009900"/>
                </a:solidFill>
                <a:latin typeface="Love Ya Like A Sister" pitchFamily="2" charset="0"/>
                <a:cs typeface="+mn-cs"/>
              </a:rPr>
            </a:br>
            <a:r>
              <a:rPr lang="en-US" sz="3000" dirty="0">
                <a:solidFill>
                  <a:srgbClr val="009900"/>
                </a:solidFill>
                <a:latin typeface="Love Ya Like A Sister" pitchFamily="2" charset="0"/>
                <a:cs typeface="+mn-cs"/>
              </a:rPr>
              <a:t>spinach</a:t>
            </a:r>
            <a:br>
              <a:rPr lang="en-US" sz="3000" dirty="0">
                <a:solidFill>
                  <a:srgbClr val="009900"/>
                </a:solidFill>
                <a:latin typeface="Love Ya Like A Sister" pitchFamily="2" charset="0"/>
                <a:cs typeface="+mn-cs"/>
              </a:rPr>
            </a:br>
            <a:r>
              <a:rPr lang="en-US" sz="3000" dirty="0" err="1">
                <a:solidFill>
                  <a:srgbClr val="009900"/>
                </a:solidFill>
                <a:latin typeface="Love Ya Like A Sister" pitchFamily="2" charset="0"/>
                <a:cs typeface="+mn-cs"/>
              </a:rPr>
              <a:t>bok</a:t>
            </a:r>
            <a:r>
              <a:rPr lang="en-US" sz="3000" dirty="0">
                <a:solidFill>
                  <a:srgbClr val="009900"/>
                </a:solidFill>
                <a:latin typeface="Love Ya Like A Sister" pitchFamily="2" charset="0"/>
                <a:cs typeface="+mn-cs"/>
              </a:rPr>
              <a:t> </a:t>
            </a:r>
            <a:r>
              <a:rPr lang="en-US" sz="3000" dirty="0" err="1">
                <a:solidFill>
                  <a:srgbClr val="009900"/>
                </a:solidFill>
                <a:latin typeface="Love Ya Like A Sister" pitchFamily="2" charset="0"/>
                <a:cs typeface="+mn-cs"/>
              </a:rPr>
              <a:t>choy</a:t>
            </a:r>
            <a:r>
              <a:rPr lang="en-US" sz="3000" dirty="0">
                <a:solidFill>
                  <a:srgbClr val="009900"/>
                </a:solidFill>
                <a:latin typeface="Love Ya Like A Sister" pitchFamily="2" charset="0"/>
                <a:cs typeface="+mn-cs"/>
              </a:rPr>
              <a:t/>
            </a:r>
            <a:br>
              <a:rPr lang="en-US" sz="3000" dirty="0">
                <a:solidFill>
                  <a:srgbClr val="009900"/>
                </a:solidFill>
                <a:latin typeface="Love Ya Like A Sister" pitchFamily="2" charset="0"/>
                <a:cs typeface="+mn-cs"/>
              </a:rPr>
            </a:br>
            <a:r>
              <a:rPr lang="en-US" sz="3000" dirty="0">
                <a:solidFill>
                  <a:srgbClr val="009900"/>
                </a:solidFill>
                <a:latin typeface="Love Ya Like A Sister" pitchFamily="2" charset="0"/>
                <a:cs typeface="+mn-cs"/>
              </a:rPr>
              <a:t>cherry tomatoes</a:t>
            </a:r>
            <a:br>
              <a:rPr lang="en-US" sz="3000" dirty="0">
                <a:solidFill>
                  <a:srgbClr val="009900"/>
                </a:solidFill>
                <a:latin typeface="Love Ya Like A Sister" pitchFamily="2" charset="0"/>
                <a:cs typeface="+mn-cs"/>
              </a:rPr>
            </a:br>
            <a:r>
              <a:rPr lang="en-US" sz="3000" dirty="0">
                <a:solidFill>
                  <a:srgbClr val="009900"/>
                </a:solidFill>
                <a:latin typeface="Love Ya Like A Sister" pitchFamily="2" charset="0"/>
                <a:cs typeface="+mn-cs"/>
              </a:rPr>
              <a:t>sugar snap peas</a:t>
            </a:r>
            <a:br>
              <a:rPr lang="en-US" sz="3000" dirty="0">
                <a:solidFill>
                  <a:srgbClr val="009900"/>
                </a:solidFill>
                <a:latin typeface="Love Ya Like A Sister" pitchFamily="2" charset="0"/>
                <a:cs typeface="+mn-cs"/>
              </a:rPr>
            </a:br>
            <a:r>
              <a:rPr lang="en-US" sz="3000" dirty="0">
                <a:solidFill>
                  <a:srgbClr val="009900"/>
                </a:solidFill>
                <a:latin typeface="Love Ya Like A Sister" pitchFamily="2" charset="0"/>
                <a:cs typeface="+mn-cs"/>
              </a:rPr>
              <a:t>squash</a:t>
            </a:r>
            <a:r>
              <a:rPr lang="en-US" sz="3500" dirty="0">
                <a:solidFill>
                  <a:srgbClr val="F79646">
                    <a:lumMod val="60000"/>
                    <a:lumOff val="40000"/>
                  </a:srgbClr>
                </a:solidFill>
                <a:latin typeface="Love Ya Like A Sister" pitchFamily="2" charset="0"/>
                <a:cs typeface="+mn-cs"/>
              </a:rPr>
              <a:t/>
            </a:r>
            <a:br>
              <a:rPr lang="en-US" sz="3500" dirty="0">
                <a:solidFill>
                  <a:srgbClr val="F79646">
                    <a:lumMod val="60000"/>
                    <a:lumOff val="40000"/>
                  </a:srgbClr>
                </a:solidFill>
                <a:latin typeface="Love Ya Like A Sister" pitchFamily="2" charset="0"/>
                <a:cs typeface="+mn-cs"/>
              </a:rPr>
            </a:br>
            <a:endParaRPr lang="en-US" sz="3500" dirty="0">
              <a:solidFill>
                <a:srgbClr val="F79646">
                  <a:lumMod val="60000"/>
                  <a:lumOff val="40000"/>
                </a:srgbClr>
              </a:solidFill>
              <a:latin typeface="Love Ya Like A Sister" pitchFamily="2" charset="0"/>
              <a:cs typeface="+mn-cs"/>
            </a:endParaRPr>
          </a:p>
          <a:p>
            <a:pPr eaLnBrk="0" hangingPunct="0">
              <a:defRPr/>
            </a:pPr>
            <a:endParaRPr lang="en-US" sz="4000" dirty="0">
              <a:solidFill>
                <a:srgbClr val="F79646">
                  <a:lumMod val="60000"/>
                  <a:lumOff val="40000"/>
                </a:srgbClr>
              </a:solidFill>
              <a:latin typeface="Love Ya Like A Sister" pitchFamily="2" charset="0"/>
              <a:cs typeface="+mn-cs"/>
            </a:endParaRPr>
          </a:p>
          <a:p>
            <a:pPr eaLnBrk="0" hangingPunct="0">
              <a:defRPr/>
            </a:pPr>
            <a:endParaRPr lang="en-US" sz="4000" dirty="0">
              <a:solidFill>
                <a:srgbClr val="F79646">
                  <a:lumMod val="60000"/>
                  <a:lumOff val="40000"/>
                </a:srgbClr>
              </a:solidFill>
              <a:latin typeface="Love Ya Like A Sister" pitchFamily="2" charset="0"/>
              <a:cs typeface="+mn-cs"/>
            </a:endParaRPr>
          </a:p>
        </p:txBody>
      </p:sp>
      <p:sp>
        <p:nvSpPr>
          <p:cNvPr id="10" name="TextBox 4"/>
          <p:cNvSpPr txBox="1">
            <a:spLocks noChangeArrowheads="1"/>
          </p:cNvSpPr>
          <p:nvPr/>
        </p:nvSpPr>
        <p:spPr bwMode="auto">
          <a:xfrm>
            <a:off x="135467" y="228601"/>
            <a:ext cx="7484533" cy="2062163"/>
          </a:xfrm>
          <a:prstGeom prst="rect">
            <a:avLst/>
          </a:prstGeom>
          <a:noFill/>
          <a:ln w="9525">
            <a:noFill/>
            <a:miter lim="800000"/>
            <a:headEnd/>
            <a:tailEnd/>
          </a:ln>
        </p:spPr>
        <p:txBody>
          <a:bodyPr>
            <a:spAutoFit/>
          </a:bodyPr>
          <a:lstStyle/>
          <a:p>
            <a:pPr eaLnBrk="0" hangingPunct="0">
              <a:lnSpc>
                <a:spcPct val="150000"/>
              </a:lnSpc>
              <a:defRPr/>
            </a:pPr>
            <a:r>
              <a:rPr lang="en-US" sz="3200" u="sng" dirty="0">
                <a:solidFill>
                  <a:srgbClr val="F47E1C"/>
                </a:solidFill>
                <a:latin typeface="Love Ya Like A Sister" pitchFamily="2" charset="0"/>
                <a:cs typeface="+mn-cs"/>
              </a:rPr>
              <a:t>nutrient-dense planting list</a:t>
            </a:r>
          </a:p>
          <a:p>
            <a:pPr eaLnBrk="0" hangingPunct="0">
              <a:defRPr/>
            </a:pPr>
            <a:endParaRPr lang="en-US" sz="4000" dirty="0">
              <a:solidFill>
                <a:srgbClr val="F79646">
                  <a:lumMod val="60000"/>
                  <a:lumOff val="40000"/>
                </a:srgbClr>
              </a:solidFill>
              <a:latin typeface="Love Ya Like A Sister" pitchFamily="2" charset="0"/>
              <a:cs typeface="+mn-cs"/>
            </a:endParaRPr>
          </a:p>
          <a:p>
            <a:pPr eaLnBrk="0" hangingPunct="0">
              <a:defRPr/>
            </a:pPr>
            <a:endParaRPr lang="en-US" sz="4000" dirty="0">
              <a:solidFill>
                <a:srgbClr val="F79646">
                  <a:lumMod val="60000"/>
                  <a:lumOff val="40000"/>
                </a:srgbClr>
              </a:solidFill>
              <a:latin typeface="Love Ya Like A Sister" pitchFamily="2" charset="0"/>
              <a:cs typeface="+mn-cs"/>
            </a:endParaRPr>
          </a:p>
        </p:txBody>
      </p:sp>
      <p:sp>
        <p:nvSpPr>
          <p:cNvPr id="12" name="TextBox 4"/>
          <p:cNvSpPr txBox="1">
            <a:spLocks noChangeArrowheads="1"/>
          </p:cNvSpPr>
          <p:nvPr/>
        </p:nvSpPr>
        <p:spPr bwMode="auto">
          <a:xfrm>
            <a:off x="101601" y="5029200"/>
            <a:ext cx="6574367" cy="2616200"/>
          </a:xfrm>
          <a:prstGeom prst="rect">
            <a:avLst/>
          </a:prstGeom>
          <a:noFill/>
          <a:ln w="9525">
            <a:noFill/>
            <a:miter lim="800000"/>
            <a:headEnd/>
            <a:tailEnd/>
          </a:ln>
        </p:spPr>
        <p:txBody>
          <a:bodyPr>
            <a:spAutoFit/>
          </a:bodyPr>
          <a:lstStyle/>
          <a:p>
            <a:pPr eaLnBrk="0" hangingPunct="0">
              <a:lnSpc>
                <a:spcPct val="150000"/>
              </a:lnSpc>
              <a:defRPr/>
            </a:pPr>
            <a:r>
              <a:rPr lang="en-US" sz="2800" b="1" dirty="0">
                <a:solidFill>
                  <a:srgbClr val="F47E1C"/>
                </a:solidFill>
                <a:latin typeface="Love Ya Like A Sister" pitchFamily="2" charset="0"/>
                <a:cs typeface="+mn-cs"/>
              </a:rPr>
              <a:t>(choose 6 to plant in your  </a:t>
            </a:r>
            <a:br>
              <a:rPr lang="en-US" sz="2800" b="1" dirty="0">
                <a:solidFill>
                  <a:srgbClr val="F47E1C"/>
                </a:solidFill>
                <a:latin typeface="Love Ya Like A Sister" pitchFamily="2" charset="0"/>
                <a:cs typeface="+mn-cs"/>
              </a:rPr>
            </a:br>
            <a:r>
              <a:rPr lang="en-US" sz="2800" b="1" dirty="0">
                <a:solidFill>
                  <a:srgbClr val="F47E1C"/>
                </a:solidFill>
                <a:latin typeface="Love Ya Like A Sister" pitchFamily="2" charset="0"/>
                <a:cs typeface="+mn-cs"/>
              </a:rPr>
              <a:t>       school garden)</a:t>
            </a:r>
          </a:p>
          <a:p>
            <a:pPr eaLnBrk="0" hangingPunct="0">
              <a:defRPr/>
            </a:pPr>
            <a:endParaRPr lang="en-US" sz="4000" dirty="0">
              <a:solidFill>
                <a:srgbClr val="F79646">
                  <a:lumMod val="60000"/>
                  <a:lumOff val="40000"/>
                </a:srgbClr>
              </a:solidFill>
              <a:latin typeface="Love Ya Like A Sister" pitchFamily="2" charset="0"/>
              <a:cs typeface="+mn-cs"/>
            </a:endParaRPr>
          </a:p>
          <a:p>
            <a:pPr eaLnBrk="0" hangingPunct="0">
              <a:defRPr/>
            </a:pPr>
            <a:endParaRPr lang="en-US" sz="4000" dirty="0">
              <a:solidFill>
                <a:srgbClr val="F79646">
                  <a:lumMod val="60000"/>
                  <a:lumOff val="40000"/>
                </a:srgbClr>
              </a:solidFill>
              <a:latin typeface="Love Ya Like A Sister" pitchFamily="2" charset="0"/>
              <a:cs typeface="+mn-cs"/>
            </a:endParaRPr>
          </a:p>
        </p:txBody>
      </p:sp>
    </p:spTree>
    <p:extLst>
      <p:ext uri="{BB962C8B-B14F-4D97-AF65-F5344CB8AC3E}">
        <p14:creationId xmlns:p14="http://schemas.microsoft.com/office/powerpoint/2010/main" val="2446998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39647">
            <a:off x="60679" y="6350"/>
            <a:ext cx="244545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800475"/>
            <a:ext cx="4953000" cy="2941638"/>
          </a:xfrm>
          <a:prstGeom prst="rect">
            <a:avLst/>
          </a:prstGeom>
          <a:ln w="57150">
            <a:solidFill>
              <a:srgbClr val="00B0F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48516" name="Content Placeholder 2"/>
          <p:cNvSpPr txBox="1">
            <a:spLocks/>
          </p:cNvSpPr>
          <p:nvPr/>
        </p:nvSpPr>
        <p:spPr bwMode="auto">
          <a:xfrm>
            <a:off x="1981200" y="-149225"/>
            <a:ext cx="7162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buClr>
                <a:srgbClr val="33CC33"/>
              </a:buClr>
              <a:buSzPct val="120000"/>
              <a:buFont typeface="Arial" pitchFamily="34" charset="0"/>
              <a:buChar char="•"/>
            </a:pPr>
            <a:endParaRPr lang="en-US" altLang="en-US" sz="2700" dirty="0">
              <a:solidFill>
                <a:srgbClr val="000000"/>
              </a:solidFill>
            </a:endParaRPr>
          </a:p>
          <a:p>
            <a:pPr lvl="1" eaLnBrk="1" hangingPunct="1">
              <a:buClr>
                <a:srgbClr val="33CC33"/>
              </a:buClr>
              <a:buSzPct val="140000"/>
              <a:buFont typeface="Arial" pitchFamily="34" charset="0"/>
              <a:buChar char="•"/>
            </a:pPr>
            <a:r>
              <a:rPr lang="en-US" altLang="en-US" sz="2700" b="1" dirty="0">
                <a:solidFill>
                  <a:srgbClr val="000000"/>
                </a:solidFill>
              </a:rPr>
              <a:t>Exposure to new foods:</a:t>
            </a:r>
          </a:p>
          <a:p>
            <a:pPr lvl="2" eaLnBrk="1" hangingPunct="1">
              <a:buClr>
                <a:srgbClr val="33CC33"/>
              </a:buClr>
              <a:buSzPct val="60000"/>
              <a:buFont typeface="Wingdings" pitchFamily="2" charset="2"/>
              <a:buChar char="§"/>
            </a:pPr>
            <a:r>
              <a:rPr lang="en-US" altLang="en-US" sz="2000" dirty="0">
                <a:solidFill>
                  <a:srgbClr val="000000"/>
                </a:solidFill>
              </a:rPr>
              <a:t>evaluation of ray, fresh samples </a:t>
            </a:r>
          </a:p>
          <a:p>
            <a:pPr lvl="2" eaLnBrk="1" hangingPunct="1">
              <a:buClr>
                <a:srgbClr val="33CC33"/>
              </a:buClr>
              <a:buSzPct val="60000"/>
              <a:buFont typeface="Wingdings" pitchFamily="2" charset="2"/>
              <a:buChar char="§"/>
            </a:pPr>
            <a:r>
              <a:rPr lang="en-US" altLang="en-US" sz="2000" dirty="0">
                <a:solidFill>
                  <a:srgbClr val="000000"/>
                </a:solidFill>
              </a:rPr>
              <a:t>Garden Kitchen recipe demos</a:t>
            </a:r>
          </a:p>
          <a:p>
            <a:pPr lvl="2" eaLnBrk="1" hangingPunct="1">
              <a:buClr>
                <a:srgbClr val="33CC33"/>
              </a:buClr>
              <a:buSzPct val="60000"/>
              <a:buFont typeface="Wingdings" pitchFamily="2" charset="2"/>
              <a:buChar char="§"/>
            </a:pPr>
            <a:r>
              <a:rPr lang="en-US" altLang="en-US" sz="2000" dirty="0">
                <a:solidFill>
                  <a:srgbClr val="000000"/>
                </a:solidFill>
              </a:rPr>
              <a:t>engage kids &amp; encourage willingness to include new foods.</a:t>
            </a:r>
          </a:p>
        </p:txBody>
      </p:sp>
      <p:pic>
        <p:nvPicPr>
          <p:cNvPr id="44851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45" y="4724401"/>
            <a:ext cx="2508956"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457200" y="2124075"/>
            <a:ext cx="9306278" cy="3352800"/>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fontAlgn="auto">
              <a:spcAft>
                <a:spcPts val="0"/>
              </a:spcAft>
              <a:buClr>
                <a:srgbClr val="33CC33"/>
              </a:buClr>
              <a:buSzPct val="120000"/>
              <a:buFont typeface="Arial" panose="020B0604020202020204" pitchFamily="34" charset="0"/>
              <a:buChar char="•"/>
              <a:defRPr/>
            </a:pPr>
            <a:endParaRPr lang="en-US" sz="2700" dirty="0" smtClean="0">
              <a:solidFill>
                <a:prstClr val="black"/>
              </a:solidFill>
            </a:endParaRPr>
          </a:p>
          <a:p>
            <a:pPr lvl="1" fontAlgn="auto">
              <a:spcAft>
                <a:spcPts val="0"/>
              </a:spcAft>
              <a:buClr>
                <a:srgbClr val="33CC33"/>
              </a:buClr>
              <a:buSzPct val="120000"/>
              <a:buFont typeface="Arial" panose="020B0604020202020204" pitchFamily="34" charset="0"/>
              <a:buChar char="•"/>
              <a:defRPr/>
            </a:pPr>
            <a:r>
              <a:rPr lang="en-US" sz="3900" b="1" dirty="0" smtClean="0">
                <a:solidFill>
                  <a:prstClr val="black"/>
                </a:solidFill>
              </a:rPr>
              <a:t>Research shows children share those food experiences at home.</a:t>
            </a:r>
            <a:br>
              <a:rPr lang="en-US" sz="3900" b="1" dirty="0" smtClean="0">
                <a:solidFill>
                  <a:prstClr val="black"/>
                </a:solidFill>
              </a:rPr>
            </a:br>
            <a:endParaRPr lang="en-US" sz="3900" b="1" dirty="0" smtClean="0">
              <a:solidFill>
                <a:prstClr val="black"/>
              </a:solidFill>
            </a:endParaRPr>
          </a:p>
          <a:p>
            <a:pPr lvl="1" fontAlgn="auto">
              <a:spcAft>
                <a:spcPts val="0"/>
              </a:spcAft>
              <a:buClr>
                <a:srgbClr val="33CC33"/>
              </a:buClr>
              <a:buSzPct val="120000"/>
              <a:buFont typeface="Arial" panose="020B0604020202020204" pitchFamily="34" charset="0"/>
              <a:buChar char="•"/>
              <a:defRPr/>
            </a:pPr>
            <a:r>
              <a:rPr lang="en-US" sz="3900" b="1" dirty="0" smtClean="0">
                <a:solidFill>
                  <a:prstClr val="black"/>
                </a:solidFill>
              </a:rPr>
              <a:t>Classroom </a:t>
            </a:r>
            <a:r>
              <a:rPr lang="en-US" sz="3900" b="1" dirty="0">
                <a:solidFill>
                  <a:prstClr val="black"/>
                </a:solidFill>
              </a:rPr>
              <a:t>&amp; kid-friendly recipes</a:t>
            </a:r>
          </a:p>
          <a:p>
            <a:pPr lvl="2" fontAlgn="auto">
              <a:lnSpc>
                <a:spcPct val="120000"/>
              </a:lnSpc>
              <a:spcAft>
                <a:spcPts val="0"/>
              </a:spcAft>
              <a:defRPr/>
            </a:pPr>
            <a:r>
              <a:rPr lang="en-US" sz="2900" dirty="0">
                <a:solidFill>
                  <a:prstClr val="black"/>
                </a:solidFill>
              </a:rPr>
              <a:t>Limited set-up space, </a:t>
            </a:r>
            <a:r>
              <a:rPr lang="en-US" sz="2900" dirty="0" smtClean="0">
                <a:solidFill>
                  <a:prstClr val="black"/>
                </a:solidFill>
              </a:rPr>
              <a:t>cooking</a:t>
            </a:r>
            <a:br>
              <a:rPr lang="en-US" sz="2900" dirty="0" smtClean="0">
                <a:solidFill>
                  <a:prstClr val="black"/>
                </a:solidFill>
              </a:rPr>
            </a:br>
            <a:r>
              <a:rPr lang="en-US" sz="2900" dirty="0" smtClean="0">
                <a:solidFill>
                  <a:prstClr val="black"/>
                </a:solidFill>
              </a:rPr>
              <a:t>equipment</a:t>
            </a:r>
            <a:r>
              <a:rPr lang="en-US" sz="2900" dirty="0">
                <a:solidFill>
                  <a:prstClr val="black"/>
                </a:solidFill>
              </a:rPr>
              <a:t>, and time</a:t>
            </a:r>
          </a:p>
          <a:p>
            <a:pPr lvl="2" fontAlgn="auto">
              <a:lnSpc>
                <a:spcPct val="120000"/>
              </a:lnSpc>
              <a:spcAft>
                <a:spcPts val="0"/>
              </a:spcAft>
              <a:defRPr/>
            </a:pPr>
            <a:r>
              <a:rPr lang="en-US" sz="2900" dirty="0">
                <a:solidFill>
                  <a:prstClr val="black"/>
                </a:solidFill>
              </a:rPr>
              <a:t>Cooking skills</a:t>
            </a:r>
          </a:p>
          <a:p>
            <a:pPr lvl="2" fontAlgn="auto">
              <a:lnSpc>
                <a:spcPct val="120000"/>
              </a:lnSpc>
              <a:spcAft>
                <a:spcPts val="0"/>
              </a:spcAft>
              <a:defRPr/>
            </a:pPr>
            <a:r>
              <a:rPr lang="en-US" sz="2900" dirty="0">
                <a:solidFill>
                  <a:prstClr val="black"/>
                </a:solidFill>
              </a:rPr>
              <a:t>Model healthful food choices</a:t>
            </a:r>
            <a:br>
              <a:rPr lang="en-US" sz="2900" dirty="0">
                <a:solidFill>
                  <a:prstClr val="black"/>
                </a:solidFill>
              </a:rPr>
            </a:br>
            <a:r>
              <a:rPr lang="en-US" sz="2900" dirty="0">
                <a:solidFill>
                  <a:prstClr val="black"/>
                </a:solidFill>
              </a:rPr>
              <a:t>&amp; safe kitchen practices</a:t>
            </a:r>
          </a:p>
          <a:p>
            <a:pPr lvl="1" fontAlgn="auto">
              <a:spcAft>
                <a:spcPts val="0"/>
              </a:spcAft>
              <a:buClr>
                <a:srgbClr val="33CC33"/>
              </a:buClr>
              <a:buSzPct val="120000"/>
              <a:buFont typeface="Arial" panose="020B0604020202020204" pitchFamily="34" charset="0"/>
              <a:buChar char="•"/>
              <a:defRPr/>
            </a:pPr>
            <a:endParaRPr lang="en-US" dirty="0">
              <a:solidFill>
                <a:prstClr val="black"/>
              </a:solidFill>
            </a:endParaRPr>
          </a:p>
        </p:txBody>
      </p:sp>
    </p:spTree>
    <p:extLst>
      <p:ext uri="{BB962C8B-B14F-4D97-AF65-F5344CB8AC3E}">
        <p14:creationId xmlns:p14="http://schemas.microsoft.com/office/powerpoint/2010/main" val="4072793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Contemporary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27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temporary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ContemporaryPhotoAlbum</Template>
  <TotalTime>0</TotalTime>
  <Words>3088</Words>
  <Application>Microsoft Office PowerPoint</Application>
  <PresentationFormat>On-screen Show (4:3)</PresentationFormat>
  <Paragraphs>774</Paragraphs>
  <Slides>123</Slides>
  <Notes>99</Notes>
  <HiddenSlides>0</HiddenSlides>
  <MMClips>0</MMClips>
  <ScaleCrop>false</ScaleCrop>
  <HeadingPairs>
    <vt:vector size="8" baseType="variant">
      <vt:variant>
        <vt:lpstr>Fonts Used</vt:lpstr>
      </vt:variant>
      <vt:variant>
        <vt:i4>17</vt:i4>
      </vt:variant>
      <vt:variant>
        <vt:lpstr>Theme</vt:lpstr>
      </vt:variant>
      <vt:variant>
        <vt:i4>3</vt:i4>
      </vt:variant>
      <vt:variant>
        <vt:lpstr>Embedded OLE Servers</vt:lpstr>
      </vt:variant>
      <vt:variant>
        <vt:i4>1</vt:i4>
      </vt:variant>
      <vt:variant>
        <vt:lpstr>Slide Titles</vt:lpstr>
      </vt:variant>
      <vt:variant>
        <vt:i4>123</vt:i4>
      </vt:variant>
    </vt:vector>
  </HeadingPairs>
  <TitlesOfParts>
    <vt:vector size="144" baseType="lpstr">
      <vt:lpstr>Arial</vt:lpstr>
      <vt:lpstr>Arial Narrow</vt:lpstr>
      <vt:lpstr>Candara</vt:lpstr>
      <vt:lpstr>MS PGothic</vt:lpstr>
      <vt:lpstr>GoodDog Cool</vt:lpstr>
      <vt:lpstr>MS Mincho</vt:lpstr>
      <vt:lpstr>Albertus Medium</vt:lpstr>
      <vt:lpstr>Californian FB</vt:lpstr>
      <vt:lpstr>Love Ya Like A Sister</vt:lpstr>
      <vt:lpstr>Century Gothic</vt:lpstr>
      <vt:lpstr>Webdings</vt:lpstr>
      <vt:lpstr>Monotype Sorts</vt:lpstr>
      <vt:lpstr>Times New Roman</vt:lpstr>
      <vt:lpstr>Wingdings</vt:lpstr>
      <vt:lpstr>Calibri</vt:lpstr>
      <vt:lpstr>Adobe Heiti Std R</vt:lpstr>
      <vt:lpstr>Segoe Print</vt:lpstr>
      <vt:lpstr>Contemporary Photo Album</vt:lpstr>
      <vt:lpstr>27_Custom Design</vt:lpstr>
      <vt:lpstr>1_Contemporary Photo Album</vt:lpstr>
      <vt:lpstr>Image</vt:lpstr>
      <vt:lpstr>PowerPoint Presentation</vt:lpstr>
      <vt:lpstr>Junior Master Gardener®      Golden Ray Series</vt:lpstr>
      <vt:lpstr>PowerPoint Presentation</vt:lpstr>
      <vt:lpstr>Golden Ray Series Certification</vt:lpstr>
      <vt:lpstr>Junior Master Gardener®      Golden Ray Series</vt:lpstr>
      <vt:lpstr>Junior Master Gardener®      Golden Ray Series</vt:lpstr>
      <vt:lpstr>Junior Master Gardener®      Golden Ray Series</vt:lpstr>
      <vt:lpstr>PowerPoint Presentation</vt:lpstr>
      <vt:lpstr>GROWING GOOD KIDSSM Excellence in Children’s Literature Book Awards Program</vt:lpstr>
      <vt:lpstr>GROWING GOOD KIDSSM Excellence in Children’s Literature Book Awards Program</vt:lpstr>
      <vt:lpstr>Junior Master Gardener®      Golden Ray Series</vt:lpstr>
      <vt:lpstr>Junior Master Gardener®      Golden Ray Series</vt:lpstr>
      <vt:lpstr>PowerPoint Presentation</vt:lpstr>
      <vt:lpstr>PowerPoint Presentation</vt:lpstr>
      <vt:lpstr>Junior Master Gardener®      Golden Ray Series</vt:lpstr>
      <vt:lpstr>Junior Master Gardener®      Golden Ray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Junior Master Gardener®      Golden Ray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participated in research study</vt:lpstr>
      <vt:lpstr>Methods</vt:lpstr>
      <vt:lpstr>Parent Demographics: Race/Ethnicity</vt:lpstr>
      <vt:lpstr>PowerPoint Presentation</vt:lpstr>
      <vt:lpstr>Behavioral Targets</vt:lpstr>
      <vt:lpstr>PowerPoint Presentation</vt:lpstr>
      <vt:lpstr>Cohort 1 Parent Preliminary Results</vt:lpstr>
      <vt:lpstr>LGEG Evidence Based Outcomes</vt:lpstr>
      <vt:lpstr>PowerPoint Presentation</vt:lpstr>
      <vt:lpstr>PowerPoint Presentation</vt:lpstr>
      <vt:lpstr>PowerPoint Presentation</vt:lpstr>
      <vt:lpstr>PowerPoint Presentation</vt:lpstr>
      <vt:lpstr>PowerPoint Presentation</vt:lpstr>
      <vt:lpstr>PowerPoint Presentation</vt:lpstr>
      <vt:lpstr>Lesson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Lots of Options!</vt:lpstr>
      <vt:lpstr>PowerPoint Presentation</vt:lpstr>
      <vt:lpstr>Quick &amp; Easy Garden Kit</vt:lpstr>
      <vt:lpstr>Quick &amp; Easy Garden Kit</vt:lpstr>
      <vt:lpstr>Quick &amp; Easy Garden 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Exposure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to Schools, After School Programs and Community Based Clubs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Jump Start LGEG and Build Excitement with Students, Parents and the Community?  A STRONG KICK OFF EVENT!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2017-01-18T21:13:40Z</dcterms:created>
  <dcterms:modified xsi:type="dcterms:W3CDTF">2017-02-24T19:20:18Z</dcterms:modified>
</cp:coreProperties>
</file>