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681" r:id="rId2"/>
  </p:sldMasterIdLst>
  <p:notesMasterIdLst>
    <p:notesMasterId r:id="rId86"/>
  </p:notesMasterIdLst>
  <p:handoutMasterIdLst>
    <p:handoutMasterId r:id="rId87"/>
  </p:handoutMasterIdLst>
  <p:sldIdLst>
    <p:sldId id="424" r:id="rId3"/>
    <p:sldId id="484" r:id="rId4"/>
    <p:sldId id="460" r:id="rId5"/>
    <p:sldId id="461" r:id="rId6"/>
    <p:sldId id="462" r:id="rId7"/>
    <p:sldId id="380" r:id="rId8"/>
    <p:sldId id="464" r:id="rId9"/>
    <p:sldId id="477" r:id="rId10"/>
    <p:sldId id="478" r:id="rId11"/>
    <p:sldId id="467" r:id="rId12"/>
    <p:sldId id="479" r:id="rId13"/>
    <p:sldId id="469" r:id="rId14"/>
    <p:sldId id="480" r:id="rId15"/>
    <p:sldId id="472" r:id="rId16"/>
    <p:sldId id="473" r:id="rId17"/>
    <p:sldId id="474" r:id="rId18"/>
    <p:sldId id="481" r:id="rId19"/>
    <p:sldId id="485" r:id="rId20"/>
    <p:sldId id="425" r:id="rId21"/>
    <p:sldId id="426" r:id="rId22"/>
    <p:sldId id="427" r:id="rId23"/>
    <p:sldId id="428" r:id="rId24"/>
    <p:sldId id="429" r:id="rId25"/>
    <p:sldId id="430" r:id="rId26"/>
    <p:sldId id="431" r:id="rId27"/>
    <p:sldId id="432" r:id="rId28"/>
    <p:sldId id="433" r:id="rId29"/>
    <p:sldId id="434" r:id="rId30"/>
    <p:sldId id="435" r:id="rId31"/>
    <p:sldId id="436" r:id="rId32"/>
    <p:sldId id="437" r:id="rId33"/>
    <p:sldId id="438" r:id="rId34"/>
    <p:sldId id="482" r:id="rId35"/>
    <p:sldId id="440" r:id="rId36"/>
    <p:sldId id="441" r:id="rId37"/>
    <p:sldId id="442" r:id="rId38"/>
    <p:sldId id="483" r:id="rId39"/>
    <p:sldId id="443" r:id="rId40"/>
    <p:sldId id="444" r:id="rId41"/>
    <p:sldId id="445" r:id="rId42"/>
    <p:sldId id="446" r:id="rId43"/>
    <p:sldId id="447" r:id="rId44"/>
    <p:sldId id="448" r:id="rId45"/>
    <p:sldId id="449" r:id="rId46"/>
    <p:sldId id="450" r:id="rId47"/>
    <p:sldId id="451" r:id="rId48"/>
    <p:sldId id="489" r:id="rId49"/>
    <p:sldId id="486" r:id="rId50"/>
    <p:sldId id="452" r:id="rId51"/>
    <p:sldId id="453" r:id="rId52"/>
    <p:sldId id="454" r:id="rId53"/>
    <p:sldId id="455" r:id="rId54"/>
    <p:sldId id="456" r:id="rId55"/>
    <p:sldId id="457" r:id="rId56"/>
    <p:sldId id="458" r:id="rId57"/>
    <p:sldId id="487" r:id="rId58"/>
    <p:sldId id="499" r:id="rId59"/>
    <p:sldId id="500" r:id="rId60"/>
    <p:sldId id="501" r:id="rId61"/>
    <p:sldId id="502" r:id="rId62"/>
    <p:sldId id="503" r:id="rId63"/>
    <p:sldId id="504" r:id="rId64"/>
    <p:sldId id="505" r:id="rId65"/>
    <p:sldId id="506" r:id="rId66"/>
    <p:sldId id="507" r:id="rId67"/>
    <p:sldId id="509" r:id="rId68"/>
    <p:sldId id="618" r:id="rId69"/>
    <p:sldId id="619" r:id="rId70"/>
    <p:sldId id="620" r:id="rId71"/>
    <p:sldId id="621" r:id="rId72"/>
    <p:sldId id="622" r:id="rId73"/>
    <p:sldId id="623" r:id="rId74"/>
    <p:sldId id="624" r:id="rId75"/>
    <p:sldId id="625" r:id="rId76"/>
    <p:sldId id="626" r:id="rId77"/>
    <p:sldId id="627" r:id="rId78"/>
    <p:sldId id="628" r:id="rId79"/>
    <p:sldId id="635" r:id="rId80"/>
    <p:sldId id="630" r:id="rId81"/>
    <p:sldId id="631" r:id="rId82"/>
    <p:sldId id="632" r:id="rId83"/>
    <p:sldId id="633" r:id="rId84"/>
    <p:sldId id="634" r:id="rId85"/>
  </p:sldIdLst>
  <p:sldSz cx="9144000" cy="6858000" type="screen4x3"/>
  <p:notesSz cx="7315200" cy="9601200"/>
  <p:embeddedFontLst>
    <p:embeddedFont>
      <p:font typeface="Albertus Medium" panose="020E0602030304020303" pitchFamily="34" charset="0"/>
      <p:regular r:id="rId88"/>
    </p:embeddedFont>
    <p:embeddedFont>
      <p:font typeface="Calibri" panose="020F0502020204030204" pitchFamily="34" charset="0"/>
      <p:regular r:id="rId89"/>
      <p:bold r:id="rId90"/>
      <p:italic r:id="rId91"/>
      <p:boldItalic r:id="rId92"/>
    </p:embeddedFont>
    <p:embeddedFont>
      <p:font typeface="Segoe Print" panose="02000600000000000000" pitchFamily="2" charset="0"/>
      <p:regular r:id="rId93"/>
      <p:bold r:id="rId94"/>
    </p:embeddedFont>
    <p:embeddedFont>
      <p:font typeface="Arial Narrow" panose="020B0606020202030204" pitchFamily="34" charset="0"/>
      <p:regular r:id="rId95"/>
      <p:bold r:id="rId96"/>
      <p:italic r:id="rId97"/>
      <p:boldItalic r:id="rId98"/>
    </p:embeddedFont>
    <p:embeddedFont>
      <p:font typeface="Candara" panose="020E0502030303020204" pitchFamily="34" charset="0"/>
      <p:regular r:id="rId99"/>
      <p:bold r:id="rId100"/>
      <p:italic r:id="rId101"/>
      <p:boldItalic r:id="rId102"/>
    </p:embeddedFont>
    <p:embeddedFont>
      <p:font typeface="ＭＳ Ｐゴシック" panose="020B0600070205080204" pitchFamily="34" charset="-128"/>
      <p:regular r:id="rId103"/>
    </p:embeddedFont>
    <p:embeddedFont>
      <p:font typeface="Love Ya Like A Sister" panose="02000000000000000000" pitchFamily="2" charset="0"/>
      <p:regular r:id="rId104"/>
    </p:embeddedFont>
    <p:embeddedFont>
      <p:font typeface="GoodDog Cool" panose="00000400000000000000" pitchFamily="2" charset="0"/>
      <p:regular r:id="rId105"/>
    </p:embeddedFont>
    <p:embeddedFont>
      <p:font typeface="ＭＳ 明朝" panose="02020609040205080304" pitchFamily="49" charset="-128"/>
      <p:regular r:id="rId106"/>
    </p:embeddedFont>
    <p:embeddedFont>
      <p:font typeface="Californian FB" panose="0207040306080B030204" pitchFamily="18" charset="0"/>
      <p:regular r:id="rId107"/>
      <p:bold r:id="rId108"/>
      <p:italic r:id="rId109"/>
    </p:embeddedFont>
    <p:embeddedFont>
      <p:font typeface="Century Gothic" panose="020B0502020202020204" pitchFamily="34" charset="0"/>
      <p:regular r:id="rId110"/>
      <p:bold r:id="rId111"/>
      <p:italic r:id="rId112"/>
      <p:boldItalic r:id="rId113"/>
    </p:embeddedFont>
  </p:embeddedFontLst>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066CC"/>
    <a:srgbClr val="000099"/>
    <a:srgbClr val="F47E1C"/>
    <a:srgbClr val="FF9900"/>
    <a:srgbClr val="6699FF"/>
    <a:srgbClr val="8ABF59"/>
    <a:srgbClr val="0000CC"/>
    <a:srgbClr val="F4A970"/>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1" autoAdjust="0"/>
    <p:restoredTop sz="98514" autoAdjust="0"/>
  </p:normalViewPr>
  <p:slideViewPr>
    <p:cSldViewPr>
      <p:cViewPr>
        <p:scale>
          <a:sx n="100" d="100"/>
          <a:sy n="100" d="100"/>
        </p:scale>
        <p:origin x="-1896" y="-34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1" d="100"/>
          <a:sy n="81" d="100"/>
        </p:scale>
        <p:origin x="-3804"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2.fntdata"/><Relationship Id="rId112" Type="http://schemas.openxmlformats.org/officeDocument/2006/relationships/font" Target="fonts/font25.fntdata"/><Relationship Id="rId16" Type="http://schemas.openxmlformats.org/officeDocument/2006/relationships/slide" Target="slides/slide14.xml"/><Relationship Id="rId107" Type="http://schemas.openxmlformats.org/officeDocument/2006/relationships/font" Target="fonts/font20.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handoutMaster" Target="handoutMasters/handoutMaster1.xml"/><Relationship Id="rId102" Type="http://schemas.openxmlformats.org/officeDocument/2006/relationships/font" Target="fonts/font15.fntdata"/><Relationship Id="rId110" Type="http://schemas.openxmlformats.org/officeDocument/2006/relationships/font" Target="fonts/font23.fntdata"/><Relationship Id="rId115"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3.fntdata"/><Relationship Id="rId95"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13.fntdata"/><Relationship Id="rId105" Type="http://schemas.openxmlformats.org/officeDocument/2006/relationships/font" Target="fonts/font18.fntdata"/><Relationship Id="rId113" Type="http://schemas.openxmlformats.org/officeDocument/2006/relationships/font" Target="fonts/font2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16.fntdata"/><Relationship Id="rId108" Type="http://schemas.openxmlformats.org/officeDocument/2006/relationships/font" Target="fonts/font21.fntdata"/><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font" Target="fonts/font9.fntdata"/><Relationship Id="rId111"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19.fntdata"/><Relationship Id="rId114"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22.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0.fntdata"/><Relationship Id="rId104" Type="http://schemas.openxmlformats.org/officeDocument/2006/relationships/font" Target="fonts/font17.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hristinejovanovic1:Desktop:HWK_FALL_2014:CATCH:CATCH%20Implementation%20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christinejovanovic1:Library:Containers:com.apple.mail:Data:Library:Mail%20Downloads:ADDD5FE8-0E79-457B-BD72-AAE4AE53FC6A:TxT%20Pooled%20AB.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christinejovanovic1:Library:Containers:com.apple.mail:Data:Library:Mail%20Downloads:ADDD5FE8-0E79-457B-BD72-AAE4AE53FC6A:TxT%20Pooled%20AB.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2"/>
          <c:order val="2"/>
          <c:dLbls>
            <c:dLbl>
              <c:idx val="0"/>
              <c:layout>
                <c:manualLayout>
                  <c:x val="-0.13657411149500909"/>
                  <c:y val="0.22452925239183824"/>
                </c:manualLayout>
              </c:layou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3769037118247276"/>
                  <c:y val="-0.20266129032258071"/>
                </c:manualLayout>
              </c:layou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3294920675510211"/>
                  <c:y val="0.10480420794174924"/>
                </c:manualLayout>
              </c:layou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SOFFIT!$B$2:$B$5</c:f>
              <c:strCache>
                <c:ptCount val="4"/>
                <c:pt idx="0">
                  <c:v>Black or African American</c:v>
                </c:pt>
                <c:pt idx="1">
                  <c:v>Hispanic or Latino</c:v>
                </c:pt>
                <c:pt idx="2">
                  <c:v>White</c:v>
                </c:pt>
                <c:pt idx="3">
                  <c:v>All other groups</c:v>
                </c:pt>
              </c:strCache>
            </c:strRef>
          </c:cat>
          <c:val>
            <c:numRef>
              <c:f>SOFFIT!$F$2:$F$5</c:f>
              <c:numCache>
                <c:formatCode>General</c:formatCode>
                <c:ptCount val="4"/>
                <c:pt idx="0">
                  <c:v>197</c:v>
                </c:pt>
                <c:pt idx="1">
                  <c:v>583</c:v>
                </c:pt>
                <c:pt idx="2">
                  <c:v>262</c:v>
                </c:pt>
                <c:pt idx="3">
                  <c:v>67</c:v>
                </c:pt>
              </c:numCache>
            </c:numRef>
          </c:val>
        </c:ser>
        <c:ser>
          <c:idx val="3"/>
          <c:order val="3"/>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SOFFIT!$B$2:$B$5</c:f>
              <c:strCache>
                <c:ptCount val="4"/>
                <c:pt idx="0">
                  <c:v>Black or African American</c:v>
                </c:pt>
                <c:pt idx="1">
                  <c:v>Hispanic or Latino</c:v>
                </c:pt>
                <c:pt idx="2">
                  <c:v>White</c:v>
                </c:pt>
                <c:pt idx="3">
                  <c:v>All other groups</c:v>
                </c:pt>
              </c:strCache>
            </c:strRef>
          </c:cat>
          <c:val>
            <c:numRef>
              <c:f>SOFFIT!$G$2:$G$5</c:f>
              <c:numCache>
                <c:formatCode>General</c:formatCode>
                <c:ptCount val="4"/>
                <c:pt idx="0">
                  <c:v>17.760000000000002</c:v>
                </c:pt>
                <c:pt idx="1">
                  <c:v>52.57</c:v>
                </c:pt>
                <c:pt idx="2">
                  <c:v>23.62</c:v>
                </c:pt>
                <c:pt idx="3">
                  <c:v>6.04</c:v>
                </c:pt>
              </c:numCache>
            </c:numRef>
          </c:val>
        </c:ser>
        <c:ser>
          <c:idx val="0"/>
          <c:order val="0"/>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SOFFIT!$B$2:$B$5</c:f>
              <c:strCache>
                <c:ptCount val="4"/>
                <c:pt idx="0">
                  <c:v>Black or African American</c:v>
                </c:pt>
                <c:pt idx="1">
                  <c:v>Hispanic or Latino</c:v>
                </c:pt>
                <c:pt idx="2">
                  <c:v>White</c:v>
                </c:pt>
                <c:pt idx="3">
                  <c:v>All other groups</c:v>
                </c:pt>
              </c:strCache>
            </c:strRef>
          </c:cat>
          <c:val>
            <c:numRef>
              <c:f>SOFFIT!$C$2:$C$5</c:f>
              <c:numCache>
                <c:formatCode>General</c:formatCode>
                <c:ptCount val="4"/>
                <c:pt idx="0">
                  <c:v>226</c:v>
                </c:pt>
                <c:pt idx="1">
                  <c:v>534</c:v>
                </c:pt>
                <c:pt idx="2">
                  <c:v>250</c:v>
                </c:pt>
                <c:pt idx="3">
                  <c:v>246</c:v>
                </c:pt>
              </c:numCache>
            </c:numRef>
          </c:val>
        </c:ser>
        <c:ser>
          <c:idx val="1"/>
          <c:order val="1"/>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SOFFIT!$B$2:$B$5</c:f>
              <c:strCache>
                <c:ptCount val="4"/>
                <c:pt idx="0">
                  <c:v>Black or African American</c:v>
                </c:pt>
                <c:pt idx="1">
                  <c:v>Hispanic or Latino</c:v>
                </c:pt>
                <c:pt idx="2">
                  <c:v>White</c:v>
                </c:pt>
                <c:pt idx="3">
                  <c:v>All other groups</c:v>
                </c:pt>
              </c:strCache>
            </c:strRef>
          </c:cat>
          <c:val>
            <c:numRef>
              <c:f>SOFFIT!$D$2:$D$5</c:f>
              <c:numCache>
                <c:formatCode>General</c:formatCode>
                <c:ptCount val="4"/>
                <c:pt idx="0">
                  <c:v>17.989999999999974</c:v>
                </c:pt>
                <c:pt idx="1">
                  <c:v>42.52</c:v>
                </c:pt>
                <c:pt idx="2">
                  <c:v>19.899999999999999</c:v>
                </c:pt>
                <c:pt idx="3">
                  <c:v>19.59</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sz="1800"/>
            </a:pPr>
            <a:r>
              <a:rPr lang="en-US" sz="1800" dirty="0" smtClean="0">
                <a:solidFill>
                  <a:srgbClr val="009900"/>
                </a:solidFill>
              </a:rPr>
              <a:t>Child</a:t>
            </a:r>
            <a:r>
              <a:rPr lang="en-US" sz="1800" baseline="0" dirty="0" smtClean="0">
                <a:solidFill>
                  <a:srgbClr val="009900"/>
                </a:solidFill>
              </a:rPr>
              <a:t> Receives Free/Reduced Lunch</a:t>
            </a:r>
            <a:endParaRPr lang="en-US" sz="1800" dirty="0">
              <a:solidFill>
                <a:srgbClr val="009900"/>
              </a:solidFill>
            </a:endParaRPr>
          </a:p>
        </c:rich>
      </c:tx>
      <c:layout>
        <c:manualLayout>
          <c:xMode val="edge"/>
          <c:yMode val="edge"/>
          <c:x val="0.13091037231457175"/>
          <c:y val="0"/>
        </c:manualLayout>
      </c:layout>
      <c:overlay val="0"/>
    </c:title>
    <c:autoTitleDeleted val="0"/>
    <c:plotArea>
      <c:layout/>
      <c:pieChart>
        <c:varyColors val="1"/>
        <c:ser>
          <c:idx val="0"/>
          <c:order val="0"/>
          <c:dLbls>
            <c:dLbl>
              <c:idx val="0"/>
              <c:layout/>
              <c:tx>
                <c:rich>
                  <a:bodyPr/>
                  <a:lstStyle/>
                  <a:p>
                    <a:r>
                      <a:rPr lang="en-US" dirty="0">
                        <a:solidFill>
                          <a:schemeClr val="bg1"/>
                        </a:solidFill>
                      </a:rPr>
                      <a:t>22%</a:t>
                    </a:r>
                  </a:p>
                </c:rich>
              </c:tx>
              <c:showLegendKey val="0"/>
              <c:showVal val="0"/>
              <c:showCatName val="0"/>
              <c:showSerName val="0"/>
              <c:showPercent val="1"/>
              <c:showBubbleSize val="0"/>
            </c:dLbl>
            <c:dLbl>
              <c:idx val="1"/>
              <c:layout>
                <c:manualLayout>
                  <c:x val="0.15336986592892105"/>
                  <c:y val="-0.20128989924646515"/>
                </c:manualLayout>
              </c:layout>
              <c:tx>
                <c:rich>
                  <a:bodyPr/>
                  <a:lstStyle/>
                  <a:p>
                    <a:r>
                      <a:rPr lang="en-US" dirty="0">
                        <a:solidFill>
                          <a:schemeClr val="bg1"/>
                        </a:solidFill>
                      </a:rPr>
                      <a:t>78%</a:t>
                    </a:r>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Sheet1!$A$31:$A$32</c:f>
              <c:strCache>
                <c:ptCount val="2"/>
                <c:pt idx="0">
                  <c:v>No</c:v>
                </c:pt>
                <c:pt idx="1">
                  <c:v>Yes</c:v>
                </c:pt>
              </c:strCache>
            </c:strRef>
          </c:cat>
          <c:val>
            <c:numRef>
              <c:f>Sheet1!$B$31:$B$32</c:f>
              <c:numCache>
                <c:formatCode>General</c:formatCode>
                <c:ptCount val="2"/>
                <c:pt idx="0">
                  <c:v>240</c:v>
                </c:pt>
                <c:pt idx="1">
                  <c:v>861</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58876761932536215"/>
          <c:y val="0.38214496357519173"/>
          <c:w val="0.32153685181244235"/>
          <c:h val="0.21301517188400237"/>
        </c:manualLayout>
      </c:layout>
      <c:overlay val="0"/>
    </c:legend>
    <c:plotVisOnly val="1"/>
    <c:dispBlanksAs val="zero"/>
    <c:showDLblsOverMax val="0"/>
  </c:chart>
  <c:spPr>
    <a:noFill/>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800"/>
            </a:pPr>
            <a:r>
              <a:rPr lang="en-US" sz="1800" dirty="0">
                <a:solidFill>
                  <a:srgbClr val="F47E1C"/>
                </a:solidFill>
              </a:rPr>
              <a:t>Frequency-Run Out </a:t>
            </a:r>
            <a:r>
              <a:rPr lang="en-US" sz="1800" dirty="0" smtClean="0">
                <a:solidFill>
                  <a:srgbClr val="F47E1C"/>
                </a:solidFill>
              </a:rPr>
              <a:t>of</a:t>
            </a:r>
            <a:r>
              <a:rPr lang="en-US" sz="1800" baseline="0" dirty="0" smtClean="0">
                <a:solidFill>
                  <a:srgbClr val="F47E1C"/>
                </a:solidFill>
              </a:rPr>
              <a:t> </a:t>
            </a:r>
            <a:r>
              <a:rPr lang="en-US" sz="1800" dirty="0" smtClean="0">
                <a:solidFill>
                  <a:srgbClr val="F47E1C"/>
                </a:solidFill>
              </a:rPr>
              <a:t>Food</a:t>
            </a:r>
            <a:endParaRPr lang="en-US" sz="1800" dirty="0">
              <a:solidFill>
                <a:srgbClr val="F47E1C"/>
              </a:solidFill>
            </a:endParaRPr>
          </a:p>
        </c:rich>
      </c:tx>
      <c:layout>
        <c:manualLayout>
          <c:xMode val="edge"/>
          <c:yMode val="edge"/>
          <c:x val="0.14355036388398099"/>
          <c:y val="2.6666666666666668E-2"/>
        </c:manualLayout>
      </c:layout>
      <c:overlay val="0"/>
    </c:title>
    <c:autoTitleDeleted val="0"/>
    <c:plotArea>
      <c:layout/>
      <c:barChart>
        <c:barDir val="col"/>
        <c:grouping val="clustered"/>
        <c:varyColors val="0"/>
        <c:ser>
          <c:idx val="0"/>
          <c:order val="0"/>
          <c:invertIfNegative val="0"/>
          <c:dPt>
            <c:idx val="0"/>
            <c:invertIfNegative val="0"/>
            <c:bubble3D val="0"/>
            <c:spPr>
              <a:solidFill>
                <a:srgbClr val="F47E1C"/>
              </a:solidFill>
            </c:spPr>
          </c:dPt>
          <c:dPt>
            <c:idx val="1"/>
            <c:invertIfNegative val="0"/>
            <c:bubble3D val="0"/>
            <c:spPr>
              <a:solidFill>
                <a:srgbClr val="F47E1C"/>
              </a:solidFill>
            </c:spPr>
          </c:dPt>
          <c:dPt>
            <c:idx val="2"/>
            <c:invertIfNegative val="0"/>
            <c:bubble3D val="0"/>
            <c:spPr>
              <a:solidFill>
                <a:srgbClr val="F47E1C"/>
              </a:solidFill>
            </c:spPr>
          </c:dPt>
          <c:cat>
            <c:strRef>
              <c:f>Sheet1!$A$60:$A$62</c:f>
              <c:strCache>
                <c:ptCount val="3"/>
                <c:pt idx="0">
                  <c:v>Never/Almost Never</c:v>
                </c:pt>
                <c:pt idx="1">
                  <c:v>Sometimes</c:v>
                </c:pt>
                <c:pt idx="2">
                  <c:v>Always/Almost Always</c:v>
                </c:pt>
              </c:strCache>
            </c:strRef>
          </c:cat>
          <c:val>
            <c:numRef>
              <c:f>Sheet1!$B$60:$B$62</c:f>
              <c:numCache>
                <c:formatCode>General</c:formatCode>
                <c:ptCount val="3"/>
                <c:pt idx="0">
                  <c:v>625</c:v>
                </c:pt>
                <c:pt idx="1">
                  <c:v>331</c:v>
                </c:pt>
                <c:pt idx="2">
                  <c:v>152</c:v>
                </c:pt>
              </c:numCache>
            </c:numRef>
          </c:val>
        </c:ser>
        <c:dLbls>
          <c:showLegendKey val="0"/>
          <c:showVal val="0"/>
          <c:showCatName val="0"/>
          <c:showSerName val="0"/>
          <c:showPercent val="0"/>
          <c:showBubbleSize val="0"/>
        </c:dLbls>
        <c:gapWidth val="75"/>
        <c:overlap val="-25"/>
        <c:axId val="156309760"/>
        <c:axId val="156315648"/>
      </c:barChart>
      <c:catAx>
        <c:axId val="156309760"/>
        <c:scaling>
          <c:orientation val="minMax"/>
        </c:scaling>
        <c:delete val="0"/>
        <c:axPos val="b"/>
        <c:numFmt formatCode="General" sourceLinked="0"/>
        <c:majorTickMark val="none"/>
        <c:minorTickMark val="none"/>
        <c:tickLblPos val="nextTo"/>
        <c:crossAx val="156315648"/>
        <c:crosses val="autoZero"/>
        <c:auto val="1"/>
        <c:lblAlgn val="ctr"/>
        <c:lblOffset val="100"/>
        <c:noMultiLvlLbl val="0"/>
      </c:catAx>
      <c:valAx>
        <c:axId val="156315648"/>
        <c:scaling>
          <c:orientation val="minMax"/>
        </c:scaling>
        <c:delete val="0"/>
        <c:axPos val="l"/>
        <c:majorGridlines/>
        <c:numFmt formatCode="General" sourceLinked="1"/>
        <c:majorTickMark val="none"/>
        <c:minorTickMark val="none"/>
        <c:tickLblPos val="nextTo"/>
        <c:spPr>
          <a:ln w="9525">
            <a:noFill/>
          </a:ln>
        </c:spPr>
        <c:crossAx val="156309760"/>
        <c:crosses val="autoZero"/>
        <c:crossBetween val="between"/>
      </c:valAx>
    </c:plotArea>
    <c:plotVisOnly val="1"/>
    <c:dispBlanksAs val="gap"/>
    <c:showDLblsOverMax val="0"/>
  </c:chart>
  <c:txPr>
    <a:bodyPr/>
    <a:lstStyle/>
    <a:p>
      <a:pPr>
        <a:defRPr sz="12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extLst/>
          </a:lstStyle>
          <a:p>
            <a:endParaRPr lang="en-US" dirty="0"/>
          </a:p>
        </p:txBody>
      </p:sp>
      <p:sp>
        <p:nvSpPr>
          <p:cNvPr id="3" name="Rectangle 3"/>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extLst/>
          </a:lstStyle>
          <a:p>
            <a:fld id="{6E7D018D-748F-47BF-843A-40349A141CAC}" type="datetimeFigureOut">
              <a:rPr lang="en-US" smtClean="0"/>
              <a:pPr/>
              <a:t>7/17/2017</a:t>
            </a:fld>
            <a:endParaRPr lang="en-US" dirty="0"/>
          </a:p>
        </p:txBody>
      </p:sp>
      <p:sp>
        <p:nvSpPr>
          <p:cNvPr id="4" name="Rectangle 4"/>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extLst/>
          </a:lstStyle>
          <a:p>
            <a:endParaRPr lang="en-US" dirty="0"/>
          </a:p>
        </p:txBody>
      </p:sp>
      <p:sp>
        <p:nvSpPr>
          <p:cNvPr id="5" name="Rectangle 5"/>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extLst/>
          </a:lstStyle>
          <a:p>
            <a:fld id="{04AC5213-BACC-41AB-9B61-B40CF6C5296E}" type="slidenum">
              <a:rPr lang="en-US" smtClean="0"/>
              <a:pPr/>
              <a:t>‹#›</a:t>
            </a:fld>
            <a:endParaRPr lang="en-US" dirty="0"/>
          </a:p>
        </p:txBody>
      </p:sp>
    </p:spTree>
    <p:extLst>
      <p:ext uri="{BB962C8B-B14F-4D97-AF65-F5344CB8AC3E}">
        <p14:creationId xmlns:p14="http://schemas.microsoft.com/office/powerpoint/2010/main" val="3938130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extLst/>
          </a:lstStyle>
          <a:p>
            <a:endParaRPr lang="en-US" dirty="0"/>
          </a:p>
        </p:txBody>
      </p:sp>
      <p:sp>
        <p:nvSpPr>
          <p:cNvPr id="3" name="Rectangle 3"/>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extLst/>
          </a:lstStyle>
          <a:p>
            <a:fld id="{23E9B8FB-2ABD-42C9-A6DA-A6789EAF441D}" type="datetimeFigureOut">
              <a:rPr lang="en-US" smtClean="0"/>
              <a:pPr/>
              <a:t>7/17/2017</a:t>
            </a:fld>
            <a:endParaRPr lang="en-US" dirty="0"/>
          </a:p>
        </p:txBody>
      </p:sp>
      <p:sp>
        <p:nvSpPr>
          <p:cNvPr id="4" name="Rectangle 4"/>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extLst/>
          </a:lstStyle>
          <a:p>
            <a:endParaRPr lang="en-US" dirty="0"/>
          </a:p>
        </p:txBody>
      </p:sp>
      <p:sp>
        <p:nvSpPr>
          <p:cNvPr id="5" name="Rectangle 5"/>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extLst/>
          </a:lstStyle>
          <a:p>
            <a:endParaRPr lang="en-US" dirty="0"/>
          </a:p>
        </p:txBody>
      </p:sp>
      <p:sp>
        <p:nvSpPr>
          <p:cNvPr id="7" name="Rectangle 7"/>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extLst/>
          </a:lstStyle>
          <a:p>
            <a:fld id="{BE2A7042-DEED-4AA1-9E89-4A16B2572577}" type="slidenum">
              <a:rPr lang="en-US" smtClean="0"/>
              <a:pPr/>
              <a:t>‹#›</a:t>
            </a:fld>
            <a:endParaRPr lang="en-US" dirty="0"/>
          </a:p>
        </p:txBody>
      </p:sp>
    </p:spTree>
    <p:extLst>
      <p:ext uri="{BB962C8B-B14F-4D97-AF65-F5344CB8AC3E}">
        <p14:creationId xmlns:p14="http://schemas.microsoft.com/office/powerpoint/2010/main" val="1759544385"/>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ndara" panose="020E0502030303020204" pitchFamily="34" charset="0"/>
                <a:ea typeface="MS PGothic" panose="020B0600070205080204" pitchFamily="34" charset="-128"/>
              </a:defRPr>
            </a:lvl1pPr>
            <a:lvl2pPr marL="785372" indent="-302066" eaLnBrk="0" hangingPunct="0">
              <a:defRPr>
                <a:solidFill>
                  <a:schemeClr val="tx1"/>
                </a:solidFill>
                <a:latin typeface="Candara" panose="020E0502030303020204" pitchFamily="34" charset="0"/>
                <a:ea typeface="MS PGothic" panose="020B0600070205080204" pitchFamily="34" charset="-128"/>
              </a:defRPr>
            </a:lvl2pPr>
            <a:lvl3pPr marL="1208265" indent="-241653" eaLnBrk="0" hangingPunct="0">
              <a:defRPr>
                <a:solidFill>
                  <a:schemeClr val="tx1"/>
                </a:solidFill>
                <a:latin typeface="Candara" panose="020E0502030303020204" pitchFamily="34" charset="0"/>
                <a:ea typeface="MS PGothic" panose="020B0600070205080204" pitchFamily="34" charset="-128"/>
              </a:defRPr>
            </a:lvl3pPr>
            <a:lvl4pPr marL="1691571" indent="-241653" eaLnBrk="0" hangingPunct="0">
              <a:defRPr>
                <a:solidFill>
                  <a:schemeClr val="tx1"/>
                </a:solidFill>
                <a:latin typeface="Candara" panose="020E0502030303020204" pitchFamily="34" charset="0"/>
                <a:ea typeface="MS PGothic" panose="020B0600070205080204" pitchFamily="34" charset="-128"/>
              </a:defRPr>
            </a:lvl4pPr>
            <a:lvl5pPr marL="2174878" indent="-241653" eaLnBrk="0" hangingPunct="0">
              <a:defRPr>
                <a:solidFill>
                  <a:schemeClr val="tx1"/>
                </a:solidFill>
                <a:latin typeface="Candara" panose="020E0502030303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9pPr>
          </a:lstStyle>
          <a:p>
            <a:pPr eaLnBrk="1" hangingPunct="1"/>
            <a:fld id="{CC0186F7-EE56-4F20-AF1E-AC4581C25D52}" type="slidenum">
              <a:rPr lang="en-US" altLang="en-US">
                <a:solidFill>
                  <a:srgbClr val="9A5315"/>
                </a:solidFill>
              </a:rPr>
              <a:pPr eaLnBrk="1" hangingPunct="1"/>
              <a:t>10</a:t>
            </a:fld>
            <a:endParaRPr lang="en-US" altLang="en-US">
              <a:solidFill>
                <a:srgbClr val="9A5315"/>
              </a:solidFill>
            </a:endParaRPr>
          </a:p>
        </p:txBody>
      </p:sp>
    </p:spTree>
    <p:extLst>
      <p:ext uri="{BB962C8B-B14F-4D97-AF65-F5344CB8AC3E}">
        <p14:creationId xmlns:p14="http://schemas.microsoft.com/office/powerpoint/2010/main" val="1256843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smtClean="0"/>
              <a:t>This is a nice visual of the ethnic distribution:</a:t>
            </a:r>
            <a:r>
              <a:rPr lang="en-US" baseline="0" dirty="0" smtClean="0"/>
              <a:t>  </a:t>
            </a:r>
          </a:p>
          <a:p>
            <a:pPr marL="181240" indent="-181240">
              <a:buFont typeface="Arial" panose="020B0604020202020204" pitchFamily="34" charset="0"/>
              <a:buChar char="•"/>
            </a:pPr>
            <a:endParaRPr lang="en-US" baseline="0" dirty="0" smtClean="0"/>
          </a:p>
          <a:p>
            <a:pPr marL="181240" indent="-181240">
              <a:buFont typeface="Arial" panose="020B0604020202020204" pitchFamily="34" charset="0"/>
              <a:buChar char="•"/>
            </a:pPr>
            <a:r>
              <a:rPr lang="en-US" dirty="0" smtClean="0"/>
              <a:t>Over 25% of the participating</a:t>
            </a:r>
            <a:r>
              <a:rPr lang="en-US" baseline="0" dirty="0" smtClean="0"/>
              <a:t> parents spoke Spanish as their main language</a:t>
            </a:r>
            <a:endParaRPr lang="en-US" dirty="0"/>
          </a:p>
        </p:txBody>
      </p:sp>
      <p:sp>
        <p:nvSpPr>
          <p:cNvPr id="4" name="Slide Number Placeholder 3"/>
          <p:cNvSpPr>
            <a:spLocks noGrp="1"/>
          </p:cNvSpPr>
          <p:nvPr>
            <p:ph type="sldNum" sz="quarter" idx="10"/>
          </p:nvPr>
        </p:nvSpPr>
        <p:spPr/>
        <p:txBody>
          <a:bodyPr/>
          <a:lstStyle/>
          <a:p>
            <a:fld id="{75F0B060-5C1E-4E15-A3AC-0B1F4C5D7F5A}" type="slidenum">
              <a:rPr lang="en-US">
                <a:solidFill>
                  <a:prstClr val="black"/>
                </a:solidFill>
                <a:latin typeface="Segoe Print"/>
              </a:rPr>
              <a:pPr/>
              <a:t>12</a:t>
            </a:fld>
            <a:endParaRPr lang="en-US">
              <a:solidFill>
                <a:prstClr val="black"/>
              </a:solidFill>
              <a:latin typeface="Segoe Print"/>
            </a:endParaRPr>
          </a:p>
        </p:txBody>
      </p:sp>
    </p:spTree>
    <p:extLst>
      <p:ext uri="{BB962C8B-B14F-4D97-AF65-F5344CB8AC3E}">
        <p14:creationId xmlns:p14="http://schemas.microsoft.com/office/powerpoint/2010/main" val="959539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F0B060-5C1E-4E15-A3AC-0B1F4C5D7F5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893586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a:solidFill>
                  <a:srgbClr val="000000"/>
                </a:solidFill>
              </a:rPr>
              <a:pPr/>
              <a:t>16</a:t>
            </a:fld>
            <a:endParaRPr lang="en-US">
              <a:solidFill>
                <a:srgbClr val="000000"/>
              </a:solidFill>
            </a:endParaRPr>
          </a:p>
        </p:txBody>
      </p:sp>
    </p:spTree>
    <p:extLst>
      <p:ext uri="{BB962C8B-B14F-4D97-AF65-F5344CB8AC3E}">
        <p14:creationId xmlns:p14="http://schemas.microsoft.com/office/powerpoint/2010/main" val="3707801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Slide Image Placeholder 1"/>
          <p:cNvSpPr>
            <a:spLocks noGrp="1" noRot="1" noChangeAspect="1" noTextEdit="1"/>
          </p:cNvSpPr>
          <p:nvPr>
            <p:ph type="sldImg"/>
          </p:nvPr>
        </p:nvSpPr>
        <p:spPr>
          <a:xfrm>
            <a:off x="1257300" y="720725"/>
            <a:ext cx="4800600" cy="3600450"/>
          </a:xfrm>
          <a:ln/>
        </p:spPr>
      </p:sp>
      <p:sp>
        <p:nvSpPr>
          <p:cNvPr id="3" name="Notes Placeholder 2"/>
          <p:cNvSpPr>
            <a:spLocks noGrp="1"/>
          </p:cNvSpPr>
          <p:nvPr>
            <p:ph type="body" idx="1"/>
          </p:nvPr>
        </p:nvSpPr>
        <p:spPr/>
        <p:txBody>
          <a:bodyPr lIns="94854" tIns="47427" rIns="94854" bIns="47427"/>
          <a:lstStyle/>
          <a:p>
            <a:pPr defTabSz="963945">
              <a:defRPr/>
            </a:pPr>
            <a:r>
              <a:rPr lang="en-US" dirty="0">
                <a:solidFill>
                  <a:prstClr val="black"/>
                </a:solidFill>
              </a:rPr>
              <a:t>Through the course of this research, we saw</a:t>
            </a:r>
          </a:p>
          <a:p>
            <a:pPr marL="184174" indent="-184174" defTabSz="963945">
              <a:buFont typeface="Arial" panose="020B0604020202020204" pitchFamily="34" charset="0"/>
              <a:buChar char="•"/>
              <a:defRPr/>
            </a:pPr>
            <a:r>
              <a:rPr lang="en-US" dirty="0">
                <a:solidFill>
                  <a:prstClr val="black"/>
                </a:solidFill>
              </a:rPr>
              <a:t>child vegetable preference, and nutrition and plant science knowledge increased significantly </a:t>
            </a:r>
          </a:p>
          <a:p>
            <a:pPr marL="184174" indent="-184174" defTabSz="963945">
              <a:buFont typeface="Arial" panose="020B0604020202020204" pitchFamily="34" charset="0"/>
              <a:buChar char="•"/>
              <a:defRPr/>
            </a:pPr>
            <a:r>
              <a:rPr lang="en-US" dirty="0">
                <a:solidFill>
                  <a:prstClr val="black"/>
                </a:solidFill>
              </a:rPr>
              <a:t>child physical activity with parents increased, while screen time decreased.  </a:t>
            </a:r>
          </a:p>
          <a:p>
            <a:pPr marL="184174" indent="-184174" defTabSz="963945">
              <a:buFont typeface="Arial" panose="020B0604020202020204" pitchFamily="34" charset="0"/>
              <a:buChar char="•"/>
              <a:defRPr/>
            </a:pPr>
            <a:r>
              <a:rPr lang="en-US" dirty="0">
                <a:solidFill>
                  <a:prstClr val="black"/>
                </a:solidFill>
              </a:rPr>
              <a:t>Parents encouraged eating vegetables and increased gardening with their children.  </a:t>
            </a:r>
            <a:br>
              <a:rPr lang="en-US" dirty="0">
                <a:solidFill>
                  <a:prstClr val="black"/>
                </a:solidFill>
              </a:rPr>
            </a:br>
            <a:r>
              <a:rPr lang="en-US" dirty="0">
                <a:solidFill>
                  <a:prstClr val="black"/>
                </a:solidFill>
              </a:rPr>
              <a:t>Teachers reported that students were more attentive and had high participation in LGEG learning activities.</a:t>
            </a:r>
          </a:p>
          <a:p>
            <a:pPr marL="184174" indent="-184174" defTabSz="963945">
              <a:buFont typeface="Arial" panose="020B0604020202020204" pitchFamily="34" charset="0"/>
              <a:buChar char="•"/>
              <a:defRPr/>
            </a:pPr>
            <a:r>
              <a:rPr lang="en-US" dirty="0">
                <a:solidFill>
                  <a:prstClr val="black"/>
                </a:solidFill>
              </a:rPr>
              <a:t>41% of Parents learned about “Go, slow and whoa” foods </a:t>
            </a:r>
          </a:p>
          <a:p>
            <a:pPr marL="184174" indent="-184174" defTabSz="963945">
              <a:buFont typeface="Arial" panose="020B0604020202020204" pitchFamily="34" charset="0"/>
              <a:buChar char="•"/>
              <a:defRPr/>
            </a:pPr>
            <a:r>
              <a:rPr lang="en-US" dirty="0">
                <a:solidFill>
                  <a:prstClr val="black"/>
                </a:solidFill>
              </a:rPr>
              <a:t>81% of parents learned about the school gardens </a:t>
            </a:r>
          </a:p>
          <a:p>
            <a:pPr marL="184174" indent="-184174" defTabSz="963945">
              <a:buFont typeface="Arial" panose="020B0604020202020204" pitchFamily="34" charset="0"/>
              <a:buChar char="•"/>
              <a:defRPr/>
            </a:pPr>
            <a:r>
              <a:rPr lang="en-US" dirty="0">
                <a:solidFill>
                  <a:prstClr val="black"/>
                </a:solidFill>
              </a:rPr>
              <a:t>60% of parents read the recipes sent home and 30% tried the recipes</a:t>
            </a:r>
          </a:p>
          <a:p>
            <a:pPr marL="184174" indent="-184174" defTabSz="963945">
              <a:buFont typeface="Arial" panose="020B0604020202020204" pitchFamily="34" charset="0"/>
              <a:buChar char="•"/>
              <a:defRPr/>
            </a:pPr>
            <a:r>
              <a:rPr lang="en-US" dirty="0">
                <a:solidFill>
                  <a:prstClr val="black"/>
                </a:solidFill>
              </a:rPr>
              <a:t>27% of parents walked with their child to earn “Bonus Miles” for their child’s class. </a:t>
            </a:r>
          </a:p>
          <a:p>
            <a:pPr defTabSz="963945">
              <a:defRPr/>
            </a:pPr>
            <a:endParaRPr lang="en-US" dirty="0">
              <a:solidFill>
                <a:prstClr val="black"/>
              </a:solidFill>
            </a:endParaRPr>
          </a:p>
          <a:p>
            <a:pPr>
              <a:defRPr/>
            </a:pPr>
            <a:endParaRPr lang="en-US" dirty="0"/>
          </a:p>
        </p:txBody>
      </p:sp>
      <p:sp>
        <p:nvSpPr>
          <p:cNvPr id="4" name="Slide Number Placeholder 3"/>
          <p:cNvSpPr>
            <a:spLocks noGrp="1"/>
          </p:cNvSpPr>
          <p:nvPr>
            <p:ph type="sldNum" sz="quarter" idx="5"/>
          </p:nvPr>
        </p:nvSpPr>
        <p:spPr/>
        <p:txBody>
          <a:bodyPr lIns="94854" tIns="47427" rIns="94854" bIns="47427"/>
          <a:lstStyle/>
          <a:p>
            <a:pPr>
              <a:defRPr/>
            </a:pPr>
            <a:fld id="{E028EECB-560D-486E-9811-AEAB938DCB10}" type="slidenum">
              <a:rPr lang="en-US">
                <a:solidFill>
                  <a:prstClr val="black"/>
                </a:solidFill>
              </a:rPr>
              <a:pPr>
                <a:defRPr/>
              </a:pPr>
              <a:t>17</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18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eaLnBrk="0" hangingPunct="0">
              <a:defRPr sz="1700">
                <a:solidFill>
                  <a:srgbClr val="333300"/>
                </a:solidFill>
                <a:latin typeface="Times New Roman" pitchFamily="18" charset="0"/>
              </a:defRPr>
            </a:lvl1pPr>
            <a:lvl2pPr marL="770644" indent="-296401" algn="ctr" eaLnBrk="0" hangingPunct="0">
              <a:defRPr sz="1700">
                <a:solidFill>
                  <a:srgbClr val="333300"/>
                </a:solidFill>
                <a:latin typeface="Times New Roman" pitchFamily="18" charset="0"/>
              </a:defRPr>
            </a:lvl2pPr>
            <a:lvl3pPr marL="1185605" indent="-237120" algn="ctr" eaLnBrk="0" hangingPunct="0">
              <a:defRPr sz="1700">
                <a:solidFill>
                  <a:srgbClr val="333300"/>
                </a:solidFill>
                <a:latin typeface="Times New Roman" pitchFamily="18" charset="0"/>
              </a:defRPr>
            </a:lvl3pPr>
            <a:lvl4pPr marL="1659847" indent="-237120" algn="ctr" eaLnBrk="0" hangingPunct="0">
              <a:defRPr sz="1700">
                <a:solidFill>
                  <a:srgbClr val="333300"/>
                </a:solidFill>
                <a:latin typeface="Times New Roman" pitchFamily="18" charset="0"/>
              </a:defRPr>
            </a:lvl4pPr>
            <a:lvl5pPr marL="2134090" indent="-237120" algn="ctr" eaLnBrk="0" hangingPunct="0">
              <a:defRPr sz="1700">
                <a:solidFill>
                  <a:srgbClr val="333300"/>
                </a:solidFill>
                <a:latin typeface="Times New Roman" pitchFamily="18" charset="0"/>
              </a:defRPr>
            </a:lvl5pPr>
            <a:lvl6pPr marL="2608332" indent="-237120" algn="ctr" eaLnBrk="0" fontAlgn="base" hangingPunct="0">
              <a:spcBef>
                <a:spcPct val="0"/>
              </a:spcBef>
              <a:spcAft>
                <a:spcPct val="0"/>
              </a:spcAft>
              <a:defRPr sz="1700">
                <a:solidFill>
                  <a:srgbClr val="333300"/>
                </a:solidFill>
                <a:latin typeface="Times New Roman" pitchFamily="18" charset="0"/>
              </a:defRPr>
            </a:lvl6pPr>
            <a:lvl7pPr marL="3082572" indent="-237120" algn="ctr" eaLnBrk="0" fontAlgn="base" hangingPunct="0">
              <a:spcBef>
                <a:spcPct val="0"/>
              </a:spcBef>
              <a:spcAft>
                <a:spcPct val="0"/>
              </a:spcAft>
              <a:defRPr sz="1700">
                <a:solidFill>
                  <a:srgbClr val="333300"/>
                </a:solidFill>
                <a:latin typeface="Times New Roman" pitchFamily="18" charset="0"/>
              </a:defRPr>
            </a:lvl7pPr>
            <a:lvl8pPr marL="3556816" indent="-237120" algn="ctr" eaLnBrk="0" fontAlgn="base" hangingPunct="0">
              <a:spcBef>
                <a:spcPct val="0"/>
              </a:spcBef>
              <a:spcAft>
                <a:spcPct val="0"/>
              </a:spcAft>
              <a:defRPr sz="1700">
                <a:solidFill>
                  <a:srgbClr val="333300"/>
                </a:solidFill>
                <a:latin typeface="Times New Roman" pitchFamily="18" charset="0"/>
              </a:defRPr>
            </a:lvl8pPr>
            <a:lvl9pPr marL="4031057" indent="-237120" algn="ctr" eaLnBrk="0" fontAlgn="base" hangingPunct="0">
              <a:spcBef>
                <a:spcPct val="0"/>
              </a:spcBef>
              <a:spcAft>
                <a:spcPct val="0"/>
              </a:spcAft>
              <a:defRPr sz="1700">
                <a:solidFill>
                  <a:srgbClr val="333300"/>
                </a:solidFill>
                <a:latin typeface="Times New Roman" pitchFamily="18" charset="0"/>
              </a:defRPr>
            </a:lvl9pPr>
          </a:lstStyle>
          <a:p>
            <a:pPr algn="r">
              <a:defRPr/>
            </a:pPr>
            <a:fld id="{589E1DE5-8660-4B41-BFD8-AB51F9E71A36}" type="slidenum">
              <a:rPr lang="en-US" altLang="en-US" sz="1300">
                <a:solidFill>
                  <a:srgbClr val="000000"/>
                </a:solidFill>
              </a:rPr>
              <a:pPr algn="r">
                <a:defRPr/>
              </a:pPr>
              <a:t>19</a:t>
            </a:fld>
            <a:endParaRPr lang="en-US" altLang="en-US" sz="1300">
              <a:solidFill>
                <a:srgbClr val="000000"/>
              </a:solidFill>
            </a:endParaRPr>
          </a:p>
        </p:txBody>
      </p:sp>
      <p:sp>
        <p:nvSpPr>
          <p:cNvPr id="485379" name="Rectangle 2"/>
          <p:cNvSpPr>
            <a:spLocks noGrp="1" noRot="1" noChangeAspect="1" noChangeArrowheads="1" noTextEdit="1"/>
          </p:cNvSpPr>
          <p:nvPr>
            <p:ph type="sldImg"/>
          </p:nvPr>
        </p:nvSpPr>
        <p:spPr>
          <a:xfrm>
            <a:off x="1257300" y="720725"/>
            <a:ext cx="4800600" cy="3600450"/>
          </a:xfrm>
          <a:ln/>
        </p:spPr>
      </p:sp>
      <p:sp>
        <p:nvSpPr>
          <p:cNvPr id="485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Slide Image Placeholder 1"/>
          <p:cNvSpPr>
            <a:spLocks noGrp="1" noRot="1" noChangeAspect="1" noTextEdit="1"/>
          </p:cNvSpPr>
          <p:nvPr>
            <p:ph type="sldImg"/>
          </p:nvPr>
        </p:nvSpPr>
        <p:spPr>
          <a:xfrm>
            <a:off x="1257300" y="720725"/>
            <a:ext cx="4800600" cy="3600450"/>
          </a:xfrm>
          <a:ln/>
        </p:spPr>
      </p:sp>
      <p:sp>
        <p:nvSpPr>
          <p:cNvPr id="486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E685A24C-BA9B-48A7-83DC-583DA737E05B}" type="slidenum">
              <a:rPr lang="en-US" smtClean="0"/>
              <a:pPr>
                <a:defRPr/>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227" indent="-295338">
              <a:defRPr sz="1700">
                <a:solidFill>
                  <a:srgbClr val="333300"/>
                </a:solidFill>
                <a:latin typeface="Times New Roman" pitchFamily="18" charset="0"/>
              </a:defRPr>
            </a:lvl2pPr>
            <a:lvl3pPr marL="1184706" indent="-236606">
              <a:defRPr sz="1700">
                <a:solidFill>
                  <a:srgbClr val="333300"/>
                </a:solidFill>
                <a:latin typeface="Times New Roman" pitchFamily="18" charset="0"/>
              </a:defRPr>
            </a:lvl3pPr>
            <a:lvl4pPr marL="1659595" indent="-236606">
              <a:defRPr sz="1700">
                <a:solidFill>
                  <a:srgbClr val="333300"/>
                </a:solidFill>
                <a:latin typeface="Times New Roman" pitchFamily="18" charset="0"/>
              </a:defRPr>
            </a:lvl4pPr>
            <a:lvl5pPr marL="2132807" indent="-236606">
              <a:defRPr sz="1700">
                <a:solidFill>
                  <a:srgbClr val="333300"/>
                </a:solidFill>
                <a:latin typeface="Times New Roman" pitchFamily="18" charset="0"/>
              </a:defRPr>
            </a:lvl5pPr>
            <a:lvl6pPr marL="2616086" indent="-236606" algn="ctr" eaLnBrk="0" fontAlgn="base" hangingPunct="0">
              <a:spcBef>
                <a:spcPct val="0"/>
              </a:spcBef>
              <a:spcAft>
                <a:spcPct val="0"/>
              </a:spcAft>
              <a:defRPr sz="1700">
                <a:solidFill>
                  <a:srgbClr val="333300"/>
                </a:solidFill>
                <a:latin typeface="Times New Roman" pitchFamily="18" charset="0"/>
              </a:defRPr>
            </a:lvl6pPr>
            <a:lvl7pPr marL="3099365" indent="-236606" algn="ctr" eaLnBrk="0" fontAlgn="base" hangingPunct="0">
              <a:spcBef>
                <a:spcPct val="0"/>
              </a:spcBef>
              <a:spcAft>
                <a:spcPct val="0"/>
              </a:spcAft>
              <a:defRPr sz="1700">
                <a:solidFill>
                  <a:srgbClr val="333300"/>
                </a:solidFill>
                <a:latin typeface="Times New Roman" pitchFamily="18" charset="0"/>
              </a:defRPr>
            </a:lvl7pPr>
            <a:lvl8pPr marL="3582645" indent="-236606" algn="ctr" eaLnBrk="0" fontAlgn="base" hangingPunct="0">
              <a:spcBef>
                <a:spcPct val="0"/>
              </a:spcBef>
              <a:spcAft>
                <a:spcPct val="0"/>
              </a:spcAft>
              <a:defRPr sz="1700">
                <a:solidFill>
                  <a:srgbClr val="333300"/>
                </a:solidFill>
                <a:latin typeface="Times New Roman" pitchFamily="18" charset="0"/>
              </a:defRPr>
            </a:lvl8pPr>
            <a:lvl9pPr marL="4065925" indent="-236606" algn="ctr" eaLnBrk="0" fontAlgn="base" hangingPunct="0">
              <a:spcBef>
                <a:spcPct val="0"/>
              </a:spcBef>
              <a:spcAft>
                <a:spcPct val="0"/>
              </a:spcAft>
              <a:defRPr sz="1700">
                <a:solidFill>
                  <a:srgbClr val="333300"/>
                </a:solidFill>
                <a:latin typeface="Times New Roman" pitchFamily="18" charset="0"/>
              </a:defRPr>
            </a:lvl9pPr>
          </a:lstStyle>
          <a:p>
            <a:pPr>
              <a:defRPr/>
            </a:pPr>
            <a:fld id="{00F7D136-C99B-40C4-A86C-91B0AB1AD5D1}" type="slidenum">
              <a:rPr lang="en-US" altLang="en-US" sz="1300">
                <a:solidFill>
                  <a:srgbClr val="000000"/>
                </a:solidFill>
              </a:rPr>
              <a:pPr>
                <a:defRPr/>
              </a:pPr>
              <a:t>21</a:t>
            </a:fld>
            <a:endParaRPr lang="en-US" altLang="en-US" sz="1300">
              <a:solidFill>
                <a:srgbClr val="000000"/>
              </a:solidFill>
            </a:endParaRPr>
          </a:p>
        </p:txBody>
      </p:sp>
      <p:sp>
        <p:nvSpPr>
          <p:cNvPr id="487427" name="Rectangle 2"/>
          <p:cNvSpPr>
            <a:spLocks noGrp="1" noRot="1" noChangeAspect="1" noChangeArrowheads="1" noTextEdit="1"/>
          </p:cNvSpPr>
          <p:nvPr>
            <p:ph type="sldImg"/>
          </p:nvPr>
        </p:nvSpPr>
        <p:spPr>
          <a:xfrm>
            <a:off x="1257300" y="720725"/>
            <a:ext cx="4800600" cy="3600450"/>
          </a:xfrm>
          <a:ln/>
        </p:spPr>
      </p:sp>
      <p:sp>
        <p:nvSpPr>
          <p:cNvPr id="487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spcBef>
                <a:spcPct val="0"/>
              </a:spcBef>
            </a:pPr>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F4EA8C09-227C-4ABB-A15F-CE7009310E47}" type="slidenum">
              <a:rPr lang="en-US" altLang="en-US" sz="1300">
                <a:solidFill>
                  <a:srgbClr val="000000"/>
                </a:solidFill>
              </a:rPr>
              <a:pPr algn="r">
                <a:defRPr/>
              </a:pPr>
              <a:t>22</a:t>
            </a:fld>
            <a:endParaRPr lang="en-US" altLang="en-US" sz="1300">
              <a:solidFill>
                <a:srgbClr val="000000"/>
              </a:solidFill>
            </a:endParaRPr>
          </a:p>
        </p:txBody>
      </p:sp>
      <p:sp>
        <p:nvSpPr>
          <p:cNvPr id="488451" name="Rectangle 2"/>
          <p:cNvSpPr>
            <a:spLocks noGrp="1" noRot="1" noChangeAspect="1" noChangeArrowheads="1" noTextEdit="1"/>
          </p:cNvSpPr>
          <p:nvPr>
            <p:ph type="sldImg"/>
          </p:nvPr>
        </p:nvSpPr>
        <p:spPr>
          <a:xfrm>
            <a:off x="1257300" y="720725"/>
            <a:ext cx="4800600" cy="3600450"/>
          </a:xfrm>
          <a:ln/>
        </p:spPr>
      </p:sp>
      <p:sp>
        <p:nvSpPr>
          <p:cNvPr id="488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xfrm>
            <a:off x="4142963" y="9119173"/>
            <a:ext cx="3170582" cy="48038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40" tIns="47420" rIns="94840" bIns="47420"/>
          <a:lstStyle>
            <a:lvl1pPr algn="ctr" eaLnBrk="0" hangingPunct="0">
              <a:defRPr sz="1700">
                <a:solidFill>
                  <a:srgbClr val="333300"/>
                </a:solidFill>
                <a:latin typeface="Times New Roman" pitchFamily="18" charset="0"/>
              </a:defRPr>
            </a:lvl1pPr>
            <a:lvl2pPr marL="768998" indent="-294754" algn="ctr" eaLnBrk="0" hangingPunct="0">
              <a:defRPr sz="1700">
                <a:solidFill>
                  <a:srgbClr val="333300"/>
                </a:solidFill>
                <a:latin typeface="Times New Roman" pitchFamily="18" charset="0"/>
              </a:defRPr>
            </a:lvl2pPr>
            <a:lvl3pPr marL="1183959" indent="-235475" algn="ctr" eaLnBrk="0" hangingPunct="0">
              <a:defRPr sz="1700">
                <a:solidFill>
                  <a:srgbClr val="333300"/>
                </a:solidFill>
                <a:latin typeface="Times New Roman" pitchFamily="18" charset="0"/>
              </a:defRPr>
            </a:lvl3pPr>
            <a:lvl4pPr marL="1658202" indent="-235475" algn="ctr" eaLnBrk="0" hangingPunct="0">
              <a:defRPr sz="1700">
                <a:solidFill>
                  <a:srgbClr val="333300"/>
                </a:solidFill>
                <a:latin typeface="Times New Roman" pitchFamily="18" charset="0"/>
              </a:defRPr>
            </a:lvl4pPr>
            <a:lvl5pPr marL="2132442" indent="-235475" algn="ctr" eaLnBrk="0" hangingPunct="0">
              <a:defRPr sz="1700">
                <a:solidFill>
                  <a:srgbClr val="333300"/>
                </a:solidFill>
                <a:latin typeface="Times New Roman" pitchFamily="18" charset="0"/>
              </a:defRPr>
            </a:lvl5pPr>
            <a:lvl6pPr marL="2606685" indent="-235475" algn="ctr" eaLnBrk="0" fontAlgn="base" hangingPunct="0">
              <a:spcBef>
                <a:spcPct val="0"/>
              </a:spcBef>
              <a:spcAft>
                <a:spcPct val="0"/>
              </a:spcAft>
              <a:defRPr sz="1700">
                <a:solidFill>
                  <a:srgbClr val="333300"/>
                </a:solidFill>
                <a:latin typeface="Times New Roman" pitchFamily="18" charset="0"/>
              </a:defRPr>
            </a:lvl6pPr>
            <a:lvl7pPr marL="3080927" indent="-235475" algn="ctr" eaLnBrk="0" fontAlgn="base" hangingPunct="0">
              <a:spcBef>
                <a:spcPct val="0"/>
              </a:spcBef>
              <a:spcAft>
                <a:spcPct val="0"/>
              </a:spcAft>
              <a:defRPr sz="1700">
                <a:solidFill>
                  <a:srgbClr val="333300"/>
                </a:solidFill>
                <a:latin typeface="Times New Roman" pitchFamily="18" charset="0"/>
              </a:defRPr>
            </a:lvl7pPr>
            <a:lvl8pPr marL="3555169" indent="-235475" algn="ctr" eaLnBrk="0" fontAlgn="base" hangingPunct="0">
              <a:spcBef>
                <a:spcPct val="0"/>
              </a:spcBef>
              <a:spcAft>
                <a:spcPct val="0"/>
              </a:spcAft>
              <a:defRPr sz="1700">
                <a:solidFill>
                  <a:srgbClr val="333300"/>
                </a:solidFill>
                <a:latin typeface="Times New Roman" pitchFamily="18" charset="0"/>
              </a:defRPr>
            </a:lvl8pPr>
            <a:lvl9pPr marL="4029411" indent="-235475" algn="ctr" eaLnBrk="0" fontAlgn="base" hangingPunct="0">
              <a:spcBef>
                <a:spcPct val="0"/>
              </a:spcBef>
              <a:spcAft>
                <a:spcPct val="0"/>
              </a:spcAft>
              <a:defRPr sz="1700">
                <a:solidFill>
                  <a:srgbClr val="333300"/>
                </a:solidFill>
                <a:latin typeface="Times New Roman" pitchFamily="18" charset="0"/>
              </a:defRPr>
            </a:lvl9pPr>
          </a:lstStyle>
          <a:p>
            <a:pPr algn="r">
              <a:defRPr/>
            </a:pPr>
            <a:fld id="{229501F0-DEEF-44C8-97DE-DC83627A966F}" type="slidenum">
              <a:rPr lang="en-US" altLang="en-US" sz="1300">
                <a:solidFill>
                  <a:srgbClr val="000000"/>
                </a:solidFill>
              </a:rPr>
              <a:pPr algn="r">
                <a:defRPr/>
              </a:pPr>
              <a:t>23</a:t>
            </a:fld>
            <a:endParaRPr lang="en-US" altLang="en-US" sz="1300">
              <a:solidFill>
                <a:srgbClr val="000000"/>
              </a:solidFill>
            </a:endParaRPr>
          </a:p>
        </p:txBody>
      </p:sp>
      <p:sp>
        <p:nvSpPr>
          <p:cNvPr id="489475" name="Rectangle 2"/>
          <p:cNvSpPr>
            <a:spLocks noGrp="1" noRot="1" noChangeAspect="1" noChangeArrowheads="1" noTextEdit="1"/>
          </p:cNvSpPr>
          <p:nvPr>
            <p:ph type="sldImg"/>
          </p:nvPr>
        </p:nvSpPr>
        <p:spPr>
          <a:xfrm>
            <a:off x="1257300" y="720725"/>
            <a:ext cx="4800600" cy="3600450"/>
          </a:xfrm>
          <a:ln/>
        </p:spPr>
      </p:sp>
      <p:sp>
        <p:nvSpPr>
          <p:cNvPr id="489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Slide Image Placeholder 1"/>
          <p:cNvSpPr>
            <a:spLocks noGrp="1" noRot="1" noChangeAspect="1" noTextEdit="1"/>
          </p:cNvSpPr>
          <p:nvPr>
            <p:ph type="sldImg"/>
          </p:nvPr>
        </p:nvSpPr>
        <p:spPr>
          <a:xfrm>
            <a:off x="1257300" y="720725"/>
            <a:ext cx="4800600" cy="3600450"/>
          </a:xfrm>
          <a:ln/>
        </p:spPr>
      </p:sp>
      <p:sp>
        <p:nvSpPr>
          <p:cNvPr id="490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F08CE177-37A0-4AAE-973F-14EEDB0D681B}" type="slidenum">
              <a:rPr lang="en-US" smtClean="0">
                <a:solidFill>
                  <a:prstClr val="black"/>
                </a:solidFill>
              </a:rPr>
              <a:pPr>
                <a:defRPr/>
              </a:pPr>
              <a:t>24</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D1C970E1-CBF4-446E-92A1-69DC33D44248}" type="slidenum">
              <a:rPr lang="en-US" altLang="en-US" sz="1300">
                <a:solidFill>
                  <a:srgbClr val="000000"/>
                </a:solidFill>
              </a:rPr>
              <a:pPr algn="r">
                <a:defRPr/>
              </a:pPr>
              <a:t>25</a:t>
            </a:fld>
            <a:endParaRPr lang="en-US" altLang="en-US" sz="1300">
              <a:solidFill>
                <a:srgbClr val="000000"/>
              </a:solidFill>
            </a:endParaRPr>
          </a:p>
        </p:txBody>
      </p:sp>
      <p:sp>
        <p:nvSpPr>
          <p:cNvPr id="491523" name="Rectangle 2"/>
          <p:cNvSpPr>
            <a:spLocks noGrp="1" noRot="1" noChangeAspect="1" noChangeArrowheads="1" noTextEdit="1"/>
          </p:cNvSpPr>
          <p:nvPr>
            <p:ph type="sldImg"/>
          </p:nvPr>
        </p:nvSpPr>
        <p:spPr>
          <a:xfrm>
            <a:off x="1257300" y="720725"/>
            <a:ext cx="4800600" cy="3600450"/>
          </a:xfrm>
          <a:ln/>
        </p:spPr>
      </p:sp>
      <p:sp>
        <p:nvSpPr>
          <p:cNvPr id="491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r>
              <a:rPr lang="en-US" altLang="en-US" smtClean="0"/>
              <a:t>Do know and show sombrero with participants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5FD8D172-63E5-43F7-919B-A059EFE4955C}" type="slidenum">
              <a:rPr lang="en-US" altLang="en-US" sz="1300">
                <a:solidFill>
                  <a:srgbClr val="000000"/>
                </a:solidFill>
              </a:rPr>
              <a:pPr algn="r">
                <a:defRPr/>
              </a:pPr>
              <a:t>26</a:t>
            </a:fld>
            <a:endParaRPr lang="en-US" altLang="en-US" sz="1300">
              <a:solidFill>
                <a:srgbClr val="000000"/>
              </a:solidFill>
            </a:endParaRPr>
          </a:p>
        </p:txBody>
      </p:sp>
      <p:sp>
        <p:nvSpPr>
          <p:cNvPr id="492547" name="Rectangle 2"/>
          <p:cNvSpPr>
            <a:spLocks noGrp="1" noRot="1" noChangeAspect="1" noChangeArrowheads="1" noTextEdit="1"/>
          </p:cNvSpPr>
          <p:nvPr>
            <p:ph type="sldImg"/>
          </p:nvPr>
        </p:nvSpPr>
        <p:spPr>
          <a:xfrm>
            <a:off x="1257300" y="720725"/>
            <a:ext cx="4800600" cy="3600450"/>
          </a:xfrm>
          <a:ln/>
        </p:spPr>
      </p:sp>
      <p:sp>
        <p:nvSpPr>
          <p:cNvPr id="492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990686B3-310F-4895-984E-6B59C2C1466B}" type="slidenum">
              <a:rPr lang="en-US" altLang="en-US" sz="1300">
                <a:solidFill>
                  <a:srgbClr val="000000"/>
                </a:solidFill>
              </a:rPr>
              <a:pPr algn="r">
                <a:defRPr/>
              </a:pPr>
              <a:t>27</a:t>
            </a:fld>
            <a:endParaRPr lang="en-US" altLang="en-US" sz="1300">
              <a:solidFill>
                <a:srgbClr val="000000"/>
              </a:solidFill>
            </a:endParaRPr>
          </a:p>
        </p:txBody>
      </p:sp>
      <p:sp>
        <p:nvSpPr>
          <p:cNvPr id="493571" name="Rectangle 2"/>
          <p:cNvSpPr>
            <a:spLocks noGrp="1" noRot="1" noChangeAspect="1" noChangeArrowheads="1" noTextEdit="1"/>
          </p:cNvSpPr>
          <p:nvPr>
            <p:ph type="sldImg"/>
          </p:nvPr>
        </p:nvSpPr>
        <p:spPr>
          <a:xfrm>
            <a:off x="1257300" y="720725"/>
            <a:ext cx="4800600" cy="3600450"/>
          </a:xfrm>
          <a:ln/>
        </p:spPr>
      </p:sp>
      <p:sp>
        <p:nvSpPr>
          <p:cNvPr id="493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22800193-C4ED-4585-9935-07C732643BB9}" type="slidenum">
              <a:rPr lang="en-US" altLang="en-US" sz="1300">
                <a:solidFill>
                  <a:srgbClr val="000000"/>
                </a:solidFill>
              </a:rPr>
              <a:pPr algn="r">
                <a:defRPr/>
              </a:pPr>
              <a:t>28</a:t>
            </a:fld>
            <a:endParaRPr lang="en-US" altLang="en-US" sz="1300">
              <a:solidFill>
                <a:srgbClr val="000000"/>
              </a:solidFill>
            </a:endParaRPr>
          </a:p>
        </p:txBody>
      </p:sp>
      <p:sp>
        <p:nvSpPr>
          <p:cNvPr id="494595" name="Rectangle 2"/>
          <p:cNvSpPr>
            <a:spLocks noGrp="1" noRot="1" noChangeAspect="1" noChangeArrowheads="1" noTextEdit="1"/>
          </p:cNvSpPr>
          <p:nvPr>
            <p:ph type="sldImg"/>
          </p:nvPr>
        </p:nvSpPr>
        <p:spPr>
          <a:xfrm>
            <a:off x="1257300" y="720725"/>
            <a:ext cx="4800600" cy="3600450"/>
          </a:xfrm>
          <a:ln/>
        </p:spPr>
      </p:sp>
      <p:sp>
        <p:nvSpPr>
          <p:cNvPr id="494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lide Image Placeholder 1"/>
          <p:cNvSpPr>
            <a:spLocks noGrp="1" noRot="1" noChangeAspect="1" noTextEdit="1"/>
          </p:cNvSpPr>
          <p:nvPr>
            <p:ph type="sldImg"/>
          </p:nvPr>
        </p:nvSpPr>
        <p:spPr>
          <a:xfrm>
            <a:off x="1257300" y="720725"/>
            <a:ext cx="4800600" cy="3600450"/>
          </a:xfrm>
          <a:ln/>
        </p:spPr>
      </p:sp>
      <p:sp>
        <p:nvSpPr>
          <p:cNvPr id="495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B69C6DD0-11FB-4FF0-B5ED-9E5FDFCD5A92}" type="slidenum">
              <a:rPr lang="en-US" smtClean="0">
                <a:solidFill>
                  <a:prstClr val="black"/>
                </a:solidFill>
              </a:rPr>
              <a:pPr>
                <a:defRPr/>
              </a:pPr>
              <a:t>29</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a:xfrm>
            <a:off x="1257300" y="720725"/>
            <a:ext cx="4800600" cy="3600450"/>
          </a:xfrm>
          <a:ln/>
        </p:spPr>
      </p:sp>
      <p:sp>
        <p:nvSpPr>
          <p:cNvPr id="496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B1545180-F776-42CB-88FF-01C72259E349}" type="slidenum">
              <a:rPr lang="en-US" smtClean="0">
                <a:solidFill>
                  <a:prstClr val="black"/>
                </a:solidFill>
              </a:rPr>
              <a:pPr>
                <a:defRPr/>
              </a:pPr>
              <a:t>30</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defRPr/>
            </a:pPr>
            <a:fld id="{114650EB-3052-4151-A89C-7C0E7DA81AC6}" type="slidenum">
              <a:rPr lang="en-US" altLang="en-US" sz="1300">
                <a:solidFill>
                  <a:prstClr val="black"/>
                </a:solidFill>
              </a:rPr>
              <a:pPr>
                <a:defRPr/>
              </a:pPr>
              <a:t>31</a:t>
            </a:fld>
            <a:endParaRPr lang="en-US" altLang="en-US" sz="1300">
              <a:solidFill>
                <a:prstClr val="black"/>
              </a:solidFill>
            </a:endParaRPr>
          </a:p>
        </p:txBody>
      </p:sp>
      <p:sp>
        <p:nvSpPr>
          <p:cNvPr id="497667" name="Rectangle 2"/>
          <p:cNvSpPr>
            <a:spLocks noGrp="1" noRot="1" noChangeAspect="1" noChangeArrowheads="1" noTextEdit="1"/>
          </p:cNvSpPr>
          <p:nvPr>
            <p:ph type="sldImg"/>
          </p:nvPr>
        </p:nvSpPr>
        <p:spPr>
          <a:xfrm>
            <a:off x="1257300" y="720725"/>
            <a:ext cx="4800600" cy="3600450"/>
          </a:xfrm>
          <a:ln/>
        </p:spPr>
      </p:sp>
      <p:sp>
        <p:nvSpPr>
          <p:cNvPr id="497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85372" indent="-302066" eaLnBrk="0" hangingPunct="0">
              <a:defRPr>
                <a:solidFill>
                  <a:schemeClr val="tx1"/>
                </a:solidFill>
                <a:latin typeface="Arial" pitchFamily="34" charset="0"/>
                <a:ea typeface="ＭＳ Ｐゴシック" pitchFamily="34" charset="-128"/>
              </a:defRPr>
            </a:lvl2pPr>
            <a:lvl3pPr marL="1208265" indent="-241653" eaLnBrk="0" hangingPunct="0">
              <a:defRPr>
                <a:solidFill>
                  <a:schemeClr val="tx1"/>
                </a:solidFill>
                <a:latin typeface="Arial" pitchFamily="34" charset="0"/>
                <a:ea typeface="ＭＳ Ｐゴシック" pitchFamily="34" charset="-128"/>
              </a:defRPr>
            </a:lvl3pPr>
            <a:lvl4pPr marL="1691571" indent="-241653" eaLnBrk="0" hangingPunct="0">
              <a:defRPr>
                <a:solidFill>
                  <a:schemeClr val="tx1"/>
                </a:solidFill>
                <a:latin typeface="Arial" pitchFamily="34" charset="0"/>
                <a:ea typeface="ＭＳ Ｐゴシック" pitchFamily="34" charset="-128"/>
              </a:defRPr>
            </a:lvl4pPr>
            <a:lvl5pPr marL="2174878" indent="-241653" eaLnBrk="0" hangingPunct="0">
              <a:defRPr>
                <a:solidFill>
                  <a:schemeClr val="tx1"/>
                </a:solidFill>
                <a:latin typeface="Arial" pitchFamily="34" charset="0"/>
                <a:ea typeface="ＭＳ Ｐゴシック" pitchFamily="34" charset="-128"/>
              </a:defRPr>
            </a:lvl5pPr>
            <a:lvl6pPr marL="2658184"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6pPr>
            <a:lvl7pPr marL="3141490"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7pPr>
            <a:lvl8pPr marL="3624796"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8pPr>
            <a:lvl9pPr marL="4108102"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27EC2D2-AB17-493C-B6D8-225C1B1FEE47}" type="slidenum">
              <a:rPr lang="en-US" smtClean="0">
                <a:solidFill>
                  <a:srgbClr val="9A5315"/>
                </a:solidFill>
              </a:rPr>
              <a:pPr eaLnBrk="1" hangingPunct="1"/>
              <a:t>3</a:t>
            </a:fld>
            <a:endParaRPr lang="en-US" smtClean="0">
              <a:solidFill>
                <a:srgbClr val="9A5315"/>
              </a:solidFill>
            </a:endParaRPr>
          </a:p>
        </p:txBody>
      </p:sp>
      <p:sp>
        <p:nvSpPr>
          <p:cNvPr id="26627"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9A699DEB-B033-4CAE-B276-CEFA3D13D8C5}" type="slidenum">
              <a:rPr lang="en-US" sz="1300">
                <a:solidFill>
                  <a:srgbClr val="9A5315"/>
                </a:solidFill>
              </a:rPr>
              <a:pPr algn="r" eaLnBrk="1" hangingPunct="1"/>
              <a:t>3</a:t>
            </a:fld>
            <a:endParaRPr lang="en-US" sz="1300">
              <a:solidFill>
                <a:srgbClr val="9A5315"/>
              </a:solidFill>
            </a:endParaRPr>
          </a:p>
        </p:txBody>
      </p:sp>
      <p:sp>
        <p:nvSpPr>
          <p:cNvPr id="266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2291279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29FDE430-7684-47F4-8B0F-F0F76A34E326}" type="slidenum">
              <a:rPr lang="en-US" altLang="en-US" sz="1300">
                <a:solidFill>
                  <a:srgbClr val="000000"/>
                </a:solidFill>
              </a:rPr>
              <a:pPr algn="r">
                <a:defRPr/>
              </a:pPr>
              <a:t>32</a:t>
            </a:fld>
            <a:endParaRPr lang="en-US" altLang="en-US" sz="1300">
              <a:solidFill>
                <a:srgbClr val="000000"/>
              </a:solidFill>
            </a:endParaRPr>
          </a:p>
        </p:txBody>
      </p:sp>
      <p:sp>
        <p:nvSpPr>
          <p:cNvPr id="502787" name="Rectangle 2"/>
          <p:cNvSpPr>
            <a:spLocks noGrp="1" noRot="1" noChangeAspect="1" noChangeArrowheads="1" noTextEdit="1"/>
          </p:cNvSpPr>
          <p:nvPr>
            <p:ph type="sldImg"/>
          </p:nvPr>
        </p:nvSpPr>
        <p:spPr>
          <a:xfrm>
            <a:off x="1257300" y="720725"/>
            <a:ext cx="4800600" cy="3600450"/>
          </a:xfrm>
          <a:ln/>
        </p:spPr>
      </p:sp>
      <p:sp>
        <p:nvSpPr>
          <p:cNvPr id="502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29FDE430-7684-47F4-8B0F-F0F76A34E326}" type="slidenum">
              <a:rPr lang="en-US" altLang="en-US" sz="1300">
                <a:solidFill>
                  <a:srgbClr val="000000"/>
                </a:solidFill>
              </a:rPr>
              <a:pPr algn="r">
                <a:defRPr/>
              </a:pPr>
              <a:t>33</a:t>
            </a:fld>
            <a:endParaRPr lang="en-US" altLang="en-US" sz="1300">
              <a:solidFill>
                <a:srgbClr val="000000"/>
              </a:solidFill>
            </a:endParaRPr>
          </a:p>
        </p:txBody>
      </p:sp>
      <p:sp>
        <p:nvSpPr>
          <p:cNvPr id="502787" name="Rectangle 2"/>
          <p:cNvSpPr>
            <a:spLocks noGrp="1" noRot="1" noChangeAspect="1" noChangeArrowheads="1" noTextEdit="1"/>
          </p:cNvSpPr>
          <p:nvPr>
            <p:ph type="sldImg"/>
          </p:nvPr>
        </p:nvSpPr>
        <p:spPr>
          <a:xfrm>
            <a:off x="1257300" y="720725"/>
            <a:ext cx="4800600" cy="3600450"/>
          </a:xfrm>
          <a:ln/>
        </p:spPr>
      </p:sp>
      <p:sp>
        <p:nvSpPr>
          <p:cNvPr id="502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lide Image Placeholder 1"/>
          <p:cNvSpPr>
            <a:spLocks noGrp="1" noRot="1" noChangeAspect="1" noTextEdit="1"/>
          </p:cNvSpPr>
          <p:nvPr>
            <p:ph type="sldImg"/>
          </p:nvPr>
        </p:nvSpPr>
        <p:spPr>
          <a:xfrm>
            <a:off x="1257300" y="720725"/>
            <a:ext cx="4800600" cy="3600450"/>
          </a:xfrm>
          <a:ln/>
        </p:spPr>
      </p:sp>
      <p:sp>
        <p:nvSpPr>
          <p:cNvPr id="504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04E81E80-42F4-4108-9CA9-E87378B634DB}" type="slidenum">
              <a:rPr lang="en-US" smtClean="0">
                <a:solidFill>
                  <a:prstClr val="black"/>
                </a:solidFill>
              </a:rPr>
              <a:pPr>
                <a:defRPr/>
              </a:pPr>
              <a:t>34</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809F577E-9A8B-42D3-9BE4-4F8B356EA79A}" type="slidenum">
              <a:rPr lang="en-US" altLang="en-US" sz="1300">
                <a:solidFill>
                  <a:srgbClr val="000000"/>
                </a:solidFill>
              </a:rPr>
              <a:pPr algn="r">
                <a:defRPr/>
              </a:pPr>
              <a:t>35</a:t>
            </a:fld>
            <a:endParaRPr lang="en-US" altLang="en-US" sz="1300">
              <a:solidFill>
                <a:srgbClr val="000000"/>
              </a:solidFill>
            </a:endParaRPr>
          </a:p>
        </p:txBody>
      </p:sp>
      <p:sp>
        <p:nvSpPr>
          <p:cNvPr id="505859" name="Rectangle 2"/>
          <p:cNvSpPr>
            <a:spLocks noGrp="1" noRot="1" noChangeAspect="1" noChangeArrowheads="1" noTextEdit="1"/>
          </p:cNvSpPr>
          <p:nvPr>
            <p:ph type="sldImg"/>
          </p:nvPr>
        </p:nvSpPr>
        <p:spPr>
          <a:xfrm>
            <a:off x="1257300" y="720725"/>
            <a:ext cx="4800600" cy="3600450"/>
          </a:xfrm>
          <a:ln/>
        </p:spPr>
      </p:sp>
      <p:sp>
        <p:nvSpPr>
          <p:cNvPr id="505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Slide Image Placeholder 1"/>
          <p:cNvSpPr>
            <a:spLocks noGrp="1" noRot="1" noChangeAspect="1" noTextEdit="1"/>
          </p:cNvSpPr>
          <p:nvPr>
            <p:ph type="sldImg"/>
          </p:nvPr>
        </p:nvSpPr>
        <p:spPr>
          <a:xfrm>
            <a:off x="1257300" y="720725"/>
            <a:ext cx="4800600" cy="3600450"/>
          </a:xfrm>
          <a:ln/>
        </p:spPr>
      </p:sp>
      <p:sp>
        <p:nvSpPr>
          <p:cNvPr id="508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BA2E76A2-2E05-4F75-80C4-721C583E6493}" type="slidenum">
              <a:rPr lang="en-US" smtClean="0">
                <a:solidFill>
                  <a:prstClr val="black"/>
                </a:solidFill>
              </a:rPr>
              <a:pPr>
                <a:defRPr/>
              </a:pPr>
              <a:t>36</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C680AD48-E37A-4C62-AD8B-2A2808B99DB3}" type="slidenum">
              <a:rPr lang="en-US" altLang="en-US" sz="1300">
                <a:solidFill>
                  <a:srgbClr val="000000"/>
                </a:solidFill>
              </a:rPr>
              <a:pPr algn="r">
                <a:defRPr/>
              </a:pPr>
              <a:t>38</a:t>
            </a:fld>
            <a:endParaRPr lang="en-US" altLang="en-US" sz="1300">
              <a:solidFill>
                <a:srgbClr val="000000"/>
              </a:solidFill>
            </a:endParaRPr>
          </a:p>
        </p:txBody>
      </p:sp>
      <p:sp>
        <p:nvSpPr>
          <p:cNvPr id="510979" name="Rectangle 2"/>
          <p:cNvSpPr>
            <a:spLocks noGrp="1" noRot="1" noChangeAspect="1" noChangeArrowheads="1" noTextEdit="1"/>
          </p:cNvSpPr>
          <p:nvPr>
            <p:ph type="sldImg"/>
          </p:nvPr>
        </p:nvSpPr>
        <p:spPr>
          <a:xfrm>
            <a:off x="1257300" y="720725"/>
            <a:ext cx="4800600" cy="3600450"/>
          </a:xfrm>
          <a:ln/>
        </p:spPr>
      </p:sp>
      <p:sp>
        <p:nvSpPr>
          <p:cNvPr id="510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defRPr/>
            </a:pPr>
            <a:fld id="{570502AE-D003-4329-BBAF-D6B13E397B7F}" type="slidenum">
              <a:rPr lang="en-US" altLang="en-US" sz="1300">
                <a:solidFill>
                  <a:srgbClr val="000000"/>
                </a:solidFill>
              </a:rPr>
              <a:pPr>
                <a:defRPr/>
              </a:pPr>
              <a:t>39</a:t>
            </a:fld>
            <a:endParaRPr lang="en-US" altLang="en-US" sz="1300">
              <a:solidFill>
                <a:srgbClr val="000000"/>
              </a:solidFill>
            </a:endParaRPr>
          </a:p>
        </p:txBody>
      </p:sp>
      <p:sp>
        <p:nvSpPr>
          <p:cNvPr id="513027" name="Rectangle 2"/>
          <p:cNvSpPr>
            <a:spLocks noGrp="1" noRot="1" noChangeAspect="1" noChangeArrowheads="1" noTextEdit="1"/>
          </p:cNvSpPr>
          <p:nvPr>
            <p:ph type="sldImg"/>
          </p:nvPr>
        </p:nvSpPr>
        <p:spPr>
          <a:xfrm>
            <a:off x="1257300" y="720725"/>
            <a:ext cx="4800600" cy="3600450"/>
          </a:xfrm>
          <a:ln/>
        </p:spPr>
      </p:sp>
      <p:sp>
        <p:nvSpPr>
          <p:cNvPr id="513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defRPr/>
            </a:pPr>
            <a:fld id="{5A49BABA-8AB0-410A-AE3B-D3356532B7FD}" type="slidenum">
              <a:rPr lang="en-US" altLang="en-US" sz="1300">
                <a:solidFill>
                  <a:srgbClr val="000000"/>
                </a:solidFill>
              </a:rPr>
              <a:pPr>
                <a:defRPr/>
              </a:pPr>
              <a:t>40</a:t>
            </a:fld>
            <a:endParaRPr lang="en-US" altLang="en-US" sz="1300">
              <a:solidFill>
                <a:srgbClr val="000000"/>
              </a:solidFill>
            </a:endParaRPr>
          </a:p>
        </p:txBody>
      </p:sp>
      <p:sp>
        <p:nvSpPr>
          <p:cNvPr id="514051" name="Rectangle 2"/>
          <p:cNvSpPr>
            <a:spLocks noGrp="1" noRot="1" noChangeAspect="1" noChangeArrowheads="1" noTextEdit="1"/>
          </p:cNvSpPr>
          <p:nvPr>
            <p:ph type="sldImg"/>
          </p:nvPr>
        </p:nvSpPr>
        <p:spPr>
          <a:xfrm>
            <a:off x="1257300" y="720725"/>
            <a:ext cx="4800600" cy="3600450"/>
          </a:xfrm>
          <a:ln/>
        </p:spPr>
      </p:sp>
      <p:sp>
        <p:nvSpPr>
          <p:cNvPr id="514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defRPr/>
            </a:pPr>
            <a:fld id="{8551D246-9270-4233-9157-0B4175DF783C}" type="slidenum">
              <a:rPr lang="en-US" altLang="en-US" sz="1300">
                <a:solidFill>
                  <a:srgbClr val="000000"/>
                </a:solidFill>
              </a:rPr>
              <a:pPr>
                <a:defRPr/>
              </a:pPr>
              <a:t>41</a:t>
            </a:fld>
            <a:endParaRPr lang="en-US" altLang="en-US" sz="1300">
              <a:solidFill>
                <a:srgbClr val="000000"/>
              </a:solidFill>
            </a:endParaRPr>
          </a:p>
        </p:txBody>
      </p:sp>
      <p:sp>
        <p:nvSpPr>
          <p:cNvPr id="515075" name="Rectangle 2"/>
          <p:cNvSpPr>
            <a:spLocks noGrp="1" noRot="1" noChangeAspect="1" noChangeArrowheads="1" noTextEdit="1"/>
          </p:cNvSpPr>
          <p:nvPr>
            <p:ph type="sldImg"/>
          </p:nvPr>
        </p:nvSpPr>
        <p:spPr>
          <a:xfrm>
            <a:off x="1257300" y="720725"/>
            <a:ext cx="4800600" cy="3600450"/>
          </a:xfrm>
          <a:ln/>
        </p:spPr>
      </p:sp>
      <p:sp>
        <p:nvSpPr>
          <p:cNvPr id="515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defRPr/>
            </a:pPr>
            <a:fld id="{D3199699-9F8E-4817-8C3B-A2E1CAF2D38A}" type="slidenum">
              <a:rPr lang="en-US" altLang="en-US" sz="1300">
                <a:solidFill>
                  <a:srgbClr val="000000"/>
                </a:solidFill>
              </a:rPr>
              <a:pPr>
                <a:defRPr/>
              </a:pPr>
              <a:t>42</a:t>
            </a:fld>
            <a:endParaRPr lang="en-US" altLang="en-US" sz="1300">
              <a:solidFill>
                <a:srgbClr val="000000"/>
              </a:solidFill>
            </a:endParaRPr>
          </a:p>
        </p:txBody>
      </p:sp>
      <p:sp>
        <p:nvSpPr>
          <p:cNvPr id="516099" name="Rectangle 2"/>
          <p:cNvSpPr>
            <a:spLocks noGrp="1" noRot="1" noChangeAspect="1" noChangeArrowheads="1" noTextEdit="1"/>
          </p:cNvSpPr>
          <p:nvPr>
            <p:ph type="sldImg"/>
          </p:nvPr>
        </p:nvSpPr>
        <p:spPr>
          <a:xfrm>
            <a:off x="1257300" y="720725"/>
            <a:ext cx="4800600" cy="3600450"/>
          </a:xfrm>
          <a:ln/>
        </p:spPr>
      </p:sp>
      <p:sp>
        <p:nvSpPr>
          <p:cNvPr id="516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85372" indent="-302066" eaLnBrk="0" hangingPunct="0">
              <a:defRPr>
                <a:solidFill>
                  <a:schemeClr val="tx1"/>
                </a:solidFill>
                <a:latin typeface="Arial" pitchFamily="34" charset="0"/>
                <a:ea typeface="ＭＳ Ｐゴシック" pitchFamily="34" charset="-128"/>
              </a:defRPr>
            </a:lvl2pPr>
            <a:lvl3pPr marL="1208265" indent="-241653" eaLnBrk="0" hangingPunct="0">
              <a:defRPr>
                <a:solidFill>
                  <a:schemeClr val="tx1"/>
                </a:solidFill>
                <a:latin typeface="Arial" pitchFamily="34" charset="0"/>
                <a:ea typeface="ＭＳ Ｐゴシック" pitchFamily="34" charset="-128"/>
              </a:defRPr>
            </a:lvl3pPr>
            <a:lvl4pPr marL="1691571" indent="-241653" eaLnBrk="0" hangingPunct="0">
              <a:defRPr>
                <a:solidFill>
                  <a:schemeClr val="tx1"/>
                </a:solidFill>
                <a:latin typeface="Arial" pitchFamily="34" charset="0"/>
                <a:ea typeface="ＭＳ Ｐゴシック" pitchFamily="34" charset="-128"/>
              </a:defRPr>
            </a:lvl4pPr>
            <a:lvl5pPr marL="2174878" indent="-241653" eaLnBrk="0" hangingPunct="0">
              <a:defRPr>
                <a:solidFill>
                  <a:schemeClr val="tx1"/>
                </a:solidFill>
                <a:latin typeface="Arial" pitchFamily="34" charset="0"/>
                <a:ea typeface="ＭＳ Ｐゴシック" pitchFamily="34" charset="-128"/>
              </a:defRPr>
            </a:lvl5pPr>
            <a:lvl6pPr marL="2658184"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6pPr>
            <a:lvl7pPr marL="3141490"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7pPr>
            <a:lvl8pPr marL="3624796"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8pPr>
            <a:lvl9pPr marL="4108102"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27EC2D2-AB17-493C-B6D8-225C1B1FEE47}" type="slidenum">
              <a:rPr lang="en-US" smtClean="0">
                <a:solidFill>
                  <a:srgbClr val="9A5315"/>
                </a:solidFill>
              </a:rPr>
              <a:pPr eaLnBrk="1" hangingPunct="1"/>
              <a:t>4</a:t>
            </a:fld>
            <a:endParaRPr lang="en-US" smtClean="0">
              <a:solidFill>
                <a:srgbClr val="9A5315"/>
              </a:solidFill>
            </a:endParaRPr>
          </a:p>
        </p:txBody>
      </p:sp>
      <p:sp>
        <p:nvSpPr>
          <p:cNvPr id="26627"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9A699DEB-B033-4CAE-B276-CEFA3D13D8C5}" type="slidenum">
              <a:rPr lang="en-US" sz="1300">
                <a:solidFill>
                  <a:srgbClr val="9A5315"/>
                </a:solidFill>
              </a:rPr>
              <a:pPr algn="r" eaLnBrk="1" hangingPunct="1"/>
              <a:t>4</a:t>
            </a:fld>
            <a:endParaRPr lang="en-US" sz="1300">
              <a:solidFill>
                <a:srgbClr val="9A5315"/>
              </a:solidFill>
            </a:endParaRPr>
          </a:p>
        </p:txBody>
      </p:sp>
      <p:sp>
        <p:nvSpPr>
          <p:cNvPr id="266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11101038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87CFE0E9-8F78-4C06-9548-145BE8F7E87C}" type="slidenum">
              <a:rPr lang="en-US" altLang="en-US" sz="1300">
                <a:solidFill>
                  <a:srgbClr val="000000"/>
                </a:solidFill>
              </a:rPr>
              <a:pPr algn="r">
                <a:defRPr/>
              </a:pPr>
              <a:t>43</a:t>
            </a:fld>
            <a:endParaRPr lang="en-US" altLang="en-US" sz="1300">
              <a:solidFill>
                <a:srgbClr val="000000"/>
              </a:solidFill>
            </a:endParaRPr>
          </a:p>
        </p:txBody>
      </p:sp>
      <p:sp>
        <p:nvSpPr>
          <p:cNvPr id="518147" name="Rectangle 2"/>
          <p:cNvSpPr>
            <a:spLocks noGrp="1" noRot="1" noChangeAspect="1" noChangeArrowheads="1" noTextEdit="1"/>
          </p:cNvSpPr>
          <p:nvPr>
            <p:ph type="sldImg"/>
          </p:nvPr>
        </p:nvSpPr>
        <p:spPr>
          <a:xfrm>
            <a:off x="1257300" y="720725"/>
            <a:ext cx="4800600" cy="3600450"/>
          </a:xfrm>
          <a:ln/>
        </p:spPr>
      </p:sp>
      <p:sp>
        <p:nvSpPr>
          <p:cNvPr id="518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483F615E-CA31-47B7-938A-4DB7950E5417}" type="slidenum">
              <a:rPr lang="en-US" altLang="en-US" sz="1300">
                <a:solidFill>
                  <a:srgbClr val="000000"/>
                </a:solidFill>
              </a:rPr>
              <a:pPr algn="r">
                <a:defRPr/>
              </a:pPr>
              <a:t>44</a:t>
            </a:fld>
            <a:endParaRPr lang="en-US" altLang="en-US" sz="1300">
              <a:solidFill>
                <a:srgbClr val="000000"/>
              </a:solidFill>
            </a:endParaRPr>
          </a:p>
        </p:txBody>
      </p:sp>
      <p:sp>
        <p:nvSpPr>
          <p:cNvPr id="519171" name="Rectangle 2"/>
          <p:cNvSpPr>
            <a:spLocks noGrp="1" noRot="1" noChangeAspect="1" noChangeArrowheads="1" noTextEdit="1"/>
          </p:cNvSpPr>
          <p:nvPr>
            <p:ph type="sldImg"/>
          </p:nvPr>
        </p:nvSpPr>
        <p:spPr>
          <a:xfrm>
            <a:off x="1257300" y="720725"/>
            <a:ext cx="4800600" cy="3600450"/>
          </a:xfrm>
          <a:ln/>
        </p:spPr>
      </p:sp>
      <p:sp>
        <p:nvSpPr>
          <p:cNvPr id="519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68F2E764-4491-49AD-A8B6-A9E59A71D41D}" type="slidenum">
              <a:rPr lang="en-US" altLang="en-US" sz="1300">
                <a:solidFill>
                  <a:srgbClr val="000000"/>
                </a:solidFill>
              </a:rPr>
              <a:pPr algn="r">
                <a:defRPr/>
              </a:pPr>
              <a:t>45</a:t>
            </a:fld>
            <a:endParaRPr lang="en-US" altLang="en-US" sz="1300">
              <a:solidFill>
                <a:srgbClr val="000000"/>
              </a:solidFill>
            </a:endParaRPr>
          </a:p>
        </p:txBody>
      </p:sp>
      <p:sp>
        <p:nvSpPr>
          <p:cNvPr id="520195" name="Rectangle 2"/>
          <p:cNvSpPr>
            <a:spLocks noGrp="1" noRot="1" noChangeAspect="1" noChangeArrowheads="1" noTextEdit="1"/>
          </p:cNvSpPr>
          <p:nvPr>
            <p:ph type="sldImg"/>
          </p:nvPr>
        </p:nvSpPr>
        <p:spPr>
          <a:xfrm>
            <a:off x="1257300" y="720725"/>
            <a:ext cx="4800600" cy="3600450"/>
          </a:xfrm>
          <a:ln/>
        </p:spPr>
      </p:sp>
      <p:sp>
        <p:nvSpPr>
          <p:cNvPr id="520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Slide Image Placeholder 1"/>
          <p:cNvSpPr>
            <a:spLocks noGrp="1" noRot="1" noChangeAspect="1" noTextEdit="1"/>
          </p:cNvSpPr>
          <p:nvPr>
            <p:ph type="sldImg"/>
          </p:nvPr>
        </p:nvSpPr>
        <p:spPr>
          <a:xfrm>
            <a:off x="1257300" y="720725"/>
            <a:ext cx="4800600" cy="3600450"/>
          </a:xfrm>
          <a:ln/>
        </p:spPr>
      </p:sp>
      <p:sp>
        <p:nvSpPr>
          <p:cNvPr id="521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8519974F-82BE-40C4-A160-9D88AEB50C54}" type="slidenum">
              <a:rPr lang="en-US" smtClean="0">
                <a:solidFill>
                  <a:prstClr val="black"/>
                </a:solidFill>
              </a:rPr>
              <a:pPr>
                <a:defRPr/>
              </a:pPr>
              <a:t>46</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75DE2573-DD6A-4A67-80C2-3563C8B3B3CB}" type="slidenum">
              <a:rPr lang="en-US" altLang="en-US" sz="1300">
                <a:solidFill>
                  <a:srgbClr val="000000"/>
                </a:solidFill>
              </a:rPr>
              <a:pPr algn="r">
                <a:defRPr/>
              </a:pPr>
              <a:t>47</a:t>
            </a:fld>
            <a:endParaRPr lang="en-US" altLang="en-US" sz="1300">
              <a:solidFill>
                <a:srgbClr val="000000"/>
              </a:solidFill>
            </a:endParaRPr>
          </a:p>
        </p:txBody>
      </p:sp>
      <p:sp>
        <p:nvSpPr>
          <p:cNvPr id="533507" name="Rectangle 2"/>
          <p:cNvSpPr>
            <a:spLocks noGrp="1" noRot="1" noChangeAspect="1" noChangeArrowheads="1" noTextEdit="1"/>
          </p:cNvSpPr>
          <p:nvPr>
            <p:ph type="sldImg"/>
          </p:nvPr>
        </p:nvSpPr>
        <p:spPr>
          <a:xfrm>
            <a:off x="1257300" y="720725"/>
            <a:ext cx="4800600" cy="3600450"/>
          </a:xfrm>
          <a:ln/>
        </p:spPr>
      </p:sp>
      <p:sp>
        <p:nvSpPr>
          <p:cNvPr id="533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48</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lIns="94854" tIns="47427" rIns="94854" bIns="47427"/>
          <a:lstStyle>
            <a:lvl1pPr>
              <a:defRPr sz="1700">
                <a:solidFill>
                  <a:srgbClr val="333300"/>
                </a:solidFill>
                <a:latin typeface="Times New Roman" pitchFamily="18" charset="0"/>
              </a:defRPr>
            </a:lvl1pPr>
            <a:lvl2pPr marL="785329" indent="-302049">
              <a:defRPr sz="1700">
                <a:solidFill>
                  <a:srgbClr val="333300"/>
                </a:solidFill>
                <a:latin typeface="Times New Roman" pitchFamily="18" charset="0"/>
              </a:defRPr>
            </a:lvl2pPr>
            <a:lvl3pPr marL="1208199" indent="-241639">
              <a:defRPr sz="1700">
                <a:solidFill>
                  <a:srgbClr val="333300"/>
                </a:solidFill>
                <a:latin typeface="Times New Roman" pitchFamily="18" charset="0"/>
              </a:defRPr>
            </a:lvl3pPr>
            <a:lvl4pPr marL="1691478" indent="-241639">
              <a:defRPr sz="1700">
                <a:solidFill>
                  <a:srgbClr val="333300"/>
                </a:solidFill>
                <a:latin typeface="Times New Roman" pitchFamily="18" charset="0"/>
              </a:defRPr>
            </a:lvl4pPr>
            <a:lvl5pPr marL="2174758" indent="-241639">
              <a:defRPr sz="1700">
                <a:solidFill>
                  <a:srgbClr val="333300"/>
                </a:solidFill>
                <a:latin typeface="Times New Roman" pitchFamily="18" charset="0"/>
              </a:defRPr>
            </a:lvl5pPr>
            <a:lvl6pPr marL="2658037" indent="-241639" algn="ctr" eaLnBrk="0" fontAlgn="base" hangingPunct="0">
              <a:spcBef>
                <a:spcPct val="0"/>
              </a:spcBef>
              <a:spcAft>
                <a:spcPct val="0"/>
              </a:spcAft>
              <a:defRPr sz="1700">
                <a:solidFill>
                  <a:srgbClr val="333300"/>
                </a:solidFill>
                <a:latin typeface="Times New Roman" pitchFamily="18" charset="0"/>
              </a:defRPr>
            </a:lvl6pPr>
            <a:lvl7pPr marL="3141315" indent="-241639" algn="ctr" eaLnBrk="0" fontAlgn="base" hangingPunct="0">
              <a:spcBef>
                <a:spcPct val="0"/>
              </a:spcBef>
              <a:spcAft>
                <a:spcPct val="0"/>
              </a:spcAft>
              <a:defRPr sz="1700">
                <a:solidFill>
                  <a:srgbClr val="333300"/>
                </a:solidFill>
                <a:latin typeface="Times New Roman" pitchFamily="18" charset="0"/>
              </a:defRPr>
            </a:lvl7pPr>
            <a:lvl8pPr marL="3624595" indent="-241639" algn="ctr" eaLnBrk="0" fontAlgn="base" hangingPunct="0">
              <a:spcBef>
                <a:spcPct val="0"/>
              </a:spcBef>
              <a:spcAft>
                <a:spcPct val="0"/>
              </a:spcAft>
              <a:defRPr sz="1700">
                <a:solidFill>
                  <a:srgbClr val="333300"/>
                </a:solidFill>
                <a:latin typeface="Times New Roman" pitchFamily="18" charset="0"/>
              </a:defRPr>
            </a:lvl8pPr>
            <a:lvl9pPr marL="4107875" indent="-241639" algn="ctr" eaLnBrk="0" fontAlgn="base" hangingPunct="0">
              <a:spcBef>
                <a:spcPct val="0"/>
              </a:spcBef>
              <a:spcAft>
                <a:spcPct val="0"/>
              </a:spcAft>
              <a:defRPr sz="1700">
                <a:solidFill>
                  <a:srgbClr val="333300"/>
                </a:solidFill>
                <a:latin typeface="Times New Roman" pitchFamily="18" charset="0"/>
              </a:defRPr>
            </a:lvl9pPr>
          </a:lstStyle>
          <a:p>
            <a:pPr>
              <a:defRPr/>
            </a:pPr>
            <a:fld id="{9A8EBC99-6130-4699-BCC9-850CA63752BE}" type="slidenum">
              <a:rPr lang="en-US" altLang="en-US" sz="1300">
                <a:solidFill>
                  <a:prstClr val="black"/>
                </a:solidFill>
              </a:rPr>
              <a:pPr>
                <a:defRPr/>
              </a:pPr>
              <a:t>49</a:t>
            </a:fld>
            <a:endParaRPr lang="en-US" altLang="en-US" sz="1300">
              <a:solidFill>
                <a:prstClr val="black"/>
              </a:solidFill>
            </a:endParaRPr>
          </a:p>
        </p:txBody>
      </p:sp>
      <p:sp>
        <p:nvSpPr>
          <p:cNvPr id="523267" name="Rectangle 2"/>
          <p:cNvSpPr>
            <a:spLocks noGrp="1" noRot="1" noChangeAspect="1" noChangeArrowheads="1" noTextEdit="1"/>
          </p:cNvSpPr>
          <p:nvPr>
            <p:ph type="sldImg"/>
          </p:nvPr>
        </p:nvSpPr>
        <p:spPr>
          <a:xfrm>
            <a:off x="1257300" y="720725"/>
            <a:ext cx="4800600" cy="3600450"/>
          </a:xfrm>
          <a:ln/>
        </p:spPr>
      </p:sp>
      <p:sp>
        <p:nvSpPr>
          <p:cNvPr id="523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p:txBody>
          <a:bodyPr lIns="94854" tIns="47427" rIns="94854" bIns="47427"/>
          <a:lstStyle>
            <a:lvl1pPr>
              <a:defRPr sz="1700">
                <a:solidFill>
                  <a:srgbClr val="333300"/>
                </a:solidFill>
                <a:latin typeface="Times New Roman" pitchFamily="18" charset="0"/>
              </a:defRPr>
            </a:lvl1pPr>
            <a:lvl2pPr marL="785329" indent="-302049">
              <a:defRPr sz="1700">
                <a:solidFill>
                  <a:srgbClr val="333300"/>
                </a:solidFill>
                <a:latin typeface="Times New Roman" pitchFamily="18" charset="0"/>
              </a:defRPr>
            </a:lvl2pPr>
            <a:lvl3pPr marL="1208199" indent="-241639">
              <a:defRPr sz="1700">
                <a:solidFill>
                  <a:srgbClr val="333300"/>
                </a:solidFill>
                <a:latin typeface="Times New Roman" pitchFamily="18" charset="0"/>
              </a:defRPr>
            </a:lvl3pPr>
            <a:lvl4pPr marL="1691478" indent="-241639">
              <a:defRPr sz="1700">
                <a:solidFill>
                  <a:srgbClr val="333300"/>
                </a:solidFill>
                <a:latin typeface="Times New Roman" pitchFamily="18" charset="0"/>
              </a:defRPr>
            </a:lvl4pPr>
            <a:lvl5pPr marL="2174758" indent="-241639">
              <a:defRPr sz="1700">
                <a:solidFill>
                  <a:srgbClr val="333300"/>
                </a:solidFill>
                <a:latin typeface="Times New Roman" pitchFamily="18" charset="0"/>
              </a:defRPr>
            </a:lvl5pPr>
            <a:lvl6pPr marL="2658037" indent="-241639" algn="ctr" eaLnBrk="0" fontAlgn="base" hangingPunct="0">
              <a:spcBef>
                <a:spcPct val="0"/>
              </a:spcBef>
              <a:spcAft>
                <a:spcPct val="0"/>
              </a:spcAft>
              <a:defRPr sz="1700">
                <a:solidFill>
                  <a:srgbClr val="333300"/>
                </a:solidFill>
                <a:latin typeface="Times New Roman" pitchFamily="18" charset="0"/>
              </a:defRPr>
            </a:lvl6pPr>
            <a:lvl7pPr marL="3141315" indent="-241639" algn="ctr" eaLnBrk="0" fontAlgn="base" hangingPunct="0">
              <a:spcBef>
                <a:spcPct val="0"/>
              </a:spcBef>
              <a:spcAft>
                <a:spcPct val="0"/>
              </a:spcAft>
              <a:defRPr sz="1700">
                <a:solidFill>
                  <a:srgbClr val="333300"/>
                </a:solidFill>
                <a:latin typeface="Times New Roman" pitchFamily="18" charset="0"/>
              </a:defRPr>
            </a:lvl7pPr>
            <a:lvl8pPr marL="3624595" indent="-241639" algn="ctr" eaLnBrk="0" fontAlgn="base" hangingPunct="0">
              <a:spcBef>
                <a:spcPct val="0"/>
              </a:spcBef>
              <a:spcAft>
                <a:spcPct val="0"/>
              </a:spcAft>
              <a:defRPr sz="1700">
                <a:solidFill>
                  <a:srgbClr val="333300"/>
                </a:solidFill>
                <a:latin typeface="Times New Roman" pitchFamily="18" charset="0"/>
              </a:defRPr>
            </a:lvl8pPr>
            <a:lvl9pPr marL="4107875" indent="-241639" algn="ctr" eaLnBrk="0" fontAlgn="base" hangingPunct="0">
              <a:spcBef>
                <a:spcPct val="0"/>
              </a:spcBef>
              <a:spcAft>
                <a:spcPct val="0"/>
              </a:spcAft>
              <a:defRPr sz="1700">
                <a:solidFill>
                  <a:srgbClr val="333300"/>
                </a:solidFill>
                <a:latin typeface="Times New Roman" pitchFamily="18" charset="0"/>
              </a:defRPr>
            </a:lvl9pPr>
          </a:lstStyle>
          <a:p>
            <a:pPr>
              <a:defRPr/>
            </a:pPr>
            <a:fld id="{680D4D4B-7D87-4D1C-93A6-382CED001B8D}" type="slidenum">
              <a:rPr lang="en-US" altLang="en-US" sz="1300">
                <a:solidFill>
                  <a:prstClr val="black"/>
                </a:solidFill>
              </a:rPr>
              <a:pPr>
                <a:defRPr/>
              </a:pPr>
              <a:t>50</a:t>
            </a:fld>
            <a:endParaRPr lang="en-US" altLang="en-US" sz="1300">
              <a:solidFill>
                <a:prstClr val="black"/>
              </a:solidFill>
            </a:endParaRPr>
          </a:p>
        </p:txBody>
      </p:sp>
      <p:sp>
        <p:nvSpPr>
          <p:cNvPr id="524291" name="Rectangle 2"/>
          <p:cNvSpPr>
            <a:spLocks noGrp="1" noRot="1" noChangeAspect="1" noChangeArrowheads="1" noTextEdit="1"/>
          </p:cNvSpPr>
          <p:nvPr>
            <p:ph type="sldImg"/>
          </p:nvPr>
        </p:nvSpPr>
        <p:spPr>
          <a:xfrm>
            <a:off x="1257300" y="720725"/>
            <a:ext cx="4800600" cy="3600450"/>
          </a:xfrm>
          <a:ln/>
        </p:spPr>
      </p:sp>
      <p:sp>
        <p:nvSpPr>
          <p:cNvPr id="524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p:txBody>
          <a:bodyPr lIns="94854" tIns="47427" rIns="94854" bIns="47427"/>
          <a:lstStyle>
            <a:lvl1pPr>
              <a:defRPr sz="1700">
                <a:solidFill>
                  <a:srgbClr val="333300"/>
                </a:solidFill>
                <a:latin typeface="Times New Roman" pitchFamily="18" charset="0"/>
              </a:defRPr>
            </a:lvl1pPr>
            <a:lvl2pPr marL="785329" indent="-302049">
              <a:defRPr sz="1700">
                <a:solidFill>
                  <a:srgbClr val="333300"/>
                </a:solidFill>
                <a:latin typeface="Times New Roman" pitchFamily="18" charset="0"/>
              </a:defRPr>
            </a:lvl2pPr>
            <a:lvl3pPr marL="1208199" indent="-241639">
              <a:defRPr sz="1700">
                <a:solidFill>
                  <a:srgbClr val="333300"/>
                </a:solidFill>
                <a:latin typeface="Times New Roman" pitchFamily="18" charset="0"/>
              </a:defRPr>
            </a:lvl3pPr>
            <a:lvl4pPr marL="1691478" indent="-241639">
              <a:defRPr sz="1700">
                <a:solidFill>
                  <a:srgbClr val="333300"/>
                </a:solidFill>
                <a:latin typeface="Times New Roman" pitchFamily="18" charset="0"/>
              </a:defRPr>
            </a:lvl4pPr>
            <a:lvl5pPr marL="2174758" indent="-241639">
              <a:defRPr sz="1700">
                <a:solidFill>
                  <a:srgbClr val="333300"/>
                </a:solidFill>
                <a:latin typeface="Times New Roman" pitchFamily="18" charset="0"/>
              </a:defRPr>
            </a:lvl5pPr>
            <a:lvl6pPr marL="2658037" indent="-241639" algn="ctr" eaLnBrk="0" fontAlgn="base" hangingPunct="0">
              <a:spcBef>
                <a:spcPct val="0"/>
              </a:spcBef>
              <a:spcAft>
                <a:spcPct val="0"/>
              </a:spcAft>
              <a:defRPr sz="1700">
                <a:solidFill>
                  <a:srgbClr val="333300"/>
                </a:solidFill>
                <a:latin typeface="Times New Roman" pitchFamily="18" charset="0"/>
              </a:defRPr>
            </a:lvl6pPr>
            <a:lvl7pPr marL="3141315" indent="-241639" algn="ctr" eaLnBrk="0" fontAlgn="base" hangingPunct="0">
              <a:spcBef>
                <a:spcPct val="0"/>
              </a:spcBef>
              <a:spcAft>
                <a:spcPct val="0"/>
              </a:spcAft>
              <a:defRPr sz="1700">
                <a:solidFill>
                  <a:srgbClr val="333300"/>
                </a:solidFill>
                <a:latin typeface="Times New Roman" pitchFamily="18" charset="0"/>
              </a:defRPr>
            </a:lvl7pPr>
            <a:lvl8pPr marL="3624595" indent="-241639" algn="ctr" eaLnBrk="0" fontAlgn="base" hangingPunct="0">
              <a:spcBef>
                <a:spcPct val="0"/>
              </a:spcBef>
              <a:spcAft>
                <a:spcPct val="0"/>
              </a:spcAft>
              <a:defRPr sz="1700">
                <a:solidFill>
                  <a:srgbClr val="333300"/>
                </a:solidFill>
                <a:latin typeface="Times New Roman" pitchFamily="18" charset="0"/>
              </a:defRPr>
            </a:lvl8pPr>
            <a:lvl9pPr marL="4107875" indent="-241639" algn="ctr" eaLnBrk="0" fontAlgn="base" hangingPunct="0">
              <a:spcBef>
                <a:spcPct val="0"/>
              </a:spcBef>
              <a:spcAft>
                <a:spcPct val="0"/>
              </a:spcAft>
              <a:defRPr sz="1700">
                <a:solidFill>
                  <a:srgbClr val="333300"/>
                </a:solidFill>
                <a:latin typeface="Times New Roman" pitchFamily="18" charset="0"/>
              </a:defRPr>
            </a:lvl9pPr>
          </a:lstStyle>
          <a:p>
            <a:pPr>
              <a:defRPr/>
            </a:pPr>
            <a:fld id="{453A3604-7DAA-43E5-B5FD-20546A84706E}" type="slidenum">
              <a:rPr lang="en-US" altLang="en-US" sz="1300">
                <a:solidFill>
                  <a:prstClr val="black"/>
                </a:solidFill>
              </a:rPr>
              <a:pPr>
                <a:defRPr/>
              </a:pPr>
              <a:t>51</a:t>
            </a:fld>
            <a:endParaRPr lang="en-US" altLang="en-US" sz="1300">
              <a:solidFill>
                <a:prstClr val="black"/>
              </a:solidFill>
            </a:endParaRPr>
          </a:p>
        </p:txBody>
      </p:sp>
      <p:sp>
        <p:nvSpPr>
          <p:cNvPr id="525315" name="Rectangle 2"/>
          <p:cNvSpPr>
            <a:spLocks noGrp="1" noRot="1" noChangeAspect="1" noChangeArrowheads="1" noTextEdit="1"/>
          </p:cNvSpPr>
          <p:nvPr>
            <p:ph type="sldImg"/>
          </p:nvPr>
        </p:nvSpPr>
        <p:spPr>
          <a:xfrm>
            <a:off x="1257300" y="720725"/>
            <a:ext cx="4800600" cy="3600450"/>
          </a:xfrm>
          <a:ln/>
        </p:spPr>
      </p:sp>
      <p:sp>
        <p:nvSpPr>
          <p:cNvPr id="525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lIns="94854" tIns="47427" rIns="94854" bIns="47427"/>
          <a:lstStyle>
            <a:lvl1pPr>
              <a:defRPr sz="1700">
                <a:solidFill>
                  <a:srgbClr val="333300"/>
                </a:solidFill>
                <a:latin typeface="Times New Roman" pitchFamily="18" charset="0"/>
              </a:defRPr>
            </a:lvl1pPr>
            <a:lvl2pPr marL="785329" indent="-302049">
              <a:defRPr sz="1700">
                <a:solidFill>
                  <a:srgbClr val="333300"/>
                </a:solidFill>
                <a:latin typeface="Times New Roman" pitchFamily="18" charset="0"/>
              </a:defRPr>
            </a:lvl2pPr>
            <a:lvl3pPr marL="1208199" indent="-241639">
              <a:defRPr sz="1700">
                <a:solidFill>
                  <a:srgbClr val="333300"/>
                </a:solidFill>
                <a:latin typeface="Times New Roman" pitchFamily="18" charset="0"/>
              </a:defRPr>
            </a:lvl3pPr>
            <a:lvl4pPr marL="1691478" indent="-241639">
              <a:defRPr sz="1700">
                <a:solidFill>
                  <a:srgbClr val="333300"/>
                </a:solidFill>
                <a:latin typeface="Times New Roman" pitchFamily="18" charset="0"/>
              </a:defRPr>
            </a:lvl4pPr>
            <a:lvl5pPr marL="2174758" indent="-241639">
              <a:defRPr sz="1700">
                <a:solidFill>
                  <a:srgbClr val="333300"/>
                </a:solidFill>
                <a:latin typeface="Times New Roman" pitchFamily="18" charset="0"/>
              </a:defRPr>
            </a:lvl5pPr>
            <a:lvl6pPr marL="2658037" indent="-241639" algn="ctr" eaLnBrk="0" fontAlgn="base" hangingPunct="0">
              <a:spcBef>
                <a:spcPct val="0"/>
              </a:spcBef>
              <a:spcAft>
                <a:spcPct val="0"/>
              </a:spcAft>
              <a:defRPr sz="1700">
                <a:solidFill>
                  <a:srgbClr val="333300"/>
                </a:solidFill>
                <a:latin typeface="Times New Roman" pitchFamily="18" charset="0"/>
              </a:defRPr>
            </a:lvl6pPr>
            <a:lvl7pPr marL="3141315" indent="-241639" algn="ctr" eaLnBrk="0" fontAlgn="base" hangingPunct="0">
              <a:spcBef>
                <a:spcPct val="0"/>
              </a:spcBef>
              <a:spcAft>
                <a:spcPct val="0"/>
              </a:spcAft>
              <a:defRPr sz="1700">
                <a:solidFill>
                  <a:srgbClr val="333300"/>
                </a:solidFill>
                <a:latin typeface="Times New Roman" pitchFamily="18" charset="0"/>
              </a:defRPr>
            </a:lvl7pPr>
            <a:lvl8pPr marL="3624595" indent="-241639" algn="ctr" eaLnBrk="0" fontAlgn="base" hangingPunct="0">
              <a:spcBef>
                <a:spcPct val="0"/>
              </a:spcBef>
              <a:spcAft>
                <a:spcPct val="0"/>
              </a:spcAft>
              <a:defRPr sz="1700">
                <a:solidFill>
                  <a:srgbClr val="333300"/>
                </a:solidFill>
                <a:latin typeface="Times New Roman" pitchFamily="18" charset="0"/>
              </a:defRPr>
            </a:lvl8pPr>
            <a:lvl9pPr marL="4107875" indent="-241639" algn="ctr" eaLnBrk="0" fontAlgn="base" hangingPunct="0">
              <a:spcBef>
                <a:spcPct val="0"/>
              </a:spcBef>
              <a:spcAft>
                <a:spcPct val="0"/>
              </a:spcAft>
              <a:defRPr sz="1700">
                <a:solidFill>
                  <a:srgbClr val="333300"/>
                </a:solidFill>
                <a:latin typeface="Times New Roman" pitchFamily="18" charset="0"/>
              </a:defRPr>
            </a:lvl9pPr>
          </a:lstStyle>
          <a:p>
            <a:pPr>
              <a:defRPr/>
            </a:pPr>
            <a:fld id="{5C7C5B71-F05E-4493-89A3-1CDF2219C1E4}" type="slidenum">
              <a:rPr lang="en-US" altLang="en-US" sz="1300">
                <a:solidFill>
                  <a:prstClr val="black"/>
                </a:solidFill>
              </a:rPr>
              <a:pPr>
                <a:defRPr/>
              </a:pPr>
              <a:t>52</a:t>
            </a:fld>
            <a:endParaRPr lang="en-US" altLang="en-US" sz="1300">
              <a:solidFill>
                <a:prstClr val="black"/>
              </a:solidFill>
            </a:endParaRPr>
          </a:p>
        </p:txBody>
      </p:sp>
      <p:sp>
        <p:nvSpPr>
          <p:cNvPr id="526339" name="Rectangle 2"/>
          <p:cNvSpPr>
            <a:spLocks noGrp="1" noRot="1" noChangeAspect="1" noChangeArrowheads="1" noTextEdit="1"/>
          </p:cNvSpPr>
          <p:nvPr>
            <p:ph type="sldImg"/>
          </p:nvPr>
        </p:nvSpPr>
        <p:spPr>
          <a:xfrm>
            <a:off x="1257300" y="720725"/>
            <a:ext cx="4800600" cy="3600450"/>
          </a:xfrm>
          <a:ln/>
        </p:spPr>
      </p:sp>
      <p:sp>
        <p:nvSpPr>
          <p:cNvPr id="526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85372" indent="-302066" eaLnBrk="0" hangingPunct="0">
              <a:defRPr>
                <a:solidFill>
                  <a:schemeClr val="tx1"/>
                </a:solidFill>
                <a:latin typeface="Arial" pitchFamily="34" charset="0"/>
                <a:ea typeface="ＭＳ Ｐゴシック" pitchFamily="34" charset="-128"/>
              </a:defRPr>
            </a:lvl2pPr>
            <a:lvl3pPr marL="1208265" indent="-241653" eaLnBrk="0" hangingPunct="0">
              <a:defRPr>
                <a:solidFill>
                  <a:schemeClr val="tx1"/>
                </a:solidFill>
                <a:latin typeface="Arial" pitchFamily="34" charset="0"/>
                <a:ea typeface="ＭＳ Ｐゴシック" pitchFamily="34" charset="-128"/>
              </a:defRPr>
            </a:lvl3pPr>
            <a:lvl4pPr marL="1691571" indent="-241653" eaLnBrk="0" hangingPunct="0">
              <a:defRPr>
                <a:solidFill>
                  <a:schemeClr val="tx1"/>
                </a:solidFill>
                <a:latin typeface="Arial" pitchFamily="34" charset="0"/>
                <a:ea typeface="ＭＳ Ｐゴシック" pitchFamily="34" charset="-128"/>
              </a:defRPr>
            </a:lvl4pPr>
            <a:lvl5pPr marL="2174878" indent="-241653" eaLnBrk="0" hangingPunct="0">
              <a:defRPr>
                <a:solidFill>
                  <a:schemeClr val="tx1"/>
                </a:solidFill>
                <a:latin typeface="Arial" pitchFamily="34" charset="0"/>
                <a:ea typeface="ＭＳ Ｐゴシック" pitchFamily="34" charset="-128"/>
              </a:defRPr>
            </a:lvl5pPr>
            <a:lvl6pPr marL="2658184"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6pPr>
            <a:lvl7pPr marL="3141490"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7pPr>
            <a:lvl8pPr marL="3624796"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8pPr>
            <a:lvl9pPr marL="4108102"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27EC2D2-AB17-493C-B6D8-225C1B1FEE47}" type="slidenum">
              <a:rPr lang="en-US" smtClean="0">
                <a:solidFill>
                  <a:srgbClr val="9A5315"/>
                </a:solidFill>
              </a:rPr>
              <a:pPr eaLnBrk="1" hangingPunct="1"/>
              <a:t>5</a:t>
            </a:fld>
            <a:endParaRPr lang="en-US" smtClean="0">
              <a:solidFill>
                <a:srgbClr val="9A5315"/>
              </a:solidFill>
            </a:endParaRPr>
          </a:p>
        </p:txBody>
      </p:sp>
      <p:sp>
        <p:nvSpPr>
          <p:cNvPr id="26627"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9A699DEB-B033-4CAE-B276-CEFA3D13D8C5}" type="slidenum">
              <a:rPr lang="en-US" sz="1300">
                <a:solidFill>
                  <a:srgbClr val="9A5315"/>
                </a:solidFill>
              </a:rPr>
              <a:pPr algn="r" eaLnBrk="1" hangingPunct="1"/>
              <a:t>5</a:t>
            </a:fld>
            <a:endParaRPr lang="en-US" sz="1300">
              <a:solidFill>
                <a:srgbClr val="9A5315"/>
              </a:solidFill>
            </a:endParaRPr>
          </a:p>
        </p:txBody>
      </p:sp>
      <p:sp>
        <p:nvSpPr>
          <p:cNvPr id="266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24246753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lIns="94854" tIns="47427" rIns="94854" bIns="47427"/>
          <a:lstStyle>
            <a:lvl1pPr>
              <a:defRPr sz="1700">
                <a:solidFill>
                  <a:srgbClr val="333300"/>
                </a:solidFill>
                <a:latin typeface="Times New Roman" pitchFamily="18" charset="0"/>
              </a:defRPr>
            </a:lvl1pPr>
            <a:lvl2pPr marL="785329" indent="-302049">
              <a:defRPr sz="1700">
                <a:solidFill>
                  <a:srgbClr val="333300"/>
                </a:solidFill>
                <a:latin typeface="Times New Roman" pitchFamily="18" charset="0"/>
              </a:defRPr>
            </a:lvl2pPr>
            <a:lvl3pPr marL="1208199" indent="-241639">
              <a:defRPr sz="1700">
                <a:solidFill>
                  <a:srgbClr val="333300"/>
                </a:solidFill>
                <a:latin typeface="Times New Roman" pitchFamily="18" charset="0"/>
              </a:defRPr>
            </a:lvl3pPr>
            <a:lvl4pPr marL="1691478" indent="-241639">
              <a:defRPr sz="1700">
                <a:solidFill>
                  <a:srgbClr val="333300"/>
                </a:solidFill>
                <a:latin typeface="Times New Roman" pitchFamily="18" charset="0"/>
              </a:defRPr>
            </a:lvl4pPr>
            <a:lvl5pPr marL="2174758" indent="-241639">
              <a:defRPr sz="1700">
                <a:solidFill>
                  <a:srgbClr val="333300"/>
                </a:solidFill>
                <a:latin typeface="Times New Roman" pitchFamily="18" charset="0"/>
              </a:defRPr>
            </a:lvl5pPr>
            <a:lvl6pPr marL="2658037" indent="-241639" algn="ctr" eaLnBrk="0" fontAlgn="base" hangingPunct="0">
              <a:spcBef>
                <a:spcPct val="0"/>
              </a:spcBef>
              <a:spcAft>
                <a:spcPct val="0"/>
              </a:spcAft>
              <a:defRPr sz="1700">
                <a:solidFill>
                  <a:srgbClr val="333300"/>
                </a:solidFill>
                <a:latin typeface="Times New Roman" pitchFamily="18" charset="0"/>
              </a:defRPr>
            </a:lvl6pPr>
            <a:lvl7pPr marL="3141315" indent="-241639" algn="ctr" eaLnBrk="0" fontAlgn="base" hangingPunct="0">
              <a:spcBef>
                <a:spcPct val="0"/>
              </a:spcBef>
              <a:spcAft>
                <a:spcPct val="0"/>
              </a:spcAft>
              <a:defRPr sz="1700">
                <a:solidFill>
                  <a:srgbClr val="333300"/>
                </a:solidFill>
                <a:latin typeface="Times New Roman" pitchFamily="18" charset="0"/>
              </a:defRPr>
            </a:lvl7pPr>
            <a:lvl8pPr marL="3624595" indent="-241639" algn="ctr" eaLnBrk="0" fontAlgn="base" hangingPunct="0">
              <a:spcBef>
                <a:spcPct val="0"/>
              </a:spcBef>
              <a:spcAft>
                <a:spcPct val="0"/>
              </a:spcAft>
              <a:defRPr sz="1700">
                <a:solidFill>
                  <a:srgbClr val="333300"/>
                </a:solidFill>
                <a:latin typeface="Times New Roman" pitchFamily="18" charset="0"/>
              </a:defRPr>
            </a:lvl8pPr>
            <a:lvl9pPr marL="4107875" indent="-241639" algn="ctr" eaLnBrk="0" fontAlgn="base" hangingPunct="0">
              <a:spcBef>
                <a:spcPct val="0"/>
              </a:spcBef>
              <a:spcAft>
                <a:spcPct val="0"/>
              </a:spcAft>
              <a:defRPr sz="1700">
                <a:solidFill>
                  <a:srgbClr val="333300"/>
                </a:solidFill>
                <a:latin typeface="Times New Roman" pitchFamily="18" charset="0"/>
              </a:defRPr>
            </a:lvl9pPr>
          </a:lstStyle>
          <a:p>
            <a:pPr>
              <a:defRPr/>
            </a:pPr>
            <a:fld id="{11E04170-89E1-43D1-95DD-0966BF42439D}" type="slidenum">
              <a:rPr lang="en-US" altLang="en-US" sz="1300">
                <a:solidFill>
                  <a:prstClr val="black"/>
                </a:solidFill>
              </a:rPr>
              <a:pPr>
                <a:defRPr/>
              </a:pPr>
              <a:t>53</a:t>
            </a:fld>
            <a:endParaRPr lang="en-US" altLang="en-US" sz="1300">
              <a:solidFill>
                <a:prstClr val="black"/>
              </a:solidFill>
            </a:endParaRPr>
          </a:p>
        </p:txBody>
      </p:sp>
      <p:sp>
        <p:nvSpPr>
          <p:cNvPr id="528387" name="Rectangle 2"/>
          <p:cNvSpPr>
            <a:spLocks noGrp="1" noRot="1" noChangeAspect="1" noChangeArrowheads="1" noTextEdit="1"/>
          </p:cNvSpPr>
          <p:nvPr>
            <p:ph type="sldImg"/>
          </p:nvPr>
        </p:nvSpPr>
        <p:spPr>
          <a:xfrm>
            <a:off x="1257300" y="720725"/>
            <a:ext cx="4800600" cy="3600450"/>
          </a:xfrm>
          <a:ln/>
        </p:spPr>
      </p:sp>
      <p:sp>
        <p:nvSpPr>
          <p:cNvPr id="528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Slide Image Placeholder 1"/>
          <p:cNvSpPr>
            <a:spLocks noGrp="1" noRot="1" noChangeAspect="1" noTextEdit="1"/>
          </p:cNvSpPr>
          <p:nvPr>
            <p:ph type="sldImg"/>
          </p:nvPr>
        </p:nvSpPr>
        <p:spPr>
          <a:xfrm>
            <a:off x="1257300" y="720725"/>
            <a:ext cx="4800600" cy="3600450"/>
          </a:xfrm>
          <a:ln/>
        </p:spPr>
      </p:sp>
      <p:sp>
        <p:nvSpPr>
          <p:cNvPr id="529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9FEC6337-6271-40BB-9E84-5B23C17AC6BB}" type="slidenum">
              <a:rPr lang="en-US" smtClean="0">
                <a:solidFill>
                  <a:prstClr val="black"/>
                </a:solidFill>
              </a:rPr>
              <a:pPr>
                <a:defRPr/>
              </a:pPr>
              <a:t>55</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56</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lide Image Placeholder 1"/>
          <p:cNvSpPr>
            <a:spLocks noGrp="1" noRot="1" noChangeAspect="1" noTextEdit="1"/>
          </p:cNvSpPr>
          <p:nvPr>
            <p:ph type="sldImg"/>
          </p:nvPr>
        </p:nvSpPr>
        <p:spPr>
          <a:xfrm>
            <a:off x="1257300" y="720725"/>
            <a:ext cx="4800600" cy="3600450"/>
          </a:xfrm>
          <a:ln/>
        </p:spPr>
      </p:sp>
      <p:sp>
        <p:nvSpPr>
          <p:cNvPr id="544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CF77A7F4-C73C-4CF9-817C-EDE6E0F3C73B}" type="slidenum">
              <a:rPr lang="en-US" smtClean="0">
                <a:solidFill>
                  <a:prstClr val="black"/>
                </a:solidFill>
              </a:rPr>
              <a:pPr>
                <a:defRPr/>
              </a:pPr>
              <a:t>57</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defRPr/>
            </a:pPr>
            <a:fld id="{D1315E0F-C2E0-4607-B744-348E6E1605B5}" type="slidenum">
              <a:rPr lang="en-US" altLang="en-US" sz="1300">
                <a:solidFill>
                  <a:prstClr val="black"/>
                </a:solidFill>
              </a:rPr>
              <a:pPr>
                <a:defRPr/>
              </a:pPr>
              <a:t>58</a:t>
            </a:fld>
            <a:endParaRPr lang="en-US" altLang="en-US" sz="1300">
              <a:solidFill>
                <a:prstClr val="black"/>
              </a:solidFill>
            </a:endParaRPr>
          </a:p>
        </p:txBody>
      </p:sp>
      <p:sp>
        <p:nvSpPr>
          <p:cNvPr id="545795" name="Rectangle 2"/>
          <p:cNvSpPr>
            <a:spLocks noGrp="1" noRot="1" noChangeAspect="1" noChangeArrowheads="1" noTextEdit="1"/>
          </p:cNvSpPr>
          <p:nvPr>
            <p:ph type="sldImg"/>
          </p:nvPr>
        </p:nvSpPr>
        <p:spPr>
          <a:xfrm>
            <a:off x="1257300" y="720725"/>
            <a:ext cx="4800600" cy="3600450"/>
          </a:xfrm>
          <a:ln/>
        </p:spPr>
      </p:sp>
      <p:sp>
        <p:nvSpPr>
          <p:cNvPr id="545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Slide Image Placeholder 1"/>
          <p:cNvSpPr>
            <a:spLocks noGrp="1" noRot="1" noChangeAspect="1" noTextEdit="1"/>
          </p:cNvSpPr>
          <p:nvPr>
            <p:ph type="sldImg"/>
          </p:nvPr>
        </p:nvSpPr>
        <p:spPr>
          <a:xfrm>
            <a:off x="1257300" y="720725"/>
            <a:ext cx="4800600" cy="3600450"/>
          </a:xfrm>
          <a:ln/>
        </p:spPr>
      </p:sp>
      <p:sp>
        <p:nvSpPr>
          <p:cNvPr id="546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58A0A1F9-CB5B-4F65-817E-6E80DA5B9E10}" type="slidenum">
              <a:rPr lang="en-US" smtClean="0">
                <a:solidFill>
                  <a:prstClr val="black"/>
                </a:solidFill>
              </a:rPr>
              <a:pPr>
                <a:defRPr/>
              </a:pPr>
              <a:t>59</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A9964878-B449-4C83-8D53-347DCBF30F3B}" type="slidenum">
              <a:rPr lang="en-US" altLang="en-US" sz="1300">
                <a:solidFill>
                  <a:srgbClr val="000000"/>
                </a:solidFill>
              </a:rPr>
              <a:pPr algn="r">
                <a:defRPr/>
              </a:pPr>
              <a:t>60</a:t>
            </a:fld>
            <a:endParaRPr lang="en-US" altLang="en-US" sz="1300">
              <a:solidFill>
                <a:srgbClr val="000000"/>
              </a:solidFill>
            </a:endParaRPr>
          </a:p>
        </p:txBody>
      </p:sp>
      <p:sp>
        <p:nvSpPr>
          <p:cNvPr id="547843" name="Rectangle 2"/>
          <p:cNvSpPr>
            <a:spLocks noGrp="1" noRot="1" noChangeAspect="1" noChangeArrowheads="1" noTextEdit="1"/>
          </p:cNvSpPr>
          <p:nvPr>
            <p:ph type="sldImg"/>
          </p:nvPr>
        </p:nvSpPr>
        <p:spPr>
          <a:xfrm>
            <a:off x="1257300" y="720725"/>
            <a:ext cx="4800600" cy="3600450"/>
          </a:xfrm>
          <a:ln/>
        </p:spPr>
      </p:sp>
      <p:sp>
        <p:nvSpPr>
          <p:cNvPr id="547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Slide Image Placeholder 1"/>
          <p:cNvSpPr>
            <a:spLocks noGrp="1" noRot="1" noChangeAspect="1" noTextEdit="1"/>
          </p:cNvSpPr>
          <p:nvPr>
            <p:ph type="sldImg"/>
          </p:nvPr>
        </p:nvSpPr>
        <p:spPr>
          <a:xfrm>
            <a:off x="1257300" y="720725"/>
            <a:ext cx="4800600" cy="3600450"/>
          </a:xfrm>
          <a:ln/>
        </p:spPr>
      </p:sp>
      <p:sp>
        <p:nvSpPr>
          <p:cNvPr id="548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r>
              <a:rPr lang="en-US" altLang="en-US" smtClean="0"/>
              <a:t>Show video</a:t>
            </a:r>
          </a:p>
        </p:txBody>
      </p:sp>
      <p:sp>
        <p:nvSpPr>
          <p:cNvPr id="4" name="Slide Number Placeholder 3"/>
          <p:cNvSpPr>
            <a:spLocks noGrp="1"/>
          </p:cNvSpPr>
          <p:nvPr>
            <p:ph type="sldNum" sz="quarter" idx="5"/>
          </p:nvPr>
        </p:nvSpPr>
        <p:spPr/>
        <p:txBody>
          <a:bodyPr lIns="94854" tIns="47427" rIns="94854" bIns="47427"/>
          <a:lstStyle/>
          <a:p>
            <a:pPr>
              <a:defRPr/>
            </a:pPr>
            <a:fld id="{7443365C-1408-4540-88EF-69E09C0E9D23}" type="slidenum">
              <a:rPr lang="en-US" smtClean="0">
                <a:solidFill>
                  <a:prstClr val="black"/>
                </a:solidFill>
              </a:rPr>
              <a:pPr>
                <a:defRPr/>
              </a:pPr>
              <a:t>61</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p:cNvSpPr>
            <a:spLocks noGrp="1" noRot="1" noChangeAspect="1" noTextEdit="1"/>
          </p:cNvSpPr>
          <p:nvPr>
            <p:ph type="sldImg"/>
          </p:nvPr>
        </p:nvSpPr>
        <p:spPr>
          <a:xfrm>
            <a:off x="1257300" y="720725"/>
            <a:ext cx="4800600" cy="3600450"/>
          </a:xfrm>
          <a:ln/>
        </p:spPr>
      </p:sp>
      <p:sp>
        <p:nvSpPr>
          <p:cNvPr id="549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defTabSz="965004">
              <a:spcBef>
                <a:spcPct val="0"/>
              </a:spcBef>
            </a:pPr>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85591200-0302-46BD-8822-DE8C0ABF7589}" type="slidenum">
              <a:rPr lang="en-US" smtClean="0">
                <a:solidFill>
                  <a:prstClr val="black"/>
                </a:solidFill>
              </a:rPr>
              <a:pPr>
                <a:defRPr/>
              </a:pPr>
              <a:t>62</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lide Image Placeholder 1"/>
          <p:cNvSpPr>
            <a:spLocks noGrp="1" noRot="1" noChangeAspect="1" noTextEdit="1"/>
          </p:cNvSpPr>
          <p:nvPr>
            <p:ph type="sldImg"/>
          </p:nvPr>
        </p:nvSpPr>
        <p:spPr>
          <a:xfrm>
            <a:off x="1257300" y="720725"/>
            <a:ext cx="4800600" cy="3600450"/>
          </a:xfrm>
          <a:ln/>
        </p:spPr>
      </p:sp>
      <p:sp>
        <p:nvSpPr>
          <p:cNvPr id="550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30DC0722-442C-479A-A7F6-F39BA6A2523A}" type="slidenum">
              <a:rPr lang="en-US" smtClean="0">
                <a:solidFill>
                  <a:prstClr val="black"/>
                </a:solidFill>
              </a:rPr>
              <a:pPr>
                <a:defRPr/>
              </a:pPr>
              <a:t>63</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Slide Image Placeholder 1"/>
          <p:cNvSpPr>
            <a:spLocks noGrp="1" noRot="1" noChangeAspect="1" noTextEdit="1"/>
          </p:cNvSpPr>
          <p:nvPr>
            <p:ph type="sldImg"/>
          </p:nvPr>
        </p:nvSpPr>
        <p:spPr>
          <a:xfrm>
            <a:off x="1257300" y="720725"/>
            <a:ext cx="4800600" cy="3600450"/>
          </a:xfrm>
          <a:ln/>
        </p:spPr>
      </p:sp>
      <p:sp>
        <p:nvSpPr>
          <p:cNvPr id="551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54E4F600-72BD-4F2A-AC55-B391339EBC38}" type="slidenum">
              <a:rPr lang="en-US" smtClean="0">
                <a:solidFill>
                  <a:prstClr val="black"/>
                </a:solidFill>
              </a:rPr>
              <a:pPr>
                <a:defRPr/>
              </a:pPr>
              <a:t>64</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a:xfrm>
            <a:off x="1257300" y="720725"/>
            <a:ext cx="4800600" cy="3600450"/>
          </a:xfrm>
          <a:ln/>
        </p:spPr>
      </p:sp>
      <p:sp>
        <p:nvSpPr>
          <p:cNvPr id="552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49C277C6-9749-412C-86F4-58F6A58C36DF}" type="slidenum">
              <a:rPr lang="en-US" smtClean="0">
                <a:solidFill>
                  <a:prstClr val="black"/>
                </a:solidFill>
              </a:rPr>
              <a:pPr>
                <a:defRPr/>
              </a:pPr>
              <a:t>65</a:t>
            </a:fld>
            <a:endParaRPr 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66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85372" indent="-302066" eaLnBrk="0" hangingPunct="0">
              <a:defRPr>
                <a:solidFill>
                  <a:schemeClr val="tx1"/>
                </a:solidFill>
                <a:latin typeface="Arial" pitchFamily="34" charset="0"/>
                <a:ea typeface="ＭＳ Ｐゴシック" pitchFamily="34" charset="-128"/>
              </a:defRPr>
            </a:lvl2pPr>
            <a:lvl3pPr marL="1208265" indent="-241653" eaLnBrk="0" hangingPunct="0">
              <a:defRPr>
                <a:solidFill>
                  <a:schemeClr val="tx1"/>
                </a:solidFill>
                <a:latin typeface="Arial" pitchFamily="34" charset="0"/>
                <a:ea typeface="ＭＳ Ｐゴシック" pitchFamily="34" charset="-128"/>
              </a:defRPr>
            </a:lvl3pPr>
            <a:lvl4pPr marL="1691571" indent="-241653" eaLnBrk="0" hangingPunct="0">
              <a:defRPr>
                <a:solidFill>
                  <a:schemeClr val="tx1"/>
                </a:solidFill>
                <a:latin typeface="Arial" pitchFamily="34" charset="0"/>
                <a:ea typeface="ＭＳ Ｐゴシック" pitchFamily="34" charset="-128"/>
              </a:defRPr>
            </a:lvl4pPr>
            <a:lvl5pPr marL="2174878" indent="-241653" eaLnBrk="0" hangingPunct="0">
              <a:defRPr>
                <a:solidFill>
                  <a:schemeClr val="tx1"/>
                </a:solidFill>
                <a:latin typeface="Arial" pitchFamily="34" charset="0"/>
                <a:ea typeface="ＭＳ Ｐゴシック" pitchFamily="34" charset="-128"/>
              </a:defRPr>
            </a:lvl5pPr>
            <a:lvl6pPr marL="2658184"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6pPr>
            <a:lvl7pPr marL="3141490"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7pPr>
            <a:lvl8pPr marL="3624796"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8pPr>
            <a:lvl9pPr marL="4108102"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27EC2D2-AB17-493C-B6D8-225C1B1FEE47}" type="slidenum">
              <a:rPr lang="en-US" smtClean="0">
                <a:solidFill>
                  <a:srgbClr val="9A5315"/>
                </a:solidFill>
              </a:rPr>
              <a:pPr eaLnBrk="1" hangingPunct="1"/>
              <a:t>7</a:t>
            </a:fld>
            <a:endParaRPr lang="en-US" smtClean="0">
              <a:solidFill>
                <a:srgbClr val="9A5315"/>
              </a:solidFill>
            </a:endParaRPr>
          </a:p>
        </p:txBody>
      </p:sp>
      <p:sp>
        <p:nvSpPr>
          <p:cNvPr id="26627"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9A699DEB-B033-4CAE-B276-CEFA3D13D8C5}" type="slidenum">
              <a:rPr lang="en-US" sz="1300">
                <a:solidFill>
                  <a:srgbClr val="9A5315"/>
                </a:solidFill>
              </a:rPr>
              <a:pPr algn="r" eaLnBrk="1" hangingPunct="1"/>
              <a:t>7</a:t>
            </a:fld>
            <a:endParaRPr lang="en-US" sz="1300">
              <a:solidFill>
                <a:srgbClr val="9A5315"/>
              </a:solidFill>
            </a:endParaRPr>
          </a:p>
        </p:txBody>
      </p:sp>
      <p:sp>
        <p:nvSpPr>
          <p:cNvPr id="266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1116484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spcBef>
                <a:spcPct val="30000"/>
              </a:spcBef>
              <a:defRPr sz="1300">
                <a:solidFill>
                  <a:schemeClr val="tx1"/>
                </a:solidFill>
                <a:latin typeface="Arial" pitchFamily="34" charset="0"/>
              </a:defRPr>
            </a:lvl1pPr>
            <a:lvl2pPr marL="767392" indent="-294771">
              <a:spcBef>
                <a:spcPct val="30000"/>
              </a:spcBef>
              <a:defRPr sz="1300">
                <a:solidFill>
                  <a:schemeClr val="tx1"/>
                </a:solidFill>
                <a:latin typeface="Arial" pitchFamily="34" charset="0"/>
              </a:defRPr>
            </a:lvl2pPr>
            <a:lvl3pPr marL="1182377" indent="-235488">
              <a:spcBef>
                <a:spcPct val="30000"/>
              </a:spcBef>
              <a:defRPr sz="1300">
                <a:solidFill>
                  <a:schemeClr val="tx1"/>
                </a:solidFill>
                <a:latin typeface="Arial" pitchFamily="34" charset="0"/>
              </a:defRPr>
            </a:lvl3pPr>
            <a:lvl4pPr marL="1654999" indent="-235488">
              <a:spcBef>
                <a:spcPct val="30000"/>
              </a:spcBef>
              <a:defRPr sz="1300">
                <a:solidFill>
                  <a:schemeClr val="tx1"/>
                </a:solidFill>
                <a:latin typeface="Arial" pitchFamily="34" charset="0"/>
              </a:defRPr>
            </a:lvl4pPr>
            <a:lvl5pPr marL="2127620" indent="-235488">
              <a:spcBef>
                <a:spcPct val="30000"/>
              </a:spcBef>
              <a:defRPr sz="1300">
                <a:solidFill>
                  <a:schemeClr val="tx1"/>
                </a:solidFill>
                <a:latin typeface="Arial" pitchFamily="34" charset="0"/>
              </a:defRPr>
            </a:lvl5pPr>
            <a:lvl6pPr marL="2601889" indent="-235488" eaLnBrk="0" fontAlgn="base" hangingPunct="0">
              <a:spcBef>
                <a:spcPct val="30000"/>
              </a:spcBef>
              <a:spcAft>
                <a:spcPct val="0"/>
              </a:spcAft>
              <a:defRPr sz="1300">
                <a:solidFill>
                  <a:schemeClr val="tx1"/>
                </a:solidFill>
                <a:latin typeface="Arial" pitchFamily="34" charset="0"/>
              </a:defRPr>
            </a:lvl6pPr>
            <a:lvl7pPr marL="3076157" indent="-235488" eaLnBrk="0" fontAlgn="base" hangingPunct="0">
              <a:spcBef>
                <a:spcPct val="30000"/>
              </a:spcBef>
              <a:spcAft>
                <a:spcPct val="0"/>
              </a:spcAft>
              <a:defRPr sz="1300">
                <a:solidFill>
                  <a:schemeClr val="tx1"/>
                </a:solidFill>
                <a:latin typeface="Arial" pitchFamily="34" charset="0"/>
              </a:defRPr>
            </a:lvl7pPr>
            <a:lvl8pPr marL="3550425" indent="-235488" eaLnBrk="0" fontAlgn="base" hangingPunct="0">
              <a:spcBef>
                <a:spcPct val="30000"/>
              </a:spcBef>
              <a:spcAft>
                <a:spcPct val="0"/>
              </a:spcAft>
              <a:defRPr sz="1300">
                <a:solidFill>
                  <a:schemeClr val="tx1"/>
                </a:solidFill>
                <a:latin typeface="Arial" pitchFamily="34" charset="0"/>
              </a:defRPr>
            </a:lvl8pPr>
            <a:lvl9pPr marL="4024694" indent="-235488" eaLnBrk="0" fontAlgn="base" hangingPunct="0">
              <a:spcBef>
                <a:spcPct val="30000"/>
              </a:spcBef>
              <a:spcAft>
                <a:spcPct val="0"/>
              </a:spcAft>
              <a:defRPr sz="1300">
                <a:solidFill>
                  <a:schemeClr val="tx1"/>
                </a:solidFill>
                <a:latin typeface="Arial" pitchFamily="34" charset="0"/>
              </a:defRPr>
            </a:lvl9pPr>
          </a:lstStyle>
          <a:p>
            <a:pPr eaLnBrk="0" hangingPunct="0">
              <a:spcBef>
                <a:spcPct val="0"/>
              </a:spcBef>
            </a:pPr>
            <a:fld id="{08ABF451-BE44-4757-A5EC-2FA0169D9FA6}" type="slidenum">
              <a:rPr lang="en-US" altLang="en-US">
                <a:solidFill>
                  <a:srgbClr val="000000"/>
                </a:solidFill>
                <a:latin typeface="Times New Roman" pitchFamily="18" charset="0"/>
              </a:rPr>
              <a:pPr eaLnBrk="0" hangingPunct="0">
                <a:spcBef>
                  <a:spcPct val="0"/>
                </a:spcBef>
              </a:pPr>
              <a:t>8</a:t>
            </a:fld>
            <a:endParaRPr lang="en-US" altLang="en-US">
              <a:solidFill>
                <a:srgbClr val="000000"/>
              </a:solidFill>
              <a:latin typeface="Times New Roman" pitchFamily="18" charset="0"/>
            </a:endParaRPr>
          </a:p>
        </p:txBody>
      </p:sp>
      <p:sp>
        <p:nvSpPr>
          <p:cNvPr id="60419" name="Rectangle 2"/>
          <p:cNvSpPr>
            <a:spLocks noGrp="1" noRot="1" noChangeAspect="1" noChangeArrowheads="1" noTextEdit="1"/>
          </p:cNvSpPr>
          <p:nvPr>
            <p:ph type="sldImg"/>
          </p:nvPr>
        </p:nvSpPr>
        <p:spPr>
          <a:xfrm>
            <a:off x="1225550" y="722313"/>
            <a:ext cx="4806950" cy="3605212"/>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lgn="r"/>
            <a:fld id="{9668B50E-0B48-4566-8609-C51CF752A7DF}" type="datetimeFigureOut">
              <a:rPr lang="en-US" smtClean="0">
                <a:solidFill>
                  <a:schemeClr val="bg1"/>
                </a:solidFill>
              </a:rPr>
              <a:pPr algn="r"/>
              <a:t>7/17/2017</a:t>
            </a:fld>
            <a:endParaRPr lang="en-US" dirty="0">
              <a:solidFill>
                <a:schemeClr val="bg1"/>
              </a:solidFill>
            </a:endParaRPr>
          </a:p>
        </p:txBody>
      </p:sp>
      <p:sp>
        <p:nvSpPr>
          <p:cNvPr id="4" name="Footer Placeholder 3"/>
          <p:cNvSpPr>
            <a:spLocks noGrp="1"/>
          </p:cNvSpPr>
          <p:nvPr>
            <p:ph type="ftr" sz="quarter" idx="11"/>
          </p:nvPr>
        </p:nvSpPr>
        <p:spPr/>
        <p:txBody>
          <a:bodyPr/>
          <a:lstStyle/>
          <a:p>
            <a:pPr algn="l"/>
            <a:endParaRPr lang="en-US" dirty="0">
              <a:solidFill>
                <a:schemeClr val="bg1"/>
              </a:solidFill>
            </a:endParaRPr>
          </a:p>
        </p:txBody>
      </p:sp>
      <p:sp>
        <p:nvSpPr>
          <p:cNvPr id="5" name="Rectangle 4"/>
          <p:cNvSpPr/>
          <p:nvPr userDrawn="1"/>
        </p:nvSpPr>
        <p:spPr>
          <a:xfrm>
            <a:off x="0" y="6324600"/>
            <a:ext cx="9144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5941621"/>
            <a:ext cx="9144000" cy="382979"/>
          </a:xfrm>
          <a:prstGeom prst="rect">
            <a:avLst/>
          </a:prstGeom>
          <a:solidFill>
            <a:srgbClr val="F47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419600" y="5943600"/>
            <a:ext cx="4702569" cy="369332"/>
          </a:xfrm>
          <a:prstGeom prst="rect">
            <a:avLst/>
          </a:prstGeom>
        </p:spPr>
        <p:txBody>
          <a:bodyPr wrap="none">
            <a:spAutoFit/>
          </a:bodyPr>
          <a:lstStyle/>
          <a:p>
            <a:r>
              <a:rPr lang="en-US" dirty="0" smtClean="0">
                <a:solidFill>
                  <a:schemeClr val="bg1"/>
                </a:solidFill>
              </a:rPr>
              <a:t>2017 Junior Master Gardener</a:t>
            </a:r>
            <a:r>
              <a:rPr lang="en-US" sz="700" dirty="0" smtClean="0">
                <a:solidFill>
                  <a:schemeClr val="bg1"/>
                </a:solidFill>
              </a:rPr>
              <a:t>®</a:t>
            </a:r>
            <a:r>
              <a:rPr lang="en-US" sz="900" dirty="0" smtClean="0">
                <a:solidFill>
                  <a:schemeClr val="bg1"/>
                </a:solidFill>
              </a:rPr>
              <a:t>   </a:t>
            </a:r>
            <a:r>
              <a:rPr lang="en-US" dirty="0" smtClean="0">
                <a:solidFill>
                  <a:schemeClr val="bg1"/>
                </a:solidFill>
              </a:rPr>
              <a:t>Specialist Training</a:t>
            </a:r>
            <a:endParaRPr lang="en-US" dirty="0">
              <a:solidFill>
                <a:schemeClr val="bg1"/>
              </a:solidFill>
            </a:endParaRPr>
          </a:p>
        </p:txBody>
      </p:sp>
      <p:sp>
        <p:nvSpPr>
          <p:cNvPr id="8" name="Rectangle 7"/>
          <p:cNvSpPr/>
          <p:nvPr userDrawn="1"/>
        </p:nvSpPr>
        <p:spPr>
          <a:xfrm>
            <a:off x="0" y="6553201"/>
            <a:ext cx="9144000" cy="304799"/>
          </a:xfrm>
          <a:prstGeom prst="rect">
            <a:avLst/>
          </a:prstGeom>
          <a:solidFill>
            <a:srgbClr val="8ABF59">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7568"/>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0" name="Picture Placeholder 19"/>
          <p:cNvSpPr>
            <a:spLocks noGrp="1" noChangeAspect="1"/>
          </p:cNvSpPr>
          <p:nvPr>
            <p:ph type="pic" sz="quarter" idx="10"/>
          </p:nvPr>
        </p:nvSpPr>
        <p:spPr>
          <a:xfrm>
            <a:off x="2286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9" name="Picture Placeholder 28"/>
          <p:cNvSpPr>
            <a:spLocks noGrp="1" noChangeAspect="1"/>
          </p:cNvSpPr>
          <p:nvPr>
            <p:ph type="pic" sz="quarter" idx="11"/>
          </p:nvPr>
        </p:nvSpPr>
        <p:spPr>
          <a:xfrm>
            <a:off x="30480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0" name="Picture Placeholder 9"/>
          <p:cNvSpPr>
            <a:spLocks noGrp="1" noChangeAspect="1"/>
          </p:cNvSpPr>
          <p:nvPr>
            <p:ph type="pic" sz="quarter" idx="12"/>
          </p:nvPr>
        </p:nvSpPr>
        <p:spPr>
          <a:xfrm>
            <a:off x="58674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 name="Text Placeholder 1"/>
          <p:cNvSpPr>
            <a:spLocks noGrp="1"/>
          </p:cNvSpPr>
          <p:nvPr>
            <p:ph type="body" sz="quarter" idx="13" hasCustomPrompt="1"/>
          </p:nvPr>
        </p:nvSpPr>
        <p:spPr>
          <a:xfrm>
            <a:off x="2286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15" name="Text Placeholder 14"/>
          <p:cNvSpPr>
            <a:spLocks noGrp="1"/>
          </p:cNvSpPr>
          <p:nvPr>
            <p:ph type="body" sz="quarter" idx="14" hasCustomPrompt="1"/>
          </p:nvPr>
        </p:nvSpPr>
        <p:spPr>
          <a:xfrm>
            <a:off x="30480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13" name="Text Placeholder 12"/>
          <p:cNvSpPr>
            <a:spLocks noGrp="1"/>
          </p:cNvSpPr>
          <p:nvPr>
            <p:ph type="body" sz="quarter" idx="15" hasCustomPrompt="1"/>
          </p:nvPr>
        </p:nvSpPr>
        <p:spPr>
          <a:xfrm>
            <a:off x="58674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30" name="Rectangle 29"/>
          <p:cNvSpPr/>
          <p:nvPr/>
        </p:nvSpPr>
        <p:spPr>
          <a:xfrm>
            <a:off x="8889273"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9" name="Rectangle 8"/>
          <p:cNvSpPr>
            <a:spLocks noGrp="1"/>
          </p:cNvSpPr>
          <p:nvPr>
            <p:ph type="dt" sz="half" idx="16"/>
          </p:nvPr>
        </p:nvSpPr>
        <p:spPr/>
        <p:txBody>
          <a:bodyPr/>
          <a:lstStyle>
            <a:extLst/>
          </a:lstStyle>
          <a:p>
            <a:pPr algn="r"/>
            <a:fld id="{9668B50E-0B48-4566-8609-C51CF752A7DF}" type="datetimeFigureOut">
              <a:rPr lang="en-US" smtClean="0">
                <a:solidFill>
                  <a:schemeClr val="bg1"/>
                </a:solidFill>
              </a:rPr>
              <a:pPr algn="r"/>
              <a:t>7/17/2017</a:t>
            </a:fld>
            <a:endParaRPr lang="en-US" dirty="0"/>
          </a:p>
        </p:txBody>
      </p:sp>
      <p:sp>
        <p:nvSpPr>
          <p:cNvPr id="11" name="Slide Number Placeholder 10"/>
          <p:cNvSpPr>
            <a:spLocks noGrp="1"/>
          </p:cNvSpPr>
          <p:nvPr>
            <p:ph type="sldNum" sz="quarter" idx="17"/>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smtClean="0"/>
              <a:t>Click to add caption</a:t>
            </a:r>
            <a:endParaRPr lang="en-US" dirty="0"/>
          </a:p>
        </p:txBody>
      </p:sp>
      <p:sp>
        <p:nvSpPr>
          <p:cNvPr id="6" name="Rectangle 5"/>
          <p:cNvSpPr>
            <a:spLocks noGrp="1"/>
          </p:cNvSpPr>
          <p:nvPr>
            <p:ph type="dt" sz="half" idx="15"/>
          </p:nvPr>
        </p:nvSpPr>
        <p:spPr/>
        <p:txBody>
          <a:bodyPr/>
          <a:lstStyle>
            <a:extLst/>
          </a:lstStyle>
          <a:p>
            <a:pPr algn="r"/>
            <a:fld id="{9668B50E-0B48-4566-8609-C51CF752A7DF}" type="datetimeFigureOut">
              <a:rPr lang="en-US" smtClean="0">
                <a:solidFill>
                  <a:schemeClr val="bg1"/>
                </a:solidFill>
              </a:rPr>
              <a:pPr algn="r"/>
              <a:t>7/17/2017</a:t>
            </a:fld>
            <a:endParaRPr lang="en-US" dirty="0"/>
          </a:p>
        </p:txBody>
      </p:sp>
      <p:sp>
        <p:nvSpPr>
          <p:cNvPr id="7" name="Slide Number Placeholder 6"/>
          <p:cNvSpPr>
            <a:spLocks noGrp="1"/>
          </p:cNvSpPr>
          <p:nvPr>
            <p:ph type="sldNum" sz="quarter" idx="16"/>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17"/>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10" name="Picture Placeholder 9"/>
          <p:cNvSpPr>
            <a:spLocks noGrp="1" noChangeAspect="1"/>
          </p:cNvSpPr>
          <p:nvPr>
            <p:ph type="pic" sz="quarter" idx="11"/>
          </p:nvPr>
        </p:nvSpPr>
        <p:spPr>
          <a:xfrm>
            <a:off x="4648200" y="3124962"/>
            <a:ext cx="3697224" cy="2772918"/>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5" name="Picture Placeholder 24"/>
          <p:cNvSpPr>
            <a:spLocks noGrp="1" noChangeAspect="1"/>
          </p:cNvSpPr>
          <p:nvPr>
            <p:ph type="pic" sz="quarter" idx="12"/>
          </p:nvPr>
        </p:nvSpPr>
        <p:spPr>
          <a:xfrm>
            <a:off x="228600" y="228600"/>
            <a:ext cx="4251960" cy="566928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13"/>
          </p:nvPr>
        </p:nvSpPr>
        <p:spPr>
          <a:xfrm>
            <a:off x="4648200" y="228600"/>
            <a:ext cx="3672840" cy="275463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5" name="Rectangle 4"/>
          <p:cNvSpPr>
            <a:spLocks noGrp="1"/>
          </p:cNvSpPr>
          <p:nvPr>
            <p:ph type="dt" sz="half" idx="14"/>
          </p:nvPr>
        </p:nvSpPr>
        <p:spPr/>
        <p:txBody>
          <a:bodyPr/>
          <a:lstStyle>
            <a:extLst/>
          </a:lstStyle>
          <a:p>
            <a:pPr algn="r"/>
            <a:fld id="{9668B50E-0B48-4566-8609-C51CF752A7DF}" type="datetimeFigureOut">
              <a:rPr lang="en-US" smtClean="0">
                <a:solidFill>
                  <a:schemeClr val="bg1"/>
                </a:solidFill>
              </a:rPr>
              <a:pPr algn="r"/>
              <a:t>7/17/2017</a:t>
            </a:fld>
            <a:endParaRPr lang="en-US" dirty="0"/>
          </a:p>
        </p:txBody>
      </p:sp>
      <p:sp>
        <p:nvSpPr>
          <p:cNvPr id="7" name="Slide Number Placeholder 6"/>
          <p:cNvSpPr>
            <a:spLocks noGrp="1"/>
          </p:cNvSpPr>
          <p:nvPr>
            <p:ph type="sldNum" sz="quarter" idx="15"/>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16"/>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Up Portrait with Captions">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18669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6"/>
          </p:nvPr>
        </p:nvSpPr>
        <p:spPr>
          <a:xfrm>
            <a:off x="1866900"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Picture Placeholder 7"/>
          <p:cNvSpPr>
            <a:spLocks noGrp="1"/>
          </p:cNvSpPr>
          <p:nvPr>
            <p:ph type="pic" sz="quarter" idx="25"/>
          </p:nvPr>
        </p:nvSpPr>
        <p:spPr>
          <a:xfrm>
            <a:off x="43053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9" name="Picture Placeholder 18"/>
          <p:cNvSpPr>
            <a:spLocks noGrp="1"/>
          </p:cNvSpPr>
          <p:nvPr>
            <p:ph type="pic" sz="quarter" idx="27"/>
          </p:nvPr>
        </p:nvSpPr>
        <p:spPr>
          <a:xfrm>
            <a:off x="4306086"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2" name="Text Placeholder 21"/>
          <p:cNvSpPr>
            <a:spLocks noGrp="1"/>
          </p:cNvSpPr>
          <p:nvPr>
            <p:ph type="body" sz="quarter" idx="16" hasCustomPrompt="1"/>
          </p:nvPr>
        </p:nvSpPr>
        <p:spPr>
          <a:xfrm>
            <a:off x="152400" y="228600"/>
            <a:ext cx="1676400" cy="2743200"/>
          </a:xfrm>
        </p:spPr>
        <p:txBody>
          <a:bodyPr anchor="t" anchorCtr="0"/>
          <a:lstStyle>
            <a:lvl1pPr marL="0" marR="0" indent="0" algn="r">
              <a:buFontTx/>
              <a:buNone/>
              <a:defRPr sz="1600" baseline="0"/>
            </a:lvl1pPr>
            <a:extLst/>
          </a:lstStyle>
          <a:p>
            <a:pPr lvl="0"/>
            <a:r>
              <a:rPr lang="en-US" dirty="0" smtClean="0"/>
              <a:t>Click to add caption</a:t>
            </a:r>
            <a:endParaRPr lang="en-US" dirty="0"/>
          </a:p>
        </p:txBody>
      </p:sp>
      <p:sp>
        <p:nvSpPr>
          <p:cNvPr id="5" name="Text Placeholder 4"/>
          <p:cNvSpPr>
            <a:spLocks noGrp="1"/>
          </p:cNvSpPr>
          <p:nvPr>
            <p:ph type="body" sz="quarter" idx="29" hasCustomPrompt="1"/>
          </p:nvPr>
        </p:nvSpPr>
        <p:spPr>
          <a:xfrm>
            <a:off x="6629400" y="228600"/>
            <a:ext cx="1676400" cy="19050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20" name="Text Placeholder 19"/>
          <p:cNvSpPr>
            <a:spLocks noGrp="1"/>
          </p:cNvSpPr>
          <p:nvPr>
            <p:ph type="body" sz="quarter" idx="28" hasCustomPrompt="1"/>
          </p:nvPr>
        </p:nvSpPr>
        <p:spPr>
          <a:xfrm>
            <a:off x="152400" y="4724400"/>
            <a:ext cx="1676400" cy="1905000"/>
          </a:xfrm>
        </p:spPr>
        <p:txBody>
          <a:bodyPr anchor="b" anchorCtr="0"/>
          <a:lstStyle>
            <a:lvl1pPr marL="0" marR="0" indent="0" algn="r">
              <a:buFontTx/>
              <a:buNone/>
              <a:defRPr sz="1600" baseline="0"/>
            </a:lvl1pPr>
            <a:extLst/>
          </a:lstStyle>
          <a:p>
            <a:pPr lvl="0"/>
            <a:r>
              <a:rPr lang="en-US" dirty="0" smtClean="0"/>
              <a:t>Click to add caption</a:t>
            </a:r>
            <a:endParaRPr lang="en-US" dirty="0"/>
          </a:p>
        </p:txBody>
      </p:sp>
      <p:sp>
        <p:nvSpPr>
          <p:cNvPr id="21" name="Text Placeholder 20"/>
          <p:cNvSpPr>
            <a:spLocks noGrp="1"/>
          </p:cNvSpPr>
          <p:nvPr>
            <p:ph type="body" sz="quarter" idx="30" hasCustomPrompt="1"/>
          </p:nvPr>
        </p:nvSpPr>
        <p:spPr>
          <a:xfrm>
            <a:off x="6629400" y="4724400"/>
            <a:ext cx="1676400" cy="1905000"/>
          </a:xfrm>
        </p:spPr>
        <p:txBody>
          <a:bodyPr anchor="b"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31"/>
          </p:nvPr>
        </p:nvSpPr>
        <p:spPr/>
        <p:txBody>
          <a:bodyPr/>
          <a:lstStyle>
            <a:extLst/>
          </a:lstStyle>
          <a:p>
            <a:pPr algn="r"/>
            <a:fld id="{9668B50E-0B48-4566-8609-C51CF752A7DF}" type="datetimeFigureOut">
              <a:rPr lang="en-US" smtClean="0">
                <a:solidFill>
                  <a:schemeClr val="bg1"/>
                </a:solidFill>
              </a:rPr>
              <a:pPr algn="r"/>
              <a:t>7/17/2017</a:t>
            </a:fld>
            <a:endParaRPr lang="en-US" dirty="0"/>
          </a:p>
        </p:txBody>
      </p:sp>
      <p:sp>
        <p:nvSpPr>
          <p:cNvPr id="11" name="Slide Number Placeholder 10"/>
          <p:cNvSpPr>
            <a:spLocks noGrp="1"/>
          </p:cNvSpPr>
          <p:nvPr>
            <p:ph type="sldNum" sz="quarter" idx="32"/>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33"/>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Up Landscape with Captions">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533400" y="685800"/>
            <a:ext cx="3653297"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7" name="Text Placeholder 26"/>
          <p:cNvSpPr>
            <a:spLocks noGrp="1"/>
          </p:cNvSpPr>
          <p:nvPr>
            <p:ph type="body" sz="quarter" idx="16" hasCustomPrompt="1"/>
          </p:nvPr>
        </p:nvSpPr>
        <p:spPr>
          <a:xfrm>
            <a:off x="533400" y="63246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3" name="Picture Placeholder 2"/>
          <p:cNvSpPr>
            <a:spLocks noGrp="1"/>
          </p:cNvSpPr>
          <p:nvPr>
            <p:ph type="pic" sz="quarter" idx="17"/>
          </p:nvPr>
        </p:nvSpPr>
        <p:spPr>
          <a:xfrm>
            <a:off x="4267200" y="6858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1" name="Picture Placeholder 20"/>
          <p:cNvSpPr>
            <a:spLocks noGrp="1"/>
          </p:cNvSpPr>
          <p:nvPr>
            <p:ph type="pic" sz="quarter" idx="18"/>
          </p:nvPr>
        </p:nvSpPr>
        <p:spPr>
          <a:xfrm>
            <a:off x="5334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p:cNvSpPr>
          <p:nvPr>
            <p:ph type="pic" sz="quarter" idx="19"/>
          </p:nvPr>
        </p:nvSpPr>
        <p:spPr>
          <a:xfrm>
            <a:off x="42672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8" name="Text Placeholder 17"/>
          <p:cNvSpPr>
            <a:spLocks noGrp="1"/>
          </p:cNvSpPr>
          <p:nvPr>
            <p:ph type="body" sz="quarter" idx="22" hasCustomPrompt="1"/>
          </p:nvPr>
        </p:nvSpPr>
        <p:spPr>
          <a:xfrm>
            <a:off x="533400" y="3048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5" name="Text Placeholder 4"/>
          <p:cNvSpPr>
            <a:spLocks noGrp="1"/>
          </p:cNvSpPr>
          <p:nvPr>
            <p:ph type="body" sz="quarter" idx="23" hasCustomPrompt="1"/>
          </p:nvPr>
        </p:nvSpPr>
        <p:spPr>
          <a:xfrm>
            <a:off x="4267200" y="63246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4" name="Text Placeholder 3"/>
          <p:cNvSpPr>
            <a:spLocks noGrp="1"/>
          </p:cNvSpPr>
          <p:nvPr>
            <p:ph type="body" sz="quarter" idx="24" hasCustomPrompt="1"/>
          </p:nvPr>
        </p:nvSpPr>
        <p:spPr>
          <a:xfrm>
            <a:off x="4267200" y="3048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25"/>
          </p:nvPr>
        </p:nvSpPr>
        <p:spPr/>
        <p:txBody>
          <a:bodyPr/>
          <a:lstStyle>
            <a:extLst/>
          </a:lstStyle>
          <a:p>
            <a:pPr algn="r"/>
            <a:fld id="{9668B50E-0B48-4566-8609-C51CF752A7DF}" type="datetimeFigureOut">
              <a:rPr lang="en-US" smtClean="0">
                <a:solidFill>
                  <a:schemeClr val="bg1"/>
                </a:solidFill>
              </a:rPr>
              <a:pPr algn="r"/>
              <a:t>7/17/2017</a:t>
            </a:fld>
            <a:endParaRPr lang="en-US" dirty="0"/>
          </a:p>
        </p:txBody>
      </p:sp>
      <p:sp>
        <p:nvSpPr>
          <p:cNvPr id="11" name="Slide Number Placeholder 10"/>
          <p:cNvSpPr>
            <a:spLocks noGrp="1"/>
          </p:cNvSpPr>
          <p:nvPr>
            <p:ph type="sldNum" sz="quarter" idx="26"/>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27"/>
          </p:nvPr>
        </p:nvSpPr>
        <p:spPr/>
        <p:txBody>
          <a:bodyPr/>
          <a:lstStyle>
            <a:extLst/>
          </a:lstStyle>
          <a:p>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Up Portrait with Large Caption">
    <p:spTree>
      <p:nvGrpSpPr>
        <p:cNvPr id="1" name=""/>
        <p:cNvGrpSpPr/>
        <p:nvPr/>
      </p:nvGrpSpPr>
      <p:grpSpPr>
        <a:xfrm>
          <a:off x="0" y="0"/>
          <a:ext cx="0" cy="0"/>
          <a:chOff x="0" y="0"/>
          <a:chExt cx="0" cy="0"/>
        </a:xfrm>
      </p:grpSpPr>
      <p:sp>
        <p:nvSpPr>
          <p:cNvPr id="22" name="Picture Placeholder 21"/>
          <p:cNvSpPr>
            <a:spLocks noGrp="1" noChangeAspect="1"/>
          </p:cNvSpPr>
          <p:nvPr>
            <p:ph type="pic" sz="quarter" idx="14"/>
          </p:nvPr>
        </p:nvSpPr>
        <p:spPr>
          <a:xfrm>
            <a:off x="2286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8" name="Picture Placeholder 27"/>
          <p:cNvSpPr>
            <a:spLocks noGrp="1" noChangeAspect="1"/>
          </p:cNvSpPr>
          <p:nvPr>
            <p:ph type="pic" sz="quarter" idx="31"/>
          </p:nvPr>
        </p:nvSpPr>
        <p:spPr>
          <a:xfrm>
            <a:off x="43434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4" name="Picture Placeholder 3"/>
          <p:cNvSpPr>
            <a:spLocks noGrp="1" noChangeAspect="1"/>
          </p:cNvSpPr>
          <p:nvPr>
            <p:ph type="pic" sz="quarter" idx="30"/>
          </p:nvPr>
        </p:nvSpPr>
        <p:spPr>
          <a:xfrm>
            <a:off x="22860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32"/>
          </p:nvPr>
        </p:nvSpPr>
        <p:spPr>
          <a:xfrm>
            <a:off x="64008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Text Placeholder 30"/>
          <p:cNvSpPr>
            <a:spLocks noGrp="1"/>
          </p:cNvSpPr>
          <p:nvPr>
            <p:ph type="body" sz="quarter" idx="29" hasCustomPrompt="1"/>
          </p:nvPr>
        </p:nvSpPr>
        <p:spPr>
          <a:xfrm>
            <a:off x="228600" y="3352800"/>
            <a:ext cx="8153400" cy="3048000"/>
          </a:xfrm>
        </p:spPr>
        <p:txBody>
          <a:bodyPr anchor="t" anchorCtr="0"/>
          <a:lstStyle>
            <a:lvl1pPr marL="0" marR="0" indent="0" algn="l">
              <a:buFontTx/>
              <a:buNone/>
              <a:defRPr sz="2800" baseline="0"/>
            </a:lvl1pPr>
            <a:extLst/>
          </a:lstStyle>
          <a:p>
            <a:pPr lvl="0"/>
            <a:r>
              <a:rPr lang="en-US" dirty="0" smtClean="0"/>
              <a:t>Click to add caption</a:t>
            </a:r>
            <a:endParaRPr lang="en-US" dirty="0"/>
          </a:p>
        </p:txBody>
      </p:sp>
      <p:sp>
        <p:nvSpPr>
          <p:cNvPr id="7" name="Rectangle 6"/>
          <p:cNvSpPr>
            <a:spLocks noGrp="1"/>
          </p:cNvSpPr>
          <p:nvPr>
            <p:ph type="dt" sz="half" idx="33"/>
          </p:nvPr>
        </p:nvSpPr>
        <p:spPr/>
        <p:txBody>
          <a:bodyPr/>
          <a:lstStyle>
            <a:extLst/>
          </a:lstStyle>
          <a:p>
            <a:pPr algn="r"/>
            <a:fld id="{9668B50E-0B48-4566-8609-C51CF752A7DF}" type="datetimeFigureOut">
              <a:rPr lang="en-US" smtClean="0">
                <a:solidFill>
                  <a:schemeClr val="bg1"/>
                </a:solidFill>
              </a:rPr>
              <a:pPr algn="r"/>
              <a:t>7/17/2017</a:t>
            </a:fld>
            <a:endParaRPr lang="en-US" dirty="0"/>
          </a:p>
        </p:txBody>
      </p:sp>
      <p:sp>
        <p:nvSpPr>
          <p:cNvPr id="8" name="Slide Number Placeholder 7"/>
          <p:cNvSpPr>
            <a:spLocks noGrp="1"/>
          </p:cNvSpPr>
          <p:nvPr>
            <p:ph type="sldNum" sz="quarter" idx="34"/>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35"/>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Up: 1 Portrait with 3 Landscap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343292" y="257665"/>
            <a:ext cx="4764388" cy="63525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6" name="Picture Placeholder 25"/>
          <p:cNvSpPr>
            <a:spLocks noGrp="1"/>
          </p:cNvSpPr>
          <p:nvPr>
            <p:ph type="pic" sz="quarter" idx="18"/>
          </p:nvPr>
        </p:nvSpPr>
        <p:spPr>
          <a:xfrm>
            <a:off x="5446340" y="257665"/>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2"/>
          </p:nvPr>
        </p:nvSpPr>
        <p:spPr>
          <a:xfrm>
            <a:off x="5446340" y="2432657"/>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3" name="Picture Placeholder 12"/>
          <p:cNvSpPr>
            <a:spLocks noGrp="1"/>
          </p:cNvSpPr>
          <p:nvPr>
            <p:ph type="pic" sz="quarter" idx="23"/>
          </p:nvPr>
        </p:nvSpPr>
        <p:spPr>
          <a:xfrm>
            <a:off x="5446340" y="4607649"/>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Rectangle 5"/>
          <p:cNvSpPr>
            <a:spLocks noGrp="1"/>
          </p:cNvSpPr>
          <p:nvPr>
            <p:ph type="dt" sz="half" idx="24"/>
          </p:nvPr>
        </p:nvSpPr>
        <p:spPr/>
        <p:txBody>
          <a:bodyPr/>
          <a:lstStyle>
            <a:extLst/>
          </a:lstStyle>
          <a:p>
            <a:pPr algn="r"/>
            <a:fld id="{9668B50E-0B48-4566-8609-C51CF752A7DF}" type="datetimeFigureOut">
              <a:rPr lang="en-US" smtClean="0">
                <a:solidFill>
                  <a:schemeClr val="bg1"/>
                </a:solidFill>
              </a:rPr>
              <a:pPr algn="r"/>
              <a:t>7/17/2017</a:t>
            </a:fld>
            <a:endParaRPr lang="en-US" dirty="0"/>
          </a:p>
        </p:txBody>
      </p:sp>
      <p:sp>
        <p:nvSpPr>
          <p:cNvPr id="7" name="Slide Number Placeholder 6"/>
          <p:cNvSpPr>
            <a:spLocks noGrp="1"/>
          </p:cNvSpPr>
          <p:nvPr>
            <p:ph type="sldNum" sz="quarter" idx="25"/>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26"/>
          </p:nvPr>
        </p:nvSpPr>
        <p:spPr/>
        <p:txBody>
          <a:bodyPr/>
          <a:lstStyle>
            <a:extLst/>
          </a:lstStyle>
          <a:p>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extLst/>
          </a:lstStyle>
          <a:p>
            <a:pPr algn="r"/>
            <a:fld id="{9668B50E-0B48-4566-8609-C51CF752A7DF}" type="datetimeFigureOut">
              <a:rPr lang="en-US" smtClean="0">
                <a:solidFill>
                  <a:schemeClr val="bg1"/>
                </a:solidFill>
              </a:rPr>
              <a:pPr algn="r"/>
              <a:t>7/17/2017</a:t>
            </a:fld>
            <a:endParaRPr lang="en-US" dirty="0"/>
          </a:p>
        </p:txBody>
      </p:sp>
      <p:sp>
        <p:nvSpPr>
          <p:cNvPr id="8" name="Slide Number Placeholder 7"/>
          <p:cNvSpPr>
            <a:spLocks noGrp="1"/>
          </p:cNvSpPr>
          <p:nvPr>
            <p:ph type="sldNum" sz="quarter" idx="30"/>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31"/>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Up: 2 Landscape with 3 Portrait">
    <p:spTree>
      <p:nvGrpSpPr>
        <p:cNvPr id="1" name=""/>
        <p:cNvGrpSpPr/>
        <p:nvPr/>
      </p:nvGrpSpPr>
      <p:grpSpPr>
        <a:xfrm>
          <a:off x="0" y="0"/>
          <a:ext cx="0" cy="0"/>
          <a:chOff x="0" y="0"/>
          <a:chExt cx="0" cy="0"/>
        </a:xfrm>
      </p:grpSpPr>
      <p:sp>
        <p:nvSpPr>
          <p:cNvPr id="9" name="Picture Placeholder 8"/>
          <p:cNvSpPr>
            <a:spLocks noGrp="1"/>
          </p:cNvSpPr>
          <p:nvPr>
            <p:ph type="pic" sz="quarter" idx="26"/>
          </p:nvPr>
        </p:nvSpPr>
        <p:spPr>
          <a:xfrm>
            <a:off x="2286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7" name="Picture Placeholder 6"/>
          <p:cNvSpPr>
            <a:spLocks noGrp="1"/>
          </p:cNvSpPr>
          <p:nvPr>
            <p:ph type="pic" sz="quarter" idx="29"/>
          </p:nvPr>
        </p:nvSpPr>
        <p:spPr>
          <a:xfrm>
            <a:off x="228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7" name="Picture Placeholder 26"/>
          <p:cNvSpPr>
            <a:spLocks noGrp="1"/>
          </p:cNvSpPr>
          <p:nvPr>
            <p:ph type="pic" sz="quarter" idx="30"/>
          </p:nvPr>
        </p:nvSpPr>
        <p:spPr>
          <a:xfrm>
            <a:off x="4419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7"/>
          </p:nvPr>
        </p:nvSpPr>
        <p:spPr>
          <a:xfrm>
            <a:off x="30099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28"/>
          </p:nvPr>
        </p:nvSpPr>
        <p:spPr>
          <a:xfrm>
            <a:off x="57912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Rectangle 7"/>
          <p:cNvSpPr>
            <a:spLocks noGrp="1"/>
          </p:cNvSpPr>
          <p:nvPr>
            <p:ph type="dt" sz="half" idx="31"/>
          </p:nvPr>
        </p:nvSpPr>
        <p:spPr/>
        <p:txBody>
          <a:bodyPr/>
          <a:lstStyle>
            <a:extLst/>
          </a:lstStyle>
          <a:p>
            <a:pPr algn="r"/>
            <a:fld id="{9668B50E-0B48-4566-8609-C51CF752A7DF}" type="datetimeFigureOut">
              <a:rPr lang="en-US" smtClean="0">
                <a:solidFill>
                  <a:schemeClr val="bg1"/>
                </a:solidFill>
              </a:rPr>
              <a:pPr algn="r"/>
              <a:t>7/17/2017</a:t>
            </a:fld>
            <a:endParaRPr lang="en-US" dirty="0"/>
          </a:p>
        </p:txBody>
      </p:sp>
      <p:sp>
        <p:nvSpPr>
          <p:cNvPr id="10" name="Slide Number Placeholder 9"/>
          <p:cNvSpPr>
            <a:spLocks noGrp="1"/>
          </p:cNvSpPr>
          <p:nvPr>
            <p:ph type="sldNum" sz="quarter" idx="32"/>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11" name="Rectangle 10"/>
          <p:cNvSpPr>
            <a:spLocks noGrp="1"/>
          </p:cNvSpPr>
          <p:nvPr>
            <p:ph type="ftr" sz="quarter" idx="33"/>
          </p:nvPr>
        </p:nvSpPr>
        <p:spPr/>
        <p:txBody>
          <a:bodyPr/>
          <a:lstStyle>
            <a:extLst/>
          </a:lstStyle>
          <a:p>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2133600" y="762000"/>
            <a:ext cx="4873334" cy="48768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Text Placeholder 6"/>
          <p:cNvSpPr>
            <a:spLocks noGrp="1"/>
          </p:cNvSpPr>
          <p:nvPr>
            <p:ph type="body" sz="quarter" idx="15" hasCustomPrompt="1"/>
          </p:nvPr>
        </p:nvSpPr>
        <p:spPr>
          <a:xfrm>
            <a:off x="2133600" y="5715000"/>
            <a:ext cx="4876800" cy="8382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8" name="Rectangle 7"/>
          <p:cNvSpPr>
            <a:spLocks noGrp="1"/>
          </p:cNvSpPr>
          <p:nvPr>
            <p:ph type="dt" sz="half" idx="16"/>
          </p:nvPr>
        </p:nvSpPr>
        <p:spPr/>
        <p:txBody>
          <a:bodyPr/>
          <a:lstStyle>
            <a:extLst/>
          </a:lstStyle>
          <a:p>
            <a:pPr algn="r"/>
            <a:fld id="{9668B50E-0B48-4566-8609-C51CF752A7DF}" type="datetimeFigureOut">
              <a:rPr lang="en-US" smtClean="0">
                <a:solidFill>
                  <a:schemeClr val="bg1"/>
                </a:solidFill>
              </a:rPr>
              <a:pPr algn="r"/>
              <a:t>7/17/2017</a:t>
            </a:fld>
            <a:endParaRPr lang="en-US" dirty="0"/>
          </a:p>
        </p:txBody>
      </p:sp>
      <p:sp>
        <p:nvSpPr>
          <p:cNvPr id="9" name="Slide Number Placeholder 8"/>
          <p:cNvSpPr>
            <a:spLocks noGrp="1"/>
          </p:cNvSpPr>
          <p:nvPr>
            <p:ph type="sldNum" sz="quarter" idx="17"/>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10" name="Rectangle 9"/>
          <p:cNvSpPr>
            <a:spLocks noGrp="1"/>
          </p:cNvSpPr>
          <p:nvPr>
            <p:ph type="ftr" sz="quarter" idx="18"/>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ortrait with Caption">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04800" y="228600"/>
            <a:ext cx="4754880" cy="63246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nchor="t"/>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5" name="Text Placeholder 24"/>
          <p:cNvSpPr>
            <a:spLocks noGrp="1"/>
          </p:cNvSpPr>
          <p:nvPr>
            <p:ph type="body" sz="quarter" idx="11" hasCustomPrompt="1"/>
          </p:nvPr>
        </p:nvSpPr>
        <p:spPr>
          <a:xfrm>
            <a:off x="5105400" y="228600"/>
            <a:ext cx="3200400" cy="3810000"/>
          </a:xfrm>
        </p:spPr>
        <p:txBody>
          <a:bodyPr tIns="91440" bIns="91440" anchor="t"/>
          <a:lstStyle>
            <a:lvl1pPr marL="0" marR="0" indent="0" algn="l">
              <a:buFontTx/>
              <a:buNone/>
              <a:defRPr sz="2000" i="0"/>
            </a:lvl1pPr>
            <a:extLst/>
          </a:lstStyle>
          <a:p>
            <a:pPr lvl="0"/>
            <a:r>
              <a:rPr lang="en-US" dirty="0" smtClean="0"/>
              <a:t>Click to add caption</a:t>
            </a:r>
            <a:endParaRPr lang="en-US" dirty="0"/>
          </a:p>
        </p:txBody>
      </p:sp>
      <p:sp>
        <p:nvSpPr>
          <p:cNvPr id="9" name="Rectangle 8"/>
          <p:cNvSpPr>
            <a:spLocks noGrp="1"/>
          </p:cNvSpPr>
          <p:nvPr>
            <p:ph type="ftr" sz="quarter" idx="14"/>
          </p:nvPr>
        </p:nvSpPr>
        <p:spPr>
          <a:xfrm rot="16200000">
            <a:off x="3790157" y="4896643"/>
            <a:ext cx="4367211" cy="365125"/>
          </a:xfrm>
        </p:spPr>
        <p:txBody>
          <a:bodyPr/>
          <a:lstStyle>
            <a:lvl1pPr>
              <a:defRPr sz="2000"/>
            </a:lvl1pPr>
            <a:extLst/>
          </a:lstStyle>
          <a:p>
            <a:r>
              <a:rPr lang="en-US" dirty="0" smtClean="0"/>
              <a:t>2017 National JMG® Leader Training</a:t>
            </a:r>
          </a:p>
          <a:p>
            <a:endParaRPr lang="en-US"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495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Picture Placeholder 6"/>
          <p:cNvSpPr>
            <a:spLocks noGrp="1" noChangeAspect="1"/>
          </p:cNvSpPr>
          <p:nvPr>
            <p:ph type="pic" sz="quarter" idx="14"/>
          </p:nvPr>
        </p:nvSpPr>
        <p:spPr>
          <a:xfrm>
            <a:off x="114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8" name="Text Placeholder 7"/>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9" name="Text Placeholder 8"/>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10" name="Rectangle 9"/>
          <p:cNvSpPr>
            <a:spLocks noGrp="1"/>
          </p:cNvSpPr>
          <p:nvPr>
            <p:ph type="dt" sz="half" idx="17"/>
          </p:nvPr>
        </p:nvSpPr>
        <p:spPr/>
        <p:txBody>
          <a:bodyPr/>
          <a:lstStyle>
            <a:extLst/>
          </a:lstStyle>
          <a:p>
            <a:pPr algn="r"/>
            <a:fld id="{9668B50E-0B48-4566-8609-C51CF752A7DF}" type="datetimeFigureOut">
              <a:rPr lang="en-US" smtClean="0">
                <a:solidFill>
                  <a:schemeClr val="bg1"/>
                </a:solidFill>
              </a:rPr>
              <a:pPr algn="r"/>
              <a:t>7/17/2017</a:t>
            </a:fld>
            <a:endParaRPr lang="en-US" dirty="0"/>
          </a:p>
        </p:txBody>
      </p:sp>
      <p:sp>
        <p:nvSpPr>
          <p:cNvPr id="11" name="Slide Number Placeholder 10"/>
          <p:cNvSpPr>
            <a:spLocks noGrp="1"/>
          </p:cNvSpPr>
          <p:nvPr>
            <p:ph type="sldNum" sz="quarter" idx="18"/>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19"/>
          </p:nvPr>
        </p:nvSpPr>
        <p:spPr/>
        <p:txBody>
          <a:bodyPr/>
          <a:lstStyle>
            <a:extLst/>
          </a:lstStyle>
          <a:p>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a with Caption">
    <p:spTree>
      <p:nvGrpSpPr>
        <p:cNvPr id="1" name=""/>
        <p:cNvGrpSpPr/>
        <p:nvPr/>
      </p:nvGrpSpPr>
      <p:grpSpPr>
        <a:xfrm>
          <a:off x="0" y="0"/>
          <a:ext cx="0" cy="0"/>
          <a:chOff x="0" y="0"/>
          <a:chExt cx="0" cy="0"/>
        </a:xfrm>
      </p:grpSpPr>
      <p:sp>
        <p:nvSpPr>
          <p:cNvPr id="6" name="Picture Placeholder 5"/>
          <p:cNvSpPr>
            <a:spLocks noGrp="1"/>
          </p:cNvSpPr>
          <p:nvPr>
            <p:ph type="pic" sz="quarter" idx="30"/>
          </p:nvPr>
        </p:nvSpPr>
        <p:spPr>
          <a:xfrm>
            <a:off x="228600" y="1524000"/>
            <a:ext cx="8229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Text Placeholder 6"/>
          <p:cNvSpPr>
            <a:spLocks noGrp="1"/>
          </p:cNvSpPr>
          <p:nvPr>
            <p:ph type="body" sz="quarter" idx="31" hasCustomPrompt="1"/>
          </p:nvPr>
        </p:nvSpPr>
        <p:spPr>
          <a:xfrm>
            <a:off x="228600" y="4343400"/>
            <a:ext cx="8229600" cy="1676400"/>
          </a:xfrm>
        </p:spPr>
        <p:txBody>
          <a:bodyPr tIns="91440" rIns="9144" bIns="91440" anchor="t"/>
          <a:lstStyle>
            <a:lvl1pPr marL="0" marR="0" indent="0" algn="r">
              <a:buFontTx/>
              <a:buNone/>
              <a:defRPr sz="2000" i="0"/>
            </a:lvl1pPr>
            <a:extLst/>
          </a:lstStyle>
          <a:p>
            <a:pPr lvl="0"/>
            <a:r>
              <a:rPr lang="en-US" dirty="0" smtClean="0"/>
              <a:t>Click to add caption</a:t>
            </a:r>
            <a:endParaRPr lang="en-US" dirty="0"/>
          </a:p>
        </p:txBody>
      </p:sp>
      <p:sp>
        <p:nvSpPr>
          <p:cNvPr id="8" name="Rectangle 7"/>
          <p:cNvSpPr>
            <a:spLocks noGrp="1"/>
          </p:cNvSpPr>
          <p:nvPr>
            <p:ph type="dt" sz="half" idx="32"/>
          </p:nvPr>
        </p:nvSpPr>
        <p:spPr/>
        <p:txBody>
          <a:bodyPr/>
          <a:lstStyle>
            <a:extLst/>
          </a:lstStyle>
          <a:p>
            <a:pPr algn="r"/>
            <a:fld id="{9668B50E-0B48-4566-8609-C51CF752A7DF}" type="datetimeFigureOut">
              <a:rPr lang="en-US" smtClean="0">
                <a:solidFill>
                  <a:schemeClr val="bg1"/>
                </a:solidFill>
              </a:rPr>
              <a:pPr algn="r"/>
              <a:t>7/17/2017</a:t>
            </a:fld>
            <a:endParaRPr lang="en-US" dirty="0"/>
          </a:p>
        </p:txBody>
      </p:sp>
      <p:sp>
        <p:nvSpPr>
          <p:cNvPr id="9" name="Slide Number Placeholder 8"/>
          <p:cNvSpPr>
            <a:spLocks noGrp="1"/>
          </p:cNvSpPr>
          <p:nvPr>
            <p:ph type="sldNum" sz="quarter" idx="33"/>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10" name="Rectangle 9"/>
          <p:cNvSpPr>
            <a:spLocks noGrp="1"/>
          </p:cNvSpPr>
          <p:nvPr>
            <p:ph type="ftr" sz="quarter" idx="34"/>
          </p:nvPr>
        </p:nvSpPr>
        <p:spPr/>
        <p:txBody>
          <a:bodyPr/>
          <a:lstStyle>
            <a:extLst/>
          </a:lstStyle>
          <a:p>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extLst/>
          </a:lstStyle>
          <a:p>
            <a:fld id="{9668B50E-0B48-4566-8609-C51CF752A7DF}" type="datetimeFigureOut">
              <a:rPr lang="en-US" smtClean="0"/>
              <a:pPr/>
              <a:t>7/17/2017</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a:xfrm rot="5400000">
            <a:off x="8278813" y="5962650"/>
            <a:ext cx="968375" cy="365125"/>
          </a:xfrm>
          <a:prstGeom prst="rect">
            <a:avLst/>
          </a:prstGeom>
        </p:spPr>
        <p:txBody>
          <a:bodyPr/>
          <a:lstStyle>
            <a:extLst/>
          </a:lstStyle>
          <a:p>
            <a:fld id="{8A4431D5-1B33-458B-8AFD-CECCB0FA18C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668B50E-0B48-4566-8609-C51CF752A7DF}" type="datetimeFigureOut">
              <a:rPr lang="en-US" smtClean="0"/>
              <a:pPr/>
              <a:t>7/17/2017</a:t>
            </a:fld>
            <a:endParaRPr lang="en-US" dirty="0"/>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74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584C74A9-988F-4BA8-9946-5042579A7E67}" type="slidenum">
              <a:rPr lang="en-US"/>
              <a:pPr>
                <a:defRPr/>
              </a:pPr>
              <a:t>‹#›</a:t>
            </a:fld>
            <a:endParaRPr lang="en-US"/>
          </a:p>
        </p:txBody>
      </p:sp>
    </p:spTree>
    <p:extLst>
      <p:ext uri="{BB962C8B-B14F-4D97-AF65-F5344CB8AC3E}">
        <p14:creationId xmlns:p14="http://schemas.microsoft.com/office/powerpoint/2010/main" val="289423983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lgn="r"/>
            <a:fld id="{9668B50E-0B48-4566-8609-C51CF752A7DF}" type="datetimeFigureOut">
              <a:rPr lang="en-US" smtClean="0">
                <a:solidFill>
                  <a:schemeClr val="bg1"/>
                </a:solidFill>
              </a:rPr>
              <a:pPr algn="r"/>
              <a:t>7/17/2017</a:t>
            </a:fld>
            <a:endParaRPr lang="en-US" dirty="0">
              <a:solidFill>
                <a:schemeClr val="bg1"/>
              </a:solidFill>
            </a:endParaRPr>
          </a:p>
        </p:txBody>
      </p:sp>
      <p:sp>
        <p:nvSpPr>
          <p:cNvPr id="4" name="Footer Placeholder 3"/>
          <p:cNvSpPr>
            <a:spLocks noGrp="1"/>
          </p:cNvSpPr>
          <p:nvPr>
            <p:ph type="ftr" sz="quarter" idx="11"/>
          </p:nvPr>
        </p:nvSpPr>
        <p:spPr/>
        <p:txBody>
          <a:bodyPr/>
          <a:lstStyle/>
          <a:p>
            <a:pPr algn="l"/>
            <a:endParaRPr lang="en-US" dirty="0">
              <a:solidFill>
                <a:schemeClr val="bg1"/>
              </a:solidFill>
            </a:endParaRPr>
          </a:p>
        </p:txBody>
      </p:sp>
    </p:spTree>
    <p:extLst>
      <p:ext uri="{BB962C8B-B14F-4D97-AF65-F5344CB8AC3E}">
        <p14:creationId xmlns:p14="http://schemas.microsoft.com/office/powerpoint/2010/main" val="3473294685"/>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FA51442C-E86F-4614-AABC-0F6E8D5AC509}" type="datetime1">
              <a:rPr lang="en-US"/>
              <a:pPr>
                <a:defRPr/>
              </a:pPr>
              <a:t>7/17/2017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lvl1pPr fontAlgn="base">
              <a:spcBef>
                <a:spcPct val="0"/>
              </a:spcBef>
              <a:spcAft>
                <a:spcPct val="0"/>
              </a:spcAft>
              <a:defRPr>
                <a:latin typeface="Times New Roman" pitchFamily="18" charset="0"/>
                <a:cs typeface="Arial" pitchFamily="34" charset="0"/>
              </a:defRPr>
            </a:lvl1pPr>
          </a:lstStyle>
          <a:p>
            <a:pPr>
              <a:defRPr/>
            </a:pPr>
            <a:fld id="{C0866662-2F86-4647-BCB5-9BED7D1D7A2B}" type="slidenum">
              <a:rPr lang="en-US"/>
              <a:pPr>
                <a:defRPr/>
              </a:pPr>
              <a:t>‹#›</a:t>
            </a:fld>
            <a:endParaRPr lang="en-US"/>
          </a:p>
        </p:txBody>
      </p:sp>
    </p:spTree>
    <p:extLst>
      <p:ext uri="{BB962C8B-B14F-4D97-AF65-F5344CB8AC3E}">
        <p14:creationId xmlns:p14="http://schemas.microsoft.com/office/powerpoint/2010/main" val="1311938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74"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4574"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6" name="Rectangle 9"/>
          <p:cNvSpPr>
            <a:spLocks noGrp="1" noChangeArrowheads="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7" name="Rectangle 10"/>
          <p:cNvSpPr>
            <a:spLocks noGrp="1" noChangeArrowheads="1"/>
          </p:cNvSpPr>
          <p:nvPr>
            <p:ph type="sldNum" sz="quarter" idx="12"/>
          </p:nvPr>
        </p:nvSpPr>
        <p:spPr>
          <a:xfrm>
            <a:off x="6553200" y="6356351"/>
            <a:ext cx="2133600" cy="365125"/>
          </a:xfrm>
          <a:prstGeom prst="rect">
            <a:avLst/>
          </a:prstGeom>
        </p:spPr>
        <p:txBody>
          <a:bodyPr/>
          <a:lstStyle>
            <a:lvl1pPr fontAlgn="base">
              <a:spcBef>
                <a:spcPct val="0"/>
              </a:spcBef>
              <a:spcAft>
                <a:spcPct val="0"/>
              </a:spcAft>
              <a:defRPr>
                <a:latin typeface="Times New Roman" pitchFamily="18" charset="0"/>
                <a:cs typeface="Arial" pitchFamily="34" charset="0"/>
              </a:defRPr>
            </a:lvl1pPr>
          </a:lstStyle>
          <a:p>
            <a:pPr>
              <a:defRPr/>
            </a:pPr>
            <a:fld id="{2D5601B2-F7A5-48BF-94BD-394939E3B158}" type="slidenum">
              <a:rPr lang="en-US"/>
              <a:pPr>
                <a:defRPr/>
              </a:pPr>
              <a:t>‹#›</a:t>
            </a:fld>
            <a:endParaRPr lang="en-US"/>
          </a:p>
        </p:txBody>
      </p:sp>
    </p:spTree>
    <p:extLst>
      <p:ext uri="{BB962C8B-B14F-4D97-AF65-F5344CB8AC3E}">
        <p14:creationId xmlns:p14="http://schemas.microsoft.com/office/powerpoint/2010/main" val="372794733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74"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Tree>
    <p:extLst>
      <p:ext uri="{BB962C8B-B14F-4D97-AF65-F5344CB8AC3E}">
        <p14:creationId xmlns:p14="http://schemas.microsoft.com/office/powerpoint/2010/main" val="402554601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802386" y="1681163"/>
            <a:ext cx="3717036"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02386" y="2505076"/>
            <a:ext cx="3717036" cy="347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29150" y="1681163"/>
            <a:ext cx="3717036"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6"/>
            <a:ext cx="3717036" cy="347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4CF99945-0A15-4715-AB6C-F5E56CF20F70}" type="datetimeFigureOut">
              <a:rPr lang="en-US">
                <a:solidFill>
                  <a:srgbClr val="9A5315"/>
                </a:solidFill>
              </a:rPr>
              <a:pPr/>
              <a:t>7/17/2017</a:t>
            </a:fld>
            <a:endParaRPr>
              <a:solidFill>
                <a:srgbClr val="9A5315"/>
              </a:solidFill>
            </a:endParaRPr>
          </a:p>
        </p:txBody>
      </p:sp>
      <p:sp>
        <p:nvSpPr>
          <p:cNvPr id="8" name="Footer Placeholder 7"/>
          <p:cNvSpPr>
            <a:spLocks noGrp="1"/>
          </p:cNvSpPr>
          <p:nvPr>
            <p:ph type="ftr" sz="quarter" idx="11"/>
          </p:nvPr>
        </p:nvSpPr>
        <p:spPr/>
        <p:txBody>
          <a:bodyPr/>
          <a:lstStyle/>
          <a:p>
            <a:endParaRPr>
              <a:solidFill>
                <a:srgbClr val="9A5315"/>
              </a:solidFill>
            </a:endParaRPr>
          </a:p>
        </p:txBody>
      </p:sp>
      <p:sp>
        <p:nvSpPr>
          <p:cNvPr id="9" name="Slide Number Placeholder 8"/>
          <p:cNvSpPr>
            <a:spLocks noGrp="1"/>
          </p:cNvSpPr>
          <p:nvPr>
            <p:ph type="sldNum" sz="quarter" idx="12"/>
          </p:nvPr>
        </p:nvSpPr>
        <p:spPr>
          <a:xfrm>
            <a:off x="798910" y="6019801"/>
            <a:ext cx="571500" cy="228600"/>
          </a:xfrm>
          <a:prstGeom prst="rect">
            <a:avLst/>
          </a:prstGeom>
        </p:spPr>
        <p:txBody>
          <a:bodyPr/>
          <a:lstStyle/>
          <a:p>
            <a:fld id="{022B156B-59AE-415F-B24B-8756D48BB977}" type="slidenum">
              <a:rPr>
                <a:solidFill>
                  <a:srgbClr val="9A5315"/>
                </a:solidFill>
              </a:rPr>
              <a:pPr/>
              <a:t>‹#›</a:t>
            </a:fld>
            <a:endParaRPr>
              <a:solidFill>
                <a:srgbClr val="9A5315"/>
              </a:solidFill>
            </a:endParaRPr>
          </a:p>
        </p:txBody>
      </p:sp>
    </p:spTree>
    <p:extLst>
      <p:ext uri="{BB962C8B-B14F-4D97-AF65-F5344CB8AC3E}">
        <p14:creationId xmlns:p14="http://schemas.microsoft.com/office/powerpoint/2010/main" val="131090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Album Cover">
    <p:spTree>
      <p:nvGrpSpPr>
        <p:cNvPr id="1" name=""/>
        <p:cNvGrpSpPr/>
        <p:nvPr/>
      </p:nvGrpSpPr>
      <p:grpSpPr>
        <a:xfrm>
          <a:off x="0" y="0"/>
          <a:ext cx="0" cy="0"/>
          <a:chOff x="0" y="0"/>
          <a:chExt cx="0" cy="0"/>
        </a:xfrm>
      </p:grpSpPr>
      <p:sp>
        <p:nvSpPr>
          <p:cNvPr id="10" name="Rectangle 9"/>
          <p:cNvSpPr/>
          <p:nvPr userDrawn="1"/>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p>
        </p:txBody>
      </p:sp>
      <p:sp>
        <p:nvSpPr>
          <p:cNvPr id="31" name="Text Placeholder 30"/>
          <p:cNvSpPr>
            <a:spLocks noGrp="1"/>
          </p:cNvSpPr>
          <p:nvPr>
            <p:ph type="body" sz="quarter" idx="10" hasCustomPrompt="1"/>
          </p:nvPr>
        </p:nvSpPr>
        <p:spPr>
          <a:xfrm>
            <a:off x="228600" y="5467350"/>
            <a:ext cx="8672946" cy="1238250"/>
          </a:xfrm>
          <a:solidFill>
            <a:schemeClr val="accent1"/>
          </a:solidFill>
        </p:spPr>
        <p:txBody>
          <a:bodyPr vert="horz" anchor="ctr">
            <a:noAutofit/>
          </a:bodyPr>
          <a:lstStyle>
            <a:lvl1pPr marL="0" indent="0" algn="l">
              <a:buFontTx/>
              <a:buNone/>
              <a:defRPr lang="en-US" sz="4800" baseline="0" dirty="0">
                <a:solidFill>
                  <a:schemeClr val="bg1"/>
                </a:solidFill>
              </a:defRPr>
            </a:lvl1pPr>
            <a:extLst/>
          </a:lstStyle>
          <a:p>
            <a:pPr lvl="0"/>
            <a:r>
              <a:rPr lang="en-US" dirty="0" smtClean="0"/>
              <a:t>Click to add photo album title</a:t>
            </a:r>
            <a:endParaRPr lang="en-US" dirty="0"/>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1" name="Rectangle 10"/>
          <p:cNvSpPr>
            <a:spLocks noGrp="1"/>
          </p:cNvSpPr>
          <p:nvPr>
            <p:ph type="dt" sz="half" idx="12"/>
          </p:nvPr>
        </p:nvSpPr>
        <p:spPr/>
        <p:txBody>
          <a:bodyPr/>
          <a:lstStyle>
            <a:extLst/>
          </a:lstStyle>
          <a:p>
            <a:pPr algn="r"/>
            <a:fld id="{9668B50E-0B48-4566-8609-C51CF752A7DF}" type="datetimeFigureOut">
              <a:rPr lang="en-US" smtClean="0">
                <a:solidFill>
                  <a:schemeClr val="bg1"/>
                </a:solidFill>
              </a:rPr>
              <a:pPr algn="r"/>
              <a:t>7/17/2017</a:t>
            </a:fld>
            <a:endParaRPr lang="en-US" dirty="0"/>
          </a:p>
        </p:txBody>
      </p:sp>
      <p:sp>
        <p:nvSpPr>
          <p:cNvPr id="13" name="Slide Number Placeholder 12"/>
          <p:cNvSpPr>
            <a:spLocks noGrp="1"/>
          </p:cNvSpPr>
          <p:nvPr>
            <p:ph type="sldNum" sz="quarter" idx="13"/>
          </p:nvPr>
        </p:nvSpPr>
        <p:spPr>
          <a:xfrm rot="5400000">
            <a:off x="8278813" y="5962650"/>
            <a:ext cx="968375" cy="365125"/>
          </a:xfrm>
          <a:prstGeom prst="rect">
            <a:avLst/>
          </a:prstGeom>
        </p:spPr>
        <p:txBody>
          <a:bodyPr/>
          <a:lstStyle>
            <a:extLst/>
          </a:lstStyle>
          <a:p>
            <a:fld id="{8A4431D5-1B33-458B-8AFD-CECCB0FA18CB}" type="slidenum">
              <a:rPr lang="en-US" smtClean="0">
                <a:solidFill>
                  <a:schemeClr val="bg1"/>
                </a:solidFill>
              </a:rPr>
              <a:pPr/>
              <a:t>‹#›</a:t>
            </a:fld>
            <a:endParaRPr lang="en-US" dirty="0"/>
          </a:p>
        </p:txBody>
      </p:sp>
      <p:sp>
        <p:nvSpPr>
          <p:cNvPr id="14" name="Rectangle 13"/>
          <p:cNvSpPr>
            <a:spLocks noGrp="1"/>
          </p:cNvSpPr>
          <p:nvPr>
            <p:ph type="ftr" sz="quarter" idx="14"/>
          </p:nvPr>
        </p:nvSpPr>
        <p:spPr>
          <a:xfrm rot="16200000">
            <a:off x="7296150" y="3698878"/>
            <a:ext cx="2933700" cy="365125"/>
          </a:xfrm>
        </p:spPr>
        <p:txBody>
          <a:bodyPr/>
          <a:lstStyle>
            <a:extLst/>
          </a:lstStyle>
          <a:p>
            <a:endParaRPr lang="en-US" dirty="0"/>
          </a:p>
        </p:txBody>
      </p:sp>
      <p:sp>
        <p:nvSpPr>
          <p:cNvPr id="18" name="Rectangle 17"/>
          <p:cNvSpPr>
            <a:spLocks noGrp="1"/>
          </p:cNvSpPr>
          <p:nvPr>
            <p:ph type="body" sz="quarter" idx="15" hasCustomPrompt="1"/>
          </p:nvPr>
        </p:nvSpPr>
        <p:spPr>
          <a:xfrm rot="16200000">
            <a:off x="5372100" y="2247900"/>
            <a:ext cx="5181600" cy="990600"/>
          </a:xfrm>
        </p:spPr>
        <p:txBody>
          <a:bodyPr/>
          <a:lstStyle>
            <a:lvl1pPr marL="0" indent="0" algn="r">
              <a:buNone/>
              <a:defRPr sz="2000">
                <a:solidFill>
                  <a:srgbClr val="FFFFFF"/>
                </a:solidFill>
              </a:defRPr>
            </a:lvl1pPr>
          </a:lstStyle>
          <a:p>
            <a:pPr lvl="0"/>
            <a:r>
              <a:rPr lang="en-US" dirty="0" smtClean="0"/>
              <a:t>Click to add date or details</a:t>
            </a:r>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232253-4B92-4C3D-82BC-5513702F13D8}" type="datetimeFigureOut">
              <a:rPr lang="en-US" smtClean="0">
                <a:solidFill>
                  <a:prstClr val="black">
                    <a:tint val="75000"/>
                  </a:prstClr>
                </a:solidFill>
              </a:rPr>
              <a:pPr/>
              <a:t>7/17/2017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FC3C3FAE-5EBD-4D9E-8857-4BF0E840D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379866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9EDD4BD4-2950-416C-9875-7124367A0D72}" type="slidenum">
              <a:rPr lang="en-US"/>
              <a:pPr>
                <a:defRPr/>
              </a:pPr>
              <a:t>‹#›</a:t>
            </a:fld>
            <a:endParaRPr lang="en-US"/>
          </a:p>
        </p:txBody>
      </p:sp>
    </p:spTree>
    <p:extLst>
      <p:ext uri="{BB962C8B-B14F-4D97-AF65-F5344CB8AC3E}">
        <p14:creationId xmlns:p14="http://schemas.microsoft.com/office/powerpoint/2010/main" val="2334135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A75FB8C2-17DB-444D-9D7B-324443D195FB}" type="slidenum">
              <a:rPr lang="en-US"/>
              <a:pPr>
                <a:defRPr/>
              </a:pPr>
              <a:t>‹#›</a:t>
            </a:fld>
            <a:endParaRPr lang="en-US"/>
          </a:p>
        </p:txBody>
      </p:sp>
    </p:spTree>
    <p:extLst>
      <p:ext uri="{BB962C8B-B14F-4D97-AF65-F5344CB8AC3E}">
        <p14:creationId xmlns:p14="http://schemas.microsoft.com/office/powerpoint/2010/main" val="1572764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76BE1485-7753-4C93-96FD-8A383B3ADC2B}" type="slidenum">
              <a:rPr lang="en-US"/>
              <a:pPr>
                <a:defRPr/>
              </a:pPr>
              <a:t>‹#›</a:t>
            </a:fld>
            <a:endParaRPr lang="en-US"/>
          </a:p>
        </p:txBody>
      </p:sp>
    </p:spTree>
    <p:extLst>
      <p:ext uri="{BB962C8B-B14F-4D97-AF65-F5344CB8AC3E}">
        <p14:creationId xmlns:p14="http://schemas.microsoft.com/office/powerpoint/2010/main" val="1796341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2" y="1600205"/>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5"/>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C2AF5232-6715-4365-B811-396C0F0C6828}" type="slidenum">
              <a:rPr lang="en-US"/>
              <a:pPr>
                <a:defRPr/>
              </a:pPr>
              <a:t>‹#›</a:t>
            </a:fld>
            <a:endParaRPr lang="en-US"/>
          </a:p>
        </p:txBody>
      </p:sp>
    </p:spTree>
    <p:extLst>
      <p:ext uri="{BB962C8B-B14F-4D97-AF65-F5344CB8AC3E}">
        <p14:creationId xmlns:p14="http://schemas.microsoft.com/office/powerpoint/2010/main" val="1634373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1D453C54-DAF2-4CAF-A3DF-BFDDDDE20E29}" type="slidenum">
              <a:rPr lang="en-US"/>
              <a:pPr>
                <a:defRPr/>
              </a:pPr>
              <a:t>‹#›</a:t>
            </a:fld>
            <a:endParaRPr lang="en-US"/>
          </a:p>
        </p:txBody>
      </p:sp>
    </p:spTree>
    <p:extLst>
      <p:ext uri="{BB962C8B-B14F-4D97-AF65-F5344CB8AC3E}">
        <p14:creationId xmlns:p14="http://schemas.microsoft.com/office/powerpoint/2010/main" val="32249521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2DF3EF6D-5BBB-430D-A635-C452B4C1AB04}" type="slidenum">
              <a:rPr lang="en-US"/>
              <a:pPr>
                <a:defRPr/>
              </a:pPr>
              <a:t>‹#›</a:t>
            </a:fld>
            <a:endParaRPr lang="en-US"/>
          </a:p>
        </p:txBody>
      </p:sp>
    </p:spTree>
    <p:extLst>
      <p:ext uri="{BB962C8B-B14F-4D97-AF65-F5344CB8AC3E}">
        <p14:creationId xmlns:p14="http://schemas.microsoft.com/office/powerpoint/2010/main" val="35608501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B2EB0D54-31C9-4C0A-9ECC-CE5DF2E52A91}" type="slidenum">
              <a:rPr lang="en-US"/>
              <a:pPr>
                <a:defRPr/>
              </a:pPr>
              <a:t>‹#›</a:t>
            </a:fld>
            <a:endParaRPr lang="en-US"/>
          </a:p>
        </p:txBody>
      </p:sp>
    </p:spTree>
    <p:extLst>
      <p:ext uri="{BB962C8B-B14F-4D97-AF65-F5344CB8AC3E}">
        <p14:creationId xmlns:p14="http://schemas.microsoft.com/office/powerpoint/2010/main" val="38363909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5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6A9D5816-61CB-4551-B158-85EED59FD63C}" type="slidenum">
              <a:rPr lang="en-US"/>
              <a:pPr>
                <a:defRPr/>
              </a:pPr>
              <a:t>‹#›</a:t>
            </a:fld>
            <a:endParaRPr lang="en-US"/>
          </a:p>
        </p:txBody>
      </p:sp>
    </p:spTree>
    <p:extLst>
      <p:ext uri="{BB962C8B-B14F-4D97-AF65-F5344CB8AC3E}">
        <p14:creationId xmlns:p14="http://schemas.microsoft.com/office/powerpoint/2010/main" val="1586607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84D1D6FB-83FB-4DF7-BBB3-F7DE7E27A866}" type="slidenum">
              <a:rPr lang="en-US"/>
              <a:pPr>
                <a:defRPr/>
              </a:pPr>
              <a:t>‹#›</a:t>
            </a:fld>
            <a:endParaRPr lang="en-US"/>
          </a:p>
        </p:txBody>
      </p:sp>
    </p:spTree>
    <p:extLst>
      <p:ext uri="{BB962C8B-B14F-4D97-AF65-F5344CB8AC3E}">
        <p14:creationId xmlns:p14="http://schemas.microsoft.com/office/powerpoint/2010/main" val="2050350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andscape with Caption">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0"/>
          </p:nvPr>
        </p:nvSpPr>
        <p:spPr>
          <a:xfrm>
            <a:off x="533400" y="218390"/>
            <a:ext cx="7467600" cy="56007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0" indent="0" algn="ctr" rtl="0" latinLnBrk="0">
              <a:spcBef>
                <a:spcPct val="20000"/>
              </a:spcBef>
              <a:defRPr lang="en-US" sz="2000" smtClean="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dirty="0"/>
          </a:p>
        </p:txBody>
      </p:sp>
      <p:sp>
        <p:nvSpPr>
          <p:cNvPr id="19" name="Text Placeholder 18"/>
          <p:cNvSpPr>
            <a:spLocks noGrp="1"/>
          </p:cNvSpPr>
          <p:nvPr>
            <p:ph type="body" sz="quarter" idx="11" hasCustomPrompt="1"/>
          </p:nvPr>
        </p:nvSpPr>
        <p:spPr>
          <a:xfrm>
            <a:off x="533400" y="5943600"/>
            <a:ext cx="7467600" cy="762000"/>
          </a:xfrm>
        </p:spPr>
        <p:txBody>
          <a:bodyPr anchor="t" anchorCtr="0"/>
          <a:lstStyle>
            <a:lvl1pPr marL="0" marR="0" indent="0" algn="r">
              <a:buFontTx/>
              <a:buNone/>
              <a:defRPr sz="2400" i="0" baseline="0"/>
            </a:lvl1pPr>
            <a:extLst/>
          </a:lstStyle>
          <a:p>
            <a:pPr lvl="0"/>
            <a:r>
              <a:rPr lang="en-US" dirty="0" smtClean="0"/>
              <a:t>Click to add caption</a:t>
            </a:r>
            <a:endParaRPr lang="en-US" dirty="0"/>
          </a:p>
        </p:txBody>
      </p:sp>
      <p:sp>
        <p:nvSpPr>
          <p:cNvPr id="7" name="Rectangle 6"/>
          <p:cNvSpPr>
            <a:spLocks noGrp="1"/>
          </p:cNvSpPr>
          <p:nvPr>
            <p:ph type="dt" sz="half" idx="12"/>
          </p:nvPr>
        </p:nvSpPr>
        <p:spPr/>
        <p:txBody>
          <a:bodyPr/>
          <a:lstStyle>
            <a:extLst/>
          </a:lstStyle>
          <a:p>
            <a:pPr algn="r"/>
            <a:fld id="{9668B50E-0B48-4566-8609-C51CF752A7DF}" type="datetimeFigureOut">
              <a:rPr lang="en-US" smtClean="0">
                <a:solidFill>
                  <a:schemeClr val="bg1"/>
                </a:solidFill>
              </a:rPr>
              <a:pPr algn="r"/>
              <a:t>7/17/2017</a:t>
            </a:fld>
            <a:endParaRPr lang="en-US" dirty="0"/>
          </a:p>
        </p:txBody>
      </p:sp>
      <p:sp>
        <p:nvSpPr>
          <p:cNvPr id="8" name="Slide Number Placeholder 7"/>
          <p:cNvSpPr>
            <a:spLocks noGrp="1"/>
          </p:cNvSpPr>
          <p:nvPr>
            <p:ph type="sldNum" sz="quarter" idx="13"/>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14"/>
          </p:nvPr>
        </p:nvSpPr>
        <p:spPr/>
        <p:txBody>
          <a:bodyPr/>
          <a:lstStyle>
            <a:extLst/>
          </a:lstStyle>
          <a:p>
            <a:endParaRPr lang="en-US" dirty="0"/>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84575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59F5D196-1D5F-436B-B6A6-7B113350B47C}" type="slidenum">
              <a:rPr lang="en-US"/>
              <a:pPr>
                <a:defRPr/>
              </a:pPr>
              <a:t>‹#›</a:t>
            </a:fld>
            <a:endParaRPr lang="en-US"/>
          </a:p>
        </p:txBody>
      </p:sp>
    </p:spTree>
    <p:extLst>
      <p:ext uri="{BB962C8B-B14F-4D97-AF65-F5344CB8AC3E}">
        <p14:creationId xmlns:p14="http://schemas.microsoft.com/office/powerpoint/2010/main" val="18943291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3" y="274643"/>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5E404EBA-20EA-47CE-9C6D-3BE202B6740E}" type="slidenum">
              <a:rPr lang="en-US"/>
              <a:pPr>
                <a:defRPr/>
              </a:pPr>
              <a:t>‹#›</a:t>
            </a:fld>
            <a:endParaRPr lang="en-US"/>
          </a:p>
        </p:txBody>
      </p:sp>
    </p:spTree>
    <p:extLst>
      <p:ext uri="{BB962C8B-B14F-4D97-AF65-F5344CB8AC3E}">
        <p14:creationId xmlns:p14="http://schemas.microsoft.com/office/powerpoint/2010/main" val="255829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2" y="1600205"/>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59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7"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FADCEC65-6D75-4BEF-AAB0-C0FB6AD639A9}" type="slidenum">
              <a:rPr lang="en-US"/>
              <a:pPr>
                <a:defRPr/>
              </a:pPr>
              <a:t>‹#›</a:t>
            </a:fld>
            <a:endParaRPr lang="en-US"/>
          </a:p>
        </p:txBody>
      </p:sp>
    </p:spTree>
    <p:extLst>
      <p:ext uri="{BB962C8B-B14F-4D97-AF65-F5344CB8AC3E}">
        <p14:creationId xmlns:p14="http://schemas.microsoft.com/office/powerpoint/2010/main" val="5760752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2"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2" y="393859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3" y="393859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75285D29-A08C-4DBF-B564-312324277678}" type="slidenum">
              <a:rPr lang="en-US"/>
              <a:pPr>
                <a:defRPr/>
              </a:pPr>
              <a:t>‹#›</a:t>
            </a:fld>
            <a:endParaRPr lang="en-US"/>
          </a:p>
        </p:txBody>
      </p:sp>
    </p:spTree>
    <p:extLst>
      <p:ext uri="{BB962C8B-B14F-4D97-AF65-F5344CB8AC3E}">
        <p14:creationId xmlns:p14="http://schemas.microsoft.com/office/powerpoint/2010/main" val="2488117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3"/>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BCDDFBBD-2679-4C0C-A255-A10606E27A6D}" type="slidenum">
              <a:rPr lang="en-US"/>
              <a:pPr>
                <a:defRPr/>
              </a:pPr>
              <a:t>‹#›</a:t>
            </a:fld>
            <a:endParaRPr lang="en-US"/>
          </a:p>
        </p:txBody>
      </p:sp>
    </p:spTree>
    <p:extLst>
      <p:ext uri="{BB962C8B-B14F-4D97-AF65-F5344CB8AC3E}">
        <p14:creationId xmlns:p14="http://schemas.microsoft.com/office/powerpoint/2010/main" val="34908823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2" y="1600205"/>
            <a:ext cx="4047067" cy="4525963"/>
          </a:xfrm>
        </p:spPr>
        <p:txBody>
          <a:bodyPr/>
          <a:lstStyle/>
          <a:p>
            <a:pPr lvl="0"/>
            <a:endParaRPr lang="en-US" noProof="0" smtClean="0"/>
          </a:p>
        </p:txBody>
      </p:sp>
      <p:sp>
        <p:nvSpPr>
          <p:cNvPr id="4" name="Text Placeholder 3"/>
          <p:cNvSpPr>
            <a:spLocks noGrp="1"/>
          </p:cNvSpPr>
          <p:nvPr>
            <p:ph type="body" sz="half" idx="2"/>
          </p:nvPr>
        </p:nvSpPr>
        <p:spPr>
          <a:xfrm>
            <a:off x="4639733" y="1600205"/>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437896DA-B27A-4D93-B4D8-5E46476F028A}" type="slidenum">
              <a:rPr lang="en-US"/>
              <a:pPr>
                <a:defRPr/>
              </a:pPr>
              <a:t>‹#›</a:t>
            </a:fld>
            <a:endParaRPr lang="en-US"/>
          </a:p>
        </p:txBody>
      </p:sp>
    </p:spTree>
    <p:extLst>
      <p:ext uri="{BB962C8B-B14F-4D97-AF65-F5344CB8AC3E}">
        <p14:creationId xmlns:p14="http://schemas.microsoft.com/office/powerpoint/2010/main" val="29170761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2" y="1600205"/>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5"/>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AE0FEC2E-C851-41EF-8281-14486134F4F9}" type="slidenum">
              <a:rPr lang="en-US"/>
              <a:pPr>
                <a:defRPr/>
              </a:pPr>
              <a:t>‹#›</a:t>
            </a:fld>
            <a:endParaRPr lang="en-US"/>
          </a:p>
        </p:txBody>
      </p:sp>
    </p:spTree>
    <p:extLst>
      <p:ext uri="{BB962C8B-B14F-4D97-AF65-F5344CB8AC3E}">
        <p14:creationId xmlns:p14="http://schemas.microsoft.com/office/powerpoint/2010/main" val="4076303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lbum Section">
    <p:spTree>
      <p:nvGrpSpPr>
        <p:cNvPr id="1" name=""/>
        <p:cNvGrpSpPr/>
        <p:nvPr/>
      </p:nvGrpSpPr>
      <p:grpSpPr>
        <a:xfrm>
          <a:off x="0" y="0"/>
          <a:ext cx="0" cy="0"/>
          <a:chOff x="0" y="0"/>
          <a:chExt cx="0" cy="0"/>
        </a:xfrm>
      </p:grpSpPr>
      <p:sp>
        <p:nvSpPr>
          <p:cNvPr id="15" name="Rectangle 14"/>
          <p:cNvSpPr/>
          <p:nvPr userDrawn="1"/>
        </p:nvSpPr>
        <p:spPr>
          <a:xfrm rot="16200000">
            <a:off x="5315559" y="3268980"/>
            <a:ext cx="6858000" cy="32004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p>
        </p:txBody>
      </p:sp>
      <p:sp>
        <p:nvSpPr>
          <p:cNvPr id="23" name="Rectangle 22"/>
          <p:cNvSpPr/>
          <p:nvPr userDrawn="1"/>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p>
        </p:txBody>
      </p:sp>
      <p:sp>
        <p:nvSpPr>
          <p:cNvPr id="24" name="Rectangle 23"/>
          <p:cNvSpPr/>
          <p:nvPr userDrawn="1"/>
        </p:nvSpPr>
        <p:spPr>
          <a:xfrm>
            <a:off x="8895749" y="-733"/>
            <a:ext cx="76200" cy="685800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3" name="Picture Placeholder 12"/>
          <p:cNvSpPr>
            <a:spLocks noGrp="1"/>
          </p:cNvSpPr>
          <p:nvPr>
            <p:ph type="pic" sz="quarter" idx="11"/>
          </p:nvPr>
        </p:nvSpPr>
        <p:spPr>
          <a:xfrm>
            <a:off x="435429" y="2146300"/>
            <a:ext cx="2362200" cy="21971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7" name="Rectangle 16"/>
          <p:cNvSpPr/>
          <p:nvPr/>
        </p:nvSpPr>
        <p:spPr>
          <a:xfrm rot="10800000" flipV="1">
            <a:off x="435429" y="6172200"/>
            <a:ext cx="7086600" cy="6858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22" name="Rectangle 21"/>
          <p:cNvSpPr/>
          <p:nvPr userDrawn="1"/>
        </p:nvSpPr>
        <p:spPr>
          <a:xfrm>
            <a:off x="435429" y="0"/>
            <a:ext cx="7086600" cy="19812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6" name="Text Placeholder 5"/>
          <p:cNvSpPr>
            <a:spLocks noGrp="1"/>
          </p:cNvSpPr>
          <p:nvPr>
            <p:ph type="body" sz="quarter" idx="16" hasCustomPrompt="1"/>
          </p:nvPr>
        </p:nvSpPr>
        <p:spPr>
          <a:xfrm>
            <a:off x="435429" y="5791200"/>
            <a:ext cx="7086600" cy="381000"/>
          </a:xfrm>
          <a:solidFill>
            <a:schemeClr val="accent3"/>
          </a:solidFill>
        </p:spPr>
        <p:txBody>
          <a:bodyPr vert="horz" anchor="ctr"/>
          <a:lstStyle>
            <a:lvl1pPr marL="0" indent="0" algn="l">
              <a:buFontTx/>
              <a:buNone/>
              <a:defRPr sz="1200">
                <a:solidFill>
                  <a:srgbClr val="FFFFFF"/>
                </a:solidFill>
              </a:defRPr>
            </a:lvl1pPr>
            <a:extLst/>
          </a:lstStyle>
          <a:p>
            <a:pPr lvl="0"/>
            <a:r>
              <a:rPr lang="en-US" dirty="0" smtClean="0"/>
              <a:t>Click to add subtitle</a:t>
            </a:r>
            <a:endParaRPr lang="en-US" dirty="0"/>
          </a:p>
        </p:txBody>
      </p:sp>
      <p:sp>
        <p:nvSpPr>
          <p:cNvPr id="19" name="Text Placeholder 18"/>
          <p:cNvSpPr>
            <a:spLocks noGrp="1"/>
          </p:cNvSpPr>
          <p:nvPr>
            <p:ph type="body" sz="quarter" idx="17" hasCustomPrompt="1"/>
          </p:nvPr>
        </p:nvSpPr>
        <p:spPr>
          <a:xfrm>
            <a:off x="435429" y="4495800"/>
            <a:ext cx="7086600" cy="1295400"/>
          </a:xfrm>
          <a:solidFill>
            <a:schemeClr val="accent6"/>
          </a:solidFill>
        </p:spPr>
        <p:txBody>
          <a:bodyPr vert="horz" anchor="ctr"/>
          <a:lstStyle>
            <a:lvl1pPr marL="0" indent="0" algn="l">
              <a:buFontTx/>
              <a:buNone/>
              <a:defRPr sz="3200">
                <a:solidFill>
                  <a:srgbClr val="FFFFFF"/>
                </a:solidFill>
              </a:defRPr>
            </a:lvl1pPr>
            <a:extLst/>
          </a:lstStyle>
          <a:p>
            <a:pPr lvl="0"/>
            <a:r>
              <a:rPr lang="en-US" dirty="0" smtClean="0"/>
              <a:t>Click to add section title</a:t>
            </a:r>
            <a:endParaRPr lang="en-US" dirty="0"/>
          </a:p>
        </p:txBody>
      </p:sp>
      <p:sp>
        <p:nvSpPr>
          <p:cNvPr id="29" name="Picture Placeholder 28"/>
          <p:cNvSpPr>
            <a:spLocks noGrp="1"/>
          </p:cNvSpPr>
          <p:nvPr>
            <p:ph type="pic" sz="quarter" idx="18"/>
          </p:nvPr>
        </p:nvSpPr>
        <p:spPr>
          <a:xfrm>
            <a:off x="29500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19"/>
          </p:nvPr>
        </p:nvSpPr>
        <p:spPr>
          <a:xfrm>
            <a:off x="53122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8" name="Rectangle 17"/>
          <p:cNvSpPr>
            <a:spLocks noGrp="1"/>
          </p:cNvSpPr>
          <p:nvPr>
            <p:ph type="dt" sz="half" idx="20"/>
          </p:nvPr>
        </p:nvSpPr>
        <p:spPr/>
        <p:txBody>
          <a:bodyPr/>
          <a:lstStyle>
            <a:extLst/>
          </a:lstStyle>
          <a:p>
            <a:pPr algn="r"/>
            <a:fld id="{9668B50E-0B48-4566-8609-C51CF752A7DF}" type="datetimeFigureOut">
              <a:rPr lang="en-US" smtClean="0">
                <a:solidFill>
                  <a:schemeClr val="bg1"/>
                </a:solidFill>
              </a:rPr>
              <a:pPr algn="r"/>
              <a:t>7/17/2017</a:t>
            </a:fld>
            <a:endParaRPr lang="en-US" dirty="0"/>
          </a:p>
        </p:txBody>
      </p:sp>
      <p:sp>
        <p:nvSpPr>
          <p:cNvPr id="20" name="Slide Number Placeholder 19"/>
          <p:cNvSpPr>
            <a:spLocks noGrp="1"/>
          </p:cNvSpPr>
          <p:nvPr>
            <p:ph type="sldNum" sz="quarter" idx="21"/>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21" name="Rectangle 20"/>
          <p:cNvSpPr>
            <a:spLocks noGrp="1"/>
          </p:cNvSpPr>
          <p:nvPr>
            <p:ph type="ftr" sz="quarter" idx="22"/>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andscape Fullscreen">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2286000" y="-381000"/>
            <a:ext cx="9144000" cy="6858000"/>
          </a:xfrm>
        </p:spPr>
        <p:txBody>
          <a:bodyPr anchor="t"/>
          <a:lstStyle>
            <a:extLst/>
          </a:lstStyle>
          <a:p>
            <a:pPr marL="0" marR="0" indent="0" algn="ctr">
              <a:buFontTx/>
              <a:buNone/>
            </a:pPr>
            <a:r>
              <a:rPr lang="en-US" i="0" dirty="0" smtClean="0"/>
              <a:t>Click icon to add full page picture</a:t>
            </a:r>
            <a:endParaRPr lang="en-US" i="0" baseline="0" dirty="0" smtClean="0"/>
          </a:p>
        </p:txBody>
      </p:sp>
      <p:sp>
        <p:nvSpPr>
          <p:cNvPr id="6" name="Rectangle 5"/>
          <p:cNvSpPr>
            <a:spLocks noGrp="1"/>
          </p:cNvSpPr>
          <p:nvPr>
            <p:ph type="dt" sz="half" idx="11"/>
          </p:nvPr>
        </p:nvSpPr>
        <p:spPr/>
        <p:txBody>
          <a:bodyPr/>
          <a:lstStyle>
            <a:extLst/>
          </a:lstStyle>
          <a:p>
            <a:pPr algn="r"/>
            <a:fld id="{9668B50E-0B48-4566-8609-C51CF752A7DF}" type="datetimeFigureOut">
              <a:rPr lang="en-US" smtClean="0">
                <a:solidFill>
                  <a:schemeClr val="bg1"/>
                </a:solidFill>
              </a:rPr>
              <a:pPr algn="r"/>
              <a:t>7/17/2017</a:t>
            </a:fld>
            <a:endParaRPr lang="en-US"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6" name="Rectangle 5"/>
          <p:cNvSpPr>
            <a:spLocks noGrp="1"/>
          </p:cNvSpPr>
          <p:nvPr>
            <p:ph type="dt" sz="half" idx="16"/>
          </p:nvPr>
        </p:nvSpPr>
        <p:spPr/>
        <p:txBody>
          <a:bodyPr/>
          <a:lstStyle>
            <a:extLst/>
          </a:lstStyle>
          <a:p>
            <a:pPr algn="r"/>
            <a:fld id="{9668B50E-0B48-4566-8609-C51CF752A7DF}" type="datetimeFigureOut">
              <a:rPr lang="en-US" smtClean="0">
                <a:solidFill>
                  <a:schemeClr val="bg1"/>
                </a:solidFill>
              </a:rPr>
              <a:pPr algn="r"/>
              <a:t>7/17/2017</a:t>
            </a:fld>
            <a:endParaRPr lang="en-US" dirty="0"/>
          </a:p>
        </p:txBody>
      </p:sp>
      <p:sp>
        <p:nvSpPr>
          <p:cNvPr id="7" name="Slide Number Placeholder 6"/>
          <p:cNvSpPr>
            <a:spLocks noGrp="1"/>
          </p:cNvSpPr>
          <p:nvPr>
            <p:ph type="sldNum" sz="quarter" idx="17"/>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18"/>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31" name="Picture Placeholder 30"/>
          <p:cNvSpPr>
            <a:spLocks noGrp="1" noChangeAspect="1"/>
          </p:cNvSpPr>
          <p:nvPr>
            <p:ph type="pic" sz="quarter" idx="13"/>
          </p:nvPr>
        </p:nvSpPr>
        <p:spPr>
          <a:xfrm>
            <a:off x="4343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Picture Placeholder 7"/>
          <p:cNvSpPr>
            <a:spLocks noGrp="1" noChangeAspect="1"/>
          </p:cNvSpPr>
          <p:nvPr>
            <p:ph type="pic" sz="quarter" idx="14"/>
          </p:nvPr>
        </p:nvSpPr>
        <p:spPr>
          <a:xfrm>
            <a:off x="152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4" name="Text Placeholder 23"/>
          <p:cNvSpPr>
            <a:spLocks noGrp="1"/>
          </p:cNvSpPr>
          <p:nvPr>
            <p:ph type="body" sz="quarter" idx="16" hasCustomPrompt="1"/>
          </p:nvPr>
        </p:nvSpPr>
        <p:spPr>
          <a:xfrm>
            <a:off x="152400" y="4267200"/>
            <a:ext cx="4038600" cy="10668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2" name="Text Placeholder 1"/>
          <p:cNvSpPr>
            <a:spLocks noGrp="1"/>
          </p:cNvSpPr>
          <p:nvPr>
            <p:ph type="body" sz="quarter" idx="17" hasCustomPrompt="1"/>
          </p:nvPr>
        </p:nvSpPr>
        <p:spPr>
          <a:xfrm>
            <a:off x="4343400" y="4267200"/>
            <a:ext cx="4038600" cy="10668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6" name="Rectangle 5"/>
          <p:cNvSpPr>
            <a:spLocks noGrp="1"/>
          </p:cNvSpPr>
          <p:nvPr>
            <p:ph type="dt" sz="half" idx="18"/>
          </p:nvPr>
        </p:nvSpPr>
        <p:spPr/>
        <p:txBody>
          <a:bodyPr/>
          <a:lstStyle>
            <a:extLst/>
          </a:lstStyle>
          <a:p>
            <a:pPr algn="r"/>
            <a:fld id="{9668B50E-0B48-4566-8609-C51CF752A7DF}" type="datetimeFigureOut">
              <a:rPr lang="en-US" smtClean="0">
                <a:solidFill>
                  <a:schemeClr val="bg1"/>
                </a:solidFill>
              </a:rPr>
              <a:pPr algn="r"/>
              <a:t>7/17/2017</a:t>
            </a:fld>
            <a:endParaRPr lang="en-US" dirty="0"/>
          </a:p>
        </p:txBody>
      </p:sp>
      <p:sp>
        <p:nvSpPr>
          <p:cNvPr id="9" name="Rectangle 8"/>
          <p:cNvSpPr>
            <a:spLocks noGrp="1"/>
          </p:cNvSpPr>
          <p:nvPr>
            <p:ph type="ftr" sz="quarter" idx="20"/>
          </p:nvPr>
        </p:nvSpPr>
        <p:spPr>
          <a:xfrm rot="16200000">
            <a:off x="6354764" y="3475037"/>
            <a:ext cx="3200400" cy="365125"/>
          </a:xfrm>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24" name="Picture Placeholder 23"/>
          <p:cNvSpPr>
            <a:spLocks noGrp="1" noChangeAspect="1"/>
          </p:cNvSpPr>
          <p:nvPr>
            <p:ph type="pic" sz="quarter" idx="11"/>
          </p:nvPr>
        </p:nvSpPr>
        <p:spPr>
          <a:xfrm>
            <a:off x="4724401" y="225552"/>
            <a:ext cx="3694176" cy="2770632"/>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1" name="Picture Placeholder 20"/>
          <p:cNvSpPr>
            <a:spLocks noGrp="1" noChangeAspect="1"/>
          </p:cNvSpPr>
          <p:nvPr>
            <p:ph type="pic" sz="quarter" idx="12"/>
          </p:nvPr>
        </p:nvSpPr>
        <p:spPr>
          <a:xfrm>
            <a:off x="152400" y="222504"/>
            <a:ext cx="4368557" cy="5824743"/>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9" name="Text Placeholder 8"/>
          <p:cNvSpPr>
            <a:spLocks noGrp="1"/>
          </p:cNvSpPr>
          <p:nvPr>
            <p:ph type="body" sz="quarter" idx="13" hasCustomPrompt="1"/>
          </p:nvPr>
        </p:nvSpPr>
        <p:spPr>
          <a:xfrm>
            <a:off x="4724400" y="3124200"/>
            <a:ext cx="3694177" cy="2983987"/>
          </a:xfrm>
        </p:spPr>
        <p:txBody>
          <a:bodyPr anchor="t" anchorCtr="0"/>
          <a:lstStyle>
            <a:lvl1pPr marL="0" marR="0" indent="0" algn="l">
              <a:buFontTx/>
              <a:buNone/>
              <a:defRPr sz="2000" i="0"/>
            </a:lvl1pPr>
            <a:extLst/>
          </a:lstStyle>
          <a:p>
            <a:pPr lvl="0"/>
            <a:r>
              <a:rPr lang="en-US" dirty="0" smtClean="0"/>
              <a:t>Click to add caption</a:t>
            </a:r>
            <a:endParaRPr lang="en-US" dirty="0"/>
          </a:p>
        </p:txBody>
      </p:sp>
      <p:sp>
        <p:nvSpPr>
          <p:cNvPr id="5" name="Rectangle 4"/>
          <p:cNvSpPr>
            <a:spLocks noGrp="1"/>
          </p:cNvSpPr>
          <p:nvPr>
            <p:ph type="dt" sz="half" idx="14"/>
          </p:nvPr>
        </p:nvSpPr>
        <p:spPr/>
        <p:txBody>
          <a:bodyPr/>
          <a:lstStyle>
            <a:extLst/>
          </a:lstStyle>
          <a:p>
            <a:pPr algn="r"/>
            <a:fld id="{9668B50E-0B48-4566-8609-C51CF752A7DF}" type="datetimeFigureOut">
              <a:rPr lang="en-US" smtClean="0">
                <a:solidFill>
                  <a:schemeClr val="bg1"/>
                </a:solidFill>
              </a:rPr>
              <a:pPr algn="r"/>
              <a:t>7/17/2017</a:t>
            </a:fld>
            <a:endParaRPr lang="en-US" dirty="0"/>
          </a:p>
        </p:txBody>
      </p:sp>
      <p:sp>
        <p:nvSpPr>
          <p:cNvPr id="6" name="Slide Number Placeholder 5"/>
          <p:cNvSpPr>
            <a:spLocks noGrp="1"/>
          </p:cNvSpPr>
          <p:nvPr>
            <p:ph type="sldNum" sz="quarter" idx="15"/>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7" name="Rectangle 6"/>
          <p:cNvSpPr>
            <a:spLocks noGrp="1"/>
          </p:cNvSpPr>
          <p:nvPr>
            <p:ph type="ftr" sz="quarter" idx="16"/>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2.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rot="16200000">
            <a:off x="5315559" y="3268980"/>
            <a:ext cx="6858000" cy="32004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p>
        </p:txBody>
      </p:sp>
      <p:sp>
        <p:nvSpPr>
          <p:cNvPr id="8" name="Rectangle 7"/>
          <p:cNvSpPr/>
          <p:nvPr/>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p>
        </p:txBody>
      </p:sp>
      <p:sp>
        <p:nvSpPr>
          <p:cNvPr id="2" name="Title Placeholder 1"/>
          <p:cNvSpPr>
            <a:spLocks noGrp="1"/>
          </p:cNvSpPr>
          <p:nvPr>
            <p:ph type="title"/>
          </p:nvPr>
        </p:nvSpPr>
        <p:spPr>
          <a:xfrm>
            <a:off x="457200" y="274638"/>
            <a:ext cx="7848600" cy="1143000"/>
          </a:xfrm>
          <a:prstGeom prst="rect">
            <a:avLst/>
          </a:prstGeom>
        </p:spPr>
        <p:txBody>
          <a:bodyPr vert="horz" rtlCol="0" anchor="ctr">
            <a:normAutofit/>
          </a:bodyPr>
          <a:lstStyle>
            <a:extLst/>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7848600" cy="4525963"/>
          </a:xfrm>
          <a:prstGeom prst="rect">
            <a:avLst/>
          </a:prstGeom>
        </p:spPr>
        <p:txBody>
          <a:bodyPr vert="horz" rtlCol="0">
            <a:normAutofit/>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7696200" y="1012825"/>
            <a:ext cx="2133600" cy="365125"/>
          </a:xfrm>
          <a:prstGeom prst="rect">
            <a:avLst/>
          </a:prstGeom>
        </p:spPr>
        <p:txBody>
          <a:bodyPr vert="horz" rtlCol="0" anchor="ctr"/>
          <a:lstStyle>
            <a:lvl1pPr algn="r">
              <a:defRPr sz="1200">
                <a:solidFill>
                  <a:schemeClr val="bg1"/>
                </a:solidFill>
              </a:defRPr>
            </a:lvl1pPr>
            <a:extLst/>
          </a:lstStyle>
          <a:p>
            <a:pPr algn="r"/>
            <a:fld id="{9668B50E-0B48-4566-8609-C51CF752A7DF}" type="datetimeFigureOut">
              <a:rPr lang="en-US" smtClean="0">
                <a:solidFill>
                  <a:schemeClr val="bg1"/>
                </a:solidFill>
              </a:rPr>
              <a:pPr algn="r"/>
              <a:t>7/17/2017</a:t>
            </a:fld>
            <a:endParaRPr lang="en-US" dirty="0">
              <a:solidFill>
                <a:schemeClr val="bg1"/>
              </a:solidFill>
            </a:endParaRPr>
          </a:p>
        </p:txBody>
      </p:sp>
      <p:sp>
        <p:nvSpPr>
          <p:cNvPr id="5" name="Footer Placeholder 4"/>
          <p:cNvSpPr>
            <a:spLocks noGrp="1"/>
          </p:cNvSpPr>
          <p:nvPr>
            <p:ph type="ftr" sz="quarter" idx="3"/>
          </p:nvPr>
        </p:nvSpPr>
        <p:spPr>
          <a:xfrm rot="16200000">
            <a:off x="7162800" y="3832226"/>
            <a:ext cx="3200400" cy="365125"/>
          </a:xfrm>
          <a:prstGeom prst="rect">
            <a:avLst/>
          </a:prstGeom>
        </p:spPr>
        <p:txBody>
          <a:bodyPr vert="horz" rtlCol="0" anchor="ctr"/>
          <a:lstStyle>
            <a:lvl1pPr algn="l">
              <a:defRPr sz="1200">
                <a:solidFill>
                  <a:schemeClr val="bg1"/>
                </a:solidFill>
              </a:defRPr>
            </a:lvl1pPr>
            <a:extLst/>
          </a:lstStyle>
          <a:p>
            <a:pPr algn="l"/>
            <a:endParaRPr lang="en-US" dirty="0">
              <a:solidFill>
                <a:schemeClr val="bg1"/>
              </a:solidFill>
            </a:endParaRPr>
          </a:p>
        </p:txBody>
      </p:sp>
      <p:sp>
        <p:nvSpPr>
          <p:cNvPr id="7" name="Rectangle 6"/>
          <p:cNvSpPr/>
          <p:nvPr/>
        </p:nvSpPr>
        <p:spPr>
          <a:xfrm>
            <a:off x="8895749" y="-733"/>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2" name="Rectangle 8"/>
          <p:cNvSpPr txBox="1">
            <a:spLocks/>
          </p:cNvSpPr>
          <p:nvPr userDrawn="1"/>
        </p:nvSpPr>
        <p:spPr>
          <a:xfrm rot="16200000">
            <a:off x="6533357" y="4363243"/>
            <a:ext cx="4367211" cy="365125"/>
          </a:xfrm>
          <a:prstGeom prst="rect">
            <a:avLst/>
          </a:prstGeom>
        </p:spPr>
        <p:txBody>
          <a:bodyPr/>
          <a:lstStyle>
            <a:lvl1pPr marL="0" algn="l" rtl="0" latinLnBrk="0">
              <a:defRPr sz="20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r>
              <a:rPr lang="en-US" dirty="0" smtClean="0">
                <a:solidFill>
                  <a:schemeClr val="bg1"/>
                </a:solidFill>
              </a:rPr>
              <a:t>2017 JMG</a:t>
            </a:r>
            <a:r>
              <a:rPr lang="en-US" sz="800" dirty="0" smtClean="0">
                <a:solidFill>
                  <a:schemeClr val="bg1"/>
                </a:solidFill>
              </a:rPr>
              <a:t>®</a:t>
            </a:r>
            <a:r>
              <a:rPr lang="en-US" sz="1000" dirty="0" smtClean="0">
                <a:solidFill>
                  <a:schemeClr val="bg1"/>
                </a:solidFill>
              </a:rPr>
              <a:t>  </a:t>
            </a:r>
            <a:r>
              <a:rPr lang="en-US" dirty="0" smtClean="0">
                <a:solidFill>
                  <a:schemeClr val="bg1"/>
                </a:solidFill>
              </a:rPr>
              <a:t>Specialist Training</a:t>
            </a:r>
          </a:p>
          <a:p>
            <a:endParaRPr lang="en-US" dirty="0"/>
          </a:p>
        </p:txBody>
      </p:sp>
    </p:spTree>
  </p:cSld>
  <p:clrMap bg1="lt1" tx1="dk1" bg2="lt2" tx2="dk2" accent1="accent1" accent2="accent2" accent3="accent3" accent4="accent4" accent5="accent5" accent6="accent6" hlink="hlink" folHlink="folHlink"/>
  <p:sldLayoutIdLst>
    <p:sldLayoutId id="2147483680" r:id="rId1"/>
    <p:sldLayoutId id="2147483651" r:id="rId2"/>
    <p:sldLayoutId id="2147483649" r:id="rId3"/>
    <p:sldLayoutId id="2147483650" r:id="rId4"/>
    <p:sldLayoutId id="2147483653" r:id="rId5"/>
    <p:sldLayoutId id="2147483652"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5" r:id="rId24"/>
    <p:sldLayoutId id="2147483679" r:id="rId25"/>
    <p:sldLayoutId id="2147483698" r:id="rId26"/>
    <p:sldLayoutId id="2147483699" r:id="rId27"/>
    <p:sldLayoutId id="2147483700" r:id="rId28"/>
    <p:sldLayoutId id="2147483701" r:id="rId29"/>
    <p:sldLayoutId id="2147483702" r:id="rId30"/>
  </p:sldLayoutIdLst>
  <p:transition>
    <p:fade/>
  </p:transition>
  <p:timing>
    <p:tnLst>
      <p:par>
        <p:cTn id="1" dur="indefinite" restart="never" nodeType="tmRoot"/>
      </p:par>
    </p:tnLst>
  </p:timing>
  <p:txStyles>
    <p:titleStyle>
      <a:lvl1pPr algn="ctr" rtl="0" eaLnBrk="1" latinLnBrk="0" hangingPunct="1">
        <a:spcBef>
          <a:spcPct val="0"/>
        </a:spcBef>
        <a:buNone/>
        <a:defRPr sz="4400" kern="1200">
          <a:solidFill>
            <a:schemeClr val="tx2"/>
          </a:solidFill>
          <a:latin typeface="+mj-lt"/>
          <a:ea typeface="+mj-ea"/>
          <a:cs typeface="+mj-cs"/>
        </a:defRPr>
      </a:lvl1pPr>
      <a:extLst/>
    </p:titleStyle>
    <p:bodyStyle>
      <a:lvl1pPr marL="342900" indent="-342900" algn="l"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s>
            <a:gs pos="100000">
              <a:srgbClr val="00CC00"/>
            </a:gs>
          </a:gsLst>
          <a:lin ang="2700000" scaled="1"/>
        </a:gra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2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5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mn-cs"/>
              </a:defRPr>
            </a:lvl1pPr>
          </a:lstStyle>
          <a:p>
            <a:pPr fontAlgn="base">
              <a:spcBef>
                <a:spcPct val="0"/>
              </a:spcBef>
              <a:spcAft>
                <a:spcPct val="0"/>
              </a:spcAft>
              <a:defRPr/>
            </a:pPr>
            <a:endParaRPr lang="en-US">
              <a:latin typeface="Times New Roman" pitchFamily="18" charset="0"/>
            </a:endParaRPr>
          </a:p>
        </p:txBody>
      </p:sp>
      <p:sp>
        <p:nvSpPr>
          <p:cNvPr id="595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cs typeface="+mn-cs"/>
              </a:defRPr>
            </a:lvl1pPr>
          </a:lstStyle>
          <a:p>
            <a:pPr fontAlgn="base">
              <a:spcBef>
                <a:spcPct val="0"/>
              </a:spcBef>
              <a:spcAft>
                <a:spcPct val="0"/>
              </a:spcAft>
              <a:defRPr/>
            </a:pPr>
            <a:endParaRPr lang="en-US">
              <a:latin typeface="Times New Roman" pitchFamily="18" charset="0"/>
            </a:endParaRPr>
          </a:p>
        </p:txBody>
      </p:sp>
      <p:sp>
        <p:nvSpPr>
          <p:cNvPr id="595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mn-cs"/>
              </a:defRPr>
            </a:lvl1pPr>
          </a:lstStyle>
          <a:p>
            <a:pPr fontAlgn="base">
              <a:spcBef>
                <a:spcPct val="0"/>
              </a:spcBef>
              <a:spcAft>
                <a:spcPct val="0"/>
              </a:spcAft>
              <a:defRPr/>
            </a:pPr>
            <a:fld id="{DE62BCA2-B6B6-4525-82B6-E9716A6B20F5}" type="slidenum">
              <a:rPr lang="en-US">
                <a:latin typeface="Times New Roman" pitchFamily="18" charset="0"/>
              </a:rPr>
              <a:pPr fontAlgn="base">
                <a:spcBef>
                  <a:spcPct val="0"/>
                </a:spcBef>
                <a:spcAft>
                  <a:spcPct val="0"/>
                </a:spcAft>
                <a:defRPr/>
              </a:pPr>
              <a:t>‹#›</a:t>
            </a:fld>
            <a:endParaRPr lang="en-US">
              <a:latin typeface="Times New Roman" pitchFamily="18" charset="0"/>
            </a:endParaRPr>
          </a:p>
        </p:txBody>
      </p:sp>
    </p:spTree>
    <p:extLst>
      <p:ext uri="{BB962C8B-B14F-4D97-AF65-F5344CB8AC3E}">
        <p14:creationId xmlns:p14="http://schemas.microsoft.com/office/powerpoint/2010/main" val="422703055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xStyles>
    <p:titleStyle>
      <a:lvl1pPr algn="ctr" rtl="0" eaLnBrk="0" fontAlgn="base" hangingPunct="0">
        <a:spcBef>
          <a:spcPct val="0"/>
        </a:spcBef>
        <a:spcAft>
          <a:spcPct val="0"/>
        </a:spcAft>
        <a:defRPr sz="6000">
          <a:solidFill>
            <a:srgbClr val="FFFF66"/>
          </a:solidFill>
          <a:latin typeface="+mj-lt"/>
          <a:ea typeface="+mj-ea"/>
          <a:cs typeface="+mj-cs"/>
        </a:defRPr>
      </a:lvl1pPr>
      <a:lvl2pPr algn="ctr" rtl="0" eaLnBrk="0" fontAlgn="base" hangingPunct="0">
        <a:spcBef>
          <a:spcPct val="0"/>
        </a:spcBef>
        <a:spcAft>
          <a:spcPct val="0"/>
        </a:spcAft>
        <a:defRPr sz="6000">
          <a:solidFill>
            <a:srgbClr val="FFFF66"/>
          </a:solidFill>
          <a:latin typeface="GoodDog Cool" pitchFamily="2" charset="0"/>
        </a:defRPr>
      </a:lvl2pPr>
      <a:lvl3pPr algn="ctr" rtl="0" eaLnBrk="0" fontAlgn="base" hangingPunct="0">
        <a:spcBef>
          <a:spcPct val="0"/>
        </a:spcBef>
        <a:spcAft>
          <a:spcPct val="0"/>
        </a:spcAft>
        <a:defRPr sz="6000">
          <a:solidFill>
            <a:srgbClr val="FFFF66"/>
          </a:solidFill>
          <a:latin typeface="GoodDog Cool" pitchFamily="2" charset="0"/>
        </a:defRPr>
      </a:lvl3pPr>
      <a:lvl4pPr algn="ctr" rtl="0" eaLnBrk="0" fontAlgn="base" hangingPunct="0">
        <a:spcBef>
          <a:spcPct val="0"/>
        </a:spcBef>
        <a:spcAft>
          <a:spcPct val="0"/>
        </a:spcAft>
        <a:defRPr sz="6000">
          <a:solidFill>
            <a:srgbClr val="FFFF66"/>
          </a:solidFill>
          <a:latin typeface="GoodDog Cool" pitchFamily="2" charset="0"/>
        </a:defRPr>
      </a:lvl4pPr>
      <a:lvl5pPr algn="ctr" rtl="0" eaLnBrk="0" fontAlgn="base" hangingPunct="0">
        <a:spcBef>
          <a:spcPct val="0"/>
        </a:spcBef>
        <a:spcAft>
          <a:spcPct val="0"/>
        </a:spcAft>
        <a:defRPr sz="6000">
          <a:solidFill>
            <a:srgbClr val="FFFF66"/>
          </a:solidFill>
          <a:latin typeface="GoodDog Cool" pitchFamily="2" charset="0"/>
        </a:defRPr>
      </a:lvl5pPr>
      <a:lvl6pPr marL="457200" algn="ctr" rtl="0" fontAlgn="base">
        <a:spcBef>
          <a:spcPct val="0"/>
        </a:spcBef>
        <a:spcAft>
          <a:spcPct val="0"/>
        </a:spcAft>
        <a:defRPr sz="6000">
          <a:solidFill>
            <a:srgbClr val="FFFF66"/>
          </a:solidFill>
          <a:latin typeface="GoodDog Cool" pitchFamily="2" charset="0"/>
        </a:defRPr>
      </a:lvl6pPr>
      <a:lvl7pPr marL="914400" algn="ctr" rtl="0" fontAlgn="base">
        <a:spcBef>
          <a:spcPct val="0"/>
        </a:spcBef>
        <a:spcAft>
          <a:spcPct val="0"/>
        </a:spcAft>
        <a:defRPr sz="6000">
          <a:solidFill>
            <a:srgbClr val="FFFF66"/>
          </a:solidFill>
          <a:latin typeface="GoodDog Cool" pitchFamily="2" charset="0"/>
        </a:defRPr>
      </a:lvl7pPr>
      <a:lvl8pPr marL="1371600" algn="ctr" rtl="0" fontAlgn="base">
        <a:spcBef>
          <a:spcPct val="0"/>
        </a:spcBef>
        <a:spcAft>
          <a:spcPct val="0"/>
        </a:spcAft>
        <a:defRPr sz="6000">
          <a:solidFill>
            <a:srgbClr val="FFFF66"/>
          </a:solidFill>
          <a:latin typeface="GoodDog Cool" pitchFamily="2" charset="0"/>
        </a:defRPr>
      </a:lvl8pPr>
      <a:lvl9pPr marL="1828800" algn="ctr" rtl="0" fontAlgn="base">
        <a:spcBef>
          <a:spcPct val="0"/>
        </a:spcBef>
        <a:spcAft>
          <a:spcPct val="0"/>
        </a:spcAft>
        <a:defRPr sz="6000">
          <a:solidFill>
            <a:srgbClr val="FFFF66"/>
          </a:solidFill>
          <a:latin typeface="GoodDog Cool" pitchFamily="2" charset="0"/>
        </a:defRPr>
      </a:lvl9pPr>
    </p:titleStyle>
    <p:bodyStyle>
      <a:lvl1pPr marL="342900" indent="-342900" algn="l" rtl="0" eaLnBrk="0" fontAlgn="base" hangingPunct="0">
        <a:spcBef>
          <a:spcPct val="20000"/>
        </a:spcBef>
        <a:spcAft>
          <a:spcPct val="0"/>
        </a:spcAft>
        <a:buChar char="•"/>
        <a:defRPr sz="3800">
          <a:solidFill>
            <a:srgbClr val="33CC33"/>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6.wmf"/><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35.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41.pn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49.jpeg"/><Relationship Id="rId5" Type="http://schemas.openxmlformats.org/officeDocument/2006/relationships/image" Target="../media/image57.png"/><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49.jpeg"/><Relationship Id="rId5" Type="http://schemas.openxmlformats.org/officeDocument/2006/relationships/image" Target="../media/image57.pn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49.jpeg"/><Relationship Id="rId5" Type="http://schemas.openxmlformats.org/officeDocument/2006/relationships/image" Target="../media/image63.jpe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23.xml"/><Relationship Id="rId5" Type="http://schemas.openxmlformats.org/officeDocument/2006/relationships/image" Target="../media/image84.pn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notesSlide" Target="../notesSlides/notesSlide44.xml"/><Relationship Id="rId1" Type="http://schemas.openxmlformats.org/officeDocument/2006/relationships/slideLayout" Target="../slideLayouts/slideLayout23.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 Id="rId9" Type="http://schemas.openxmlformats.org/officeDocument/2006/relationships/image" Target="../media/image92.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4.jpe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46.xml"/><Relationship Id="rId1" Type="http://schemas.openxmlformats.org/officeDocument/2006/relationships/slideLayout" Target="../slideLayouts/slideLayout2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28.xml"/><Relationship Id="rId4" Type="http://schemas.openxmlformats.org/officeDocument/2006/relationships/image" Target="../media/image100.jpeg"/></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8.xml"/><Relationship Id="rId1" Type="http://schemas.openxmlformats.org/officeDocument/2006/relationships/slideLayout" Target="../slideLayouts/slideLayout28.xml"/><Relationship Id="rId6" Type="http://schemas.openxmlformats.org/officeDocument/2006/relationships/image" Target="../media/image99.png"/><Relationship Id="rId5" Type="http://schemas.openxmlformats.org/officeDocument/2006/relationships/image" Target="../media/image103.png"/><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openxmlformats.org/officeDocument/2006/relationships/image" Target="../media/image105.jpeg"/></Relationships>
</file>

<file path=ppt/slides/_rels/slide5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06.jpeg"/><Relationship Id="rId7" Type="http://schemas.openxmlformats.org/officeDocument/2006/relationships/image" Target="../media/image110.png"/><Relationship Id="rId2" Type="http://schemas.openxmlformats.org/officeDocument/2006/relationships/notesSlide" Target="../notesSlides/notesSlide50.xml"/><Relationship Id="rId1" Type="http://schemas.openxmlformats.org/officeDocument/2006/relationships/slideLayout" Target="../slideLayouts/slideLayout28.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28.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1.xml"/><Relationship Id="rId1" Type="http://schemas.openxmlformats.org/officeDocument/2006/relationships/slideLayout" Target="../slideLayouts/slideLayout23.xml"/><Relationship Id="rId5" Type="http://schemas.openxmlformats.org/officeDocument/2006/relationships/image" Target="../media/image119.png"/><Relationship Id="rId4" Type="http://schemas.openxmlformats.org/officeDocument/2006/relationships/image" Target="../media/image118.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4.jpeg"/><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2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4.xml"/><Relationship Id="rId1" Type="http://schemas.openxmlformats.org/officeDocument/2006/relationships/slideLayout" Target="../slideLayouts/slideLayout23.xml"/><Relationship Id="rId4" Type="http://schemas.openxmlformats.org/officeDocument/2006/relationships/image" Target="../media/image123.jpeg"/></Relationships>
</file>

<file path=ppt/slides/_rels/slide5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5.xml"/><Relationship Id="rId1" Type="http://schemas.openxmlformats.org/officeDocument/2006/relationships/slideLayout" Target="../slideLayouts/slideLayout22.xml"/><Relationship Id="rId5" Type="http://schemas.openxmlformats.org/officeDocument/2006/relationships/image" Target="../media/image126.png"/><Relationship Id="rId4" Type="http://schemas.openxmlformats.org/officeDocument/2006/relationships/image" Target="../media/image125.jpe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6.xml"/><Relationship Id="rId1" Type="http://schemas.openxmlformats.org/officeDocument/2006/relationships/slideLayout" Target="../slideLayouts/slideLayout23.xml"/><Relationship Id="rId5" Type="http://schemas.openxmlformats.org/officeDocument/2006/relationships/image" Target="../media/image48.png"/><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26.xml"/><Relationship Id="rId5" Type="http://schemas.openxmlformats.org/officeDocument/2006/relationships/hyperlink" Target="http://jmgkids.us/garden-kitchen-recipe-demos/" TargetMode="External"/><Relationship Id="rId4" Type="http://schemas.openxmlformats.org/officeDocument/2006/relationships/image" Target="../media/image124.pn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9.xml"/><Relationship Id="rId1" Type="http://schemas.openxmlformats.org/officeDocument/2006/relationships/slideLayout" Target="../slideLayouts/slideLayout22.xml"/><Relationship Id="rId5" Type="http://schemas.openxmlformats.org/officeDocument/2006/relationships/image" Target="../media/image130.png"/><Relationship Id="rId4" Type="http://schemas.openxmlformats.org/officeDocument/2006/relationships/image" Target="../media/image129.png"/></Relationships>
</file>

<file path=ppt/slides/_rels/slide6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0.xml"/><Relationship Id="rId1" Type="http://schemas.openxmlformats.org/officeDocument/2006/relationships/slideLayout" Target="../slideLayouts/slideLayout23.xml"/><Relationship Id="rId6" Type="http://schemas.openxmlformats.org/officeDocument/2006/relationships/image" Target="../media/image133.png"/><Relationship Id="rId5" Type="http://schemas.openxmlformats.org/officeDocument/2006/relationships/image" Target="../media/image124.png"/><Relationship Id="rId4" Type="http://schemas.openxmlformats.org/officeDocument/2006/relationships/image" Target="../media/image132.png"/></Relationships>
</file>

<file path=ppt/slides/_rels/slide6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1.xml"/><Relationship Id="rId1" Type="http://schemas.openxmlformats.org/officeDocument/2006/relationships/slideLayout" Target="../slideLayouts/slideLayout23.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4.jpeg"/><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png"/><Relationship Id="rId2" Type="http://schemas.openxmlformats.org/officeDocument/2006/relationships/image" Target="../media/image138.jpeg"/><Relationship Id="rId1" Type="http://schemas.openxmlformats.org/officeDocument/2006/relationships/slideLayout" Target="../slideLayouts/slideLayout1.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 Id="rId9" Type="http://schemas.openxmlformats.org/officeDocument/2006/relationships/image" Target="../media/image14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9.png"/><Relationship Id="rId7" Type="http://schemas.openxmlformats.org/officeDocument/2006/relationships/image" Target="../media/image153.png"/><Relationship Id="rId12" Type="http://schemas.openxmlformats.org/officeDocument/2006/relationships/image" Target="../media/image156.png"/><Relationship Id="rId2" Type="http://schemas.openxmlformats.org/officeDocument/2006/relationships/image" Target="../media/image148.jpeg"/><Relationship Id="rId1" Type="http://schemas.openxmlformats.org/officeDocument/2006/relationships/slideLayout" Target="../slideLayouts/slideLayout23.xml"/><Relationship Id="rId6" Type="http://schemas.openxmlformats.org/officeDocument/2006/relationships/image" Target="../media/image152.png"/><Relationship Id="rId11" Type="http://schemas.openxmlformats.org/officeDocument/2006/relationships/image" Target="../media/image155.png"/><Relationship Id="rId5" Type="http://schemas.openxmlformats.org/officeDocument/2006/relationships/image" Target="../media/image151.png"/><Relationship Id="rId10" Type="http://schemas.microsoft.com/office/2007/relationships/hdphoto" Target="../media/hdphoto4.wdp"/><Relationship Id="rId4" Type="http://schemas.openxmlformats.org/officeDocument/2006/relationships/image" Target="../media/image150.png"/><Relationship Id="rId9" Type="http://schemas.openxmlformats.org/officeDocument/2006/relationships/image" Target="../media/image154.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8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60.jpeg"/><Relationship Id="rId7" Type="http://schemas.openxmlformats.org/officeDocument/2006/relationships/image" Target="../media/image163.jpeg"/><Relationship Id="rId2" Type="http://schemas.openxmlformats.org/officeDocument/2006/relationships/image" Target="../media/image159.jpeg"/><Relationship Id="rId1" Type="http://schemas.openxmlformats.org/officeDocument/2006/relationships/slideLayout" Target="../slideLayouts/slideLayout2.xml"/><Relationship Id="rId6" Type="http://schemas.openxmlformats.org/officeDocument/2006/relationships/image" Target="../media/image162.jpeg"/><Relationship Id="rId11" Type="http://schemas.openxmlformats.org/officeDocument/2006/relationships/image" Target="../media/image167.jpeg"/><Relationship Id="rId5" Type="http://schemas.openxmlformats.org/officeDocument/2006/relationships/image" Target="../media/image157.jpeg"/><Relationship Id="rId10" Type="http://schemas.openxmlformats.org/officeDocument/2006/relationships/image" Target="../media/image166.jpeg"/><Relationship Id="rId4" Type="http://schemas.openxmlformats.org/officeDocument/2006/relationships/image" Target="../media/image161.jpeg"/><Relationship Id="rId9" Type="http://schemas.openxmlformats.org/officeDocument/2006/relationships/image" Target="../media/image165.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p:cNvSpPr>
          <p:nvPr>
            <p:ph type="body" sz="quarter" idx="15"/>
          </p:nvPr>
        </p:nvSpPr>
        <p:spPr/>
        <p:txBody>
          <a:bodyPr/>
          <a:lstStyle/>
          <a:p>
            <a:r>
              <a:rPr lang="en-US" dirty="0" smtClean="0"/>
              <a:t>2017 JMG Specialist Training</a:t>
            </a:r>
            <a:endParaRPr lang="en-US" dirty="0"/>
          </a:p>
        </p:txBody>
      </p:sp>
      <p:sp>
        <p:nvSpPr>
          <p:cNvPr id="5" name="Text Placeholder 4"/>
          <p:cNvSpPr>
            <a:spLocks noGrp="1"/>
          </p:cNvSpPr>
          <p:nvPr>
            <p:ph type="body" sz="quarter" idx="10"/>
          </p:nvPr>
        </p:nvSpPr>
        <p:spPr/>
        <p:txBody>
          <a:bodyPr/>
          <a:lstStyle/>
          <a:p>
            <a:r>
              <a:rPr lang="en-US" sz="7200" dirty="0" smtClean="0"/>
              <a:t>Learn, Grow, Eat &amp; Go!</a:t>
            </a:r>
            <a:endParaRPr lang="en-US" sz="7200" dirty="0"/>
          </a:p>
        </p:txBody>
      </p:sp>
      <p:pic>
        <p:nvPicPr>
          <p:cNvPr id="80900" name="Picture 4" descr="C:\Users\Randy.Seagraves\Desktop\ArchiveConvertedPDF\Sent Items_attach\JMG growing logo_2.jp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 y="1524000"/>
            <a:ext cx="6699415" cy="2521483"/>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557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6248400" y="1371600"/>
            <a:ext cx="2298409"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19050" y="71215"/>
            <a:ext cx="8423787" cy="914400"/>
          </a:xfrm>
          <a:extLst/>
        </p:spPr>
        <p:txBody>
          <a:bodyPr>
            <a:normAutofit fontScale="90000"/>
          </a:bodyPr>
          <a:lstStyle/>
          <a:p>
            <a:pPr algn="ctr" eaLnBrk="1" hangingPunct="1">
              <a:defRPr/>
            </a:pPr>
            <a:r>
              <a:rPr lang="en-US" sz="4800" b="1" dirty="0">
                <a:ln w="6350">
                  <a:noFill/>
                </a:ln>
                <a:solidFill>
                  <a:srgbClr val="0066CC"/>
                </a:solidFill>
              </a:rPr>
              <a:t>Who participated in research study</a:t>
            </a:r>
          </a:p>
        </p:txBody>
      </p:sp>
      <p:sp>
        <p:nvSpPr>
          <p:cNvPr id="4" name="Content Placeholder 3"/>
          <p:cNvSpPr>
            <a:spLocks noGrp="1"/>
          </p:cNvSpPr>
          <p:nvPr>
            <p:ph idx="1"/>
          </p:nvPr>
        </p:nvSpPr>
        <p:spPr>
          <a:xfrm>
            <a:off x="228600" y="990600"/>
            <a:ext cx="8382000" cy="5345439"/>
          </a:xfrm>
        </p:spPr>
        <p:txBody>
          <a:bodyPr>
            <a:normAutofit fontScale="62500" lnSpcReduction="20000"/>
          </a:bodyPr>
          <a:lstStyle/>
          <a:p>
            <a:pPr eaLnBrk="1" hangingPunct="1">
              <a:buClr>
                <a:srgbClr val="FF9900"/>
              </a:buClr>
              <a:buSzPct val="130000"/>
            </a:pPr>
            <a:r>
              <a:rPr lang="en-US" altLang="en-US" sz="3800" b="1" dirty="0">
                <a:solidFill>
                  <a:srgbClr val="0000CC"/>
                </a:solidFill>
                <a:latin typeface="+mj-lt"/>
                <a:cs typeface="Arial" panose="020B0604020202020204" pitchFamily="34" charset="0"/>
              </a:rPr>
              <a:t>32 Title 1 schools, 5 Texas school districts/5 Texas counties</a:t>
            </a:r>
          </a:p>
          <a:p>
            <a:pPr lvl="1" eaLnBrk="1" hangingPunct="1">
              <a:buClr>
                <a:srgbClr val="FF9900"/>
              </a:buClr>
              <a:buSzPct val="130000"/>
            </a:pPr>
            <a:r>
              <a:rPr lang="en-US" altLang="en-US" sz="3500" b="1" i="1" dirty="0">
                <a:solidFill>
                  <a:srgbClr val="0000CC"/>
                </a:solidFill>
                <a:latin typeface="+mj-lt"/>
                <a:cs typeface="Arial" panose="020B0604020202020204" pitchFamily="34" charset="0"/>
              </a:rPr>
              <a:t>Corpus Christi ISD/Nueces County</a:t>
            </a:r>
          </a:p>
          <a:p>
            <a:pPr lvl="1" eaLnBrk="1" hangingPunct="1">
              <a:buClr>
                <a:srgbClr val="FF9900"/>
              </a:buClr>
              <a:buSzPct val="130000"/>
            </a:pPr>
            <a:r>
              <a:rPr lang="en-US" altLang="en-US" sz="3500" b="1" i="1" dirty="0">
                <a:solidFill>
                  <a:srgbClr val="0000CC"/>
                </a:solidFill>
                <a:latin typeface="+mj-lt"/>
                <a:cs typeface="Arial" panose="020B0604020202020204" pitchFamily="34" charset="0"/>
              </a:rPr>
              <a:t>Dallas ISD/Dallas County</a:t>
            </a:r>
          </a:p>
          <a:p>
            <a:pPr lvl="1" eaLnBrk="1" hangingPunct="1">
              <a:buClr>
                <a:srgbClr val="FF9900"/>
              </a:buClr>
              <a:buSzPct val="130000"/>
            </a:pPr>
            <a:r>
              <a:rPr lang="en-US" altLang="en-US" sz="3500" b="1" i="1" dirty="0">
                <a:solidFill>
                  <a:srgbClr val="0000CC"/>
                </a:solidFill>
                <a:latin typeface="+mj-lt"/>
                <a:cs typeface="Arial" panose="020B0604020202020204" pitchFamily="34" charset="0"/>
              </a:rPr>
              <a:t> Huntsville ISD/Walker County</a:t>
            </a:r>
          </a:p>
          <a:p>
            <a:pPr lvl="1" eaLnBrk="1" hangingPunct="1">
              <a:buClr>
                <a:srgbClr val="FF9900"/>
              </a:buClr>
              <a:buSzPct val="130000"/>
            </a:pPr>
            <a:r>
              <a:rPr lang="en-US" altLang="en-US" sz="3500" b="1" i="1" dirty="0">
                <a:solidFill>
                  <a:srgbClr val="0000CC"/>
                </a:solidFill>
                <a:latin typeface="+mj-lt"/>
                <a:cs typeface="Arial" panose="020B0604020202020204" pitchFamily="34" charset="0"/>
              </a:rPr>
              <a:t> Klein ISD/Harris County</a:t>
            </a:r>
          </a:p>
          <a:p>
            <a:pPr lvl="1" eaLnBrk="1" hangingPunct="1">
              <a:buClr>
                <a:srgbClr val="FF9900"/>
              </a:buClr>
              <a:buSzPct val="130000"/>
            </a:pPr>
            <a:r>
              <a:rPr lang="en-US" altLang="en-US" sz="3500" b="1" i="1" dirty="0">
                <a:solidFill>
                  <a:srgbClr val="0000CC"/>
                </a:solidFill>
                <a:latin typeface="+mj-lt"/>
                <a:cs typeface="Arial" panose="020B0604020202020204" pitchFamily="34" charset="0"/>
              </a:rPr>
              <a:t> Willis ISD/Montgomery </a:t>
            </a:r>
            <a:r>
              <a:rPr lang="en-US" altLang="en-US" sz="3500" b="1" i="1" dirty="0" smtClean="0">
                <a:solidFill>
                  <a:srgbClr val="0000CC"/>
                </a:solidFill>
                <a:latin typeface="+mj-lt"/>
                <a:cs typeface="Arial" panose="020B0604020202020204" pitchFamily="34" charset="0"/>
              </a:rPr>
              <a:t>County</a:t>
            </a:r>
            <a:r>
              <a:rPr lang="en-US" altLang="en-US" sz="3800" b="1" dirty="0" smtClean="0">
                <a:solidFill>
                  <a:srgbClr val="0000CC"/>
                </a:solidFill>
                <a:latin typeface="+mj-lt"/>
                <a:cs typeface="Arial" panose="020B0604020202020204" pitchFamily="34" charset="0"/>
              </a:rPr>
              <a:t/>
            </a:r>
            <a:br>
              <a:rPr lang="en-US" altLang="en-US" sz="3800" b="1" dirty="0" smtClean="0">
                <a:solidFill>
                  <a:srgbClr val="0000CC"/>
                </a:solidFill>
                <a:latin typeface="+mj-lt"/>
                <a:cs typeface="Arial" panose="020B0604020202020204" pitchFamily="34" charset="0"/>
              </a:rPr>
            </a:br>
            <a:endParaRPr lang="en-US" altLang="en-US" sz="1300" b="1" dirty="0">
              <a:solidFill>
                <a:srgbClr val="0000CC"/>
              </a:solidFill>
              <a:latin typeface="+mj-lt"/>
              <a:cs typeface="Arial" panose="020B0604020202020204" pitchFamily="34" charset="0"/>
            </a:endParaRPr>
          </a:p>
          <a:p>
            <a:pPr eaLnBrk="1" hangingPunct="1">
              <a:buClr>
                <a:srgbClr val="FF9900"/>
              </a:buClr>
              <a:buSzPct val="130000"/>
            </a:pPr>
            <a:r>
              <a:rPr lang="en-US" altLang="en-US" sz="3800" b="1" dirty="0">
                <a:solidFill>
                  <a:srgbClr val="009900"/>
                </a:solidFill>
                <a:latin typeface="+mj-lt"/>
                <a:cs typeface="Arial" panose="020B0604020202020204" pitchFamily="34" charset="0"/>
              </a:rPr>
              <a:t>8 schools per district (3 to 5 - 3</a:t>
            </a:r>
            <a:r>
              <a:rPr lang="en-US" altLang="en-US" sz="3800" b="1" baseline="30000" dirty="0">
                <a:solidFill>
                  <a:srgbClr val="009900"/>
                </a:solidFill>
                <a:latin typeface="+mj-lt"/>
                <a:cs typeface="Arial" panose="020B0604020202020204" pitchFamily="34" charset="0"/>
              </a:rPr>
              <a:t>rd</a:t>
            </a:r>
            <a:r>
              <a:rPr lang="en-US" altLang="en-US" sz="3800" b="1" dirty="0">
                <a:solidFill>
                  <a:srgbClr val="009900"/>
                </a:solidFill>
                <a:latin typeface="+mj-lt"/>
                <a:cs typeface="Arial" panose="020B0604020202020204" pitchFamily="34" charset="0"/>
              </a:rPr>
              <a:t> grade classes</a:t>
            </a:r>
            <a:r>
              <a:rPr lang="en-US" altLang="en-US" sz="3800" b="1" dirty="0" smtClean="0">
                <a:solidFill>
                  <a:srgbClr val="009900"/>
                </a:solidFill>
                <a:latin typeface="+mj-lt"/>
                <a:cs typeface="Arial" panose="020B0604020202020204" pitchFamily="34" charset="0"/>
              </a:rPr>
              <a:t>)</a:t>
            </a:r>
            <a:r>
              <a:rPr lang="en-US" altLang="en-US" sz="3800" b="1" dirty="0" smtClean="0">
                <a:solidFill>
                  <a:srgbClr val="0000CC"/>
                </a:solidFill>
                <a:latin typeface="+mj-lt"/>
                <a:cs typeface="Arial" panose="020B0604020202020204" pitchFamily="34" charset="0"/>
              </a:rPr>
              <a:t/>
            </a:r>
            <a:br>
              <a:rPr lang="en-US" altLang="en-US" sz="3800" b="1" dirty="0" smtClean="0">
                <a:solidFill>
                  <a:srgbClr val="0000CC"/>
                </a:solidFill>
                <a:latin typeface="+mj-lt"/>
                <a:cs typeface="Arial" panose="020B0604020202020204" pitchFamily="34" charset="0"/>
              </a:rPr>
            </a:br>
            <a:endParaRPr lang="en-US" altLang="en-US" sz="1300" b="1" dirty="0">
              <a:solidFill>
                <a:srgbClr val="0000CC"/>
              </a:solidFill>
              <a:latin typeface="+mj-lt"/>
              <a:cs typeface="Arial" panose="020B0604020202020204" pitchFamily="34" charset="0"/>
            </a:endParaRPr>
          </a:p>
          <a:p>
            <a:pPr eaLnBrk="1" hangingPunct="1">
              <a:buClr>
                <a:srgbClr val="FF9900"/>
              </a:buClr>
              <a:buSzPct val="130000"/>
            </a:pPr>
            <a:r>
              <a:rPr lang="en-US" altLang="en-US" sz="3800" b="1" dirty="0">
                <a:solidFill>
                  <a:srgbClr val="0000CC"/>
                </a:solidFill>
                <a:latin typeface="+mj-lt"/>
                <a:cs typeface="Arial" panose="020B0604020202020204" pitchFamily="34" charset="0"/>
              </a:rPr>
              <a:t>3</a:t>
            </a:r>
            <a:r>
              <a:rPr lang="en-US" altLang="en-US" sz="3800" b="1" baseline="30000" dirty="0">
                <a:solidFill>
                  <a:srgbClr val="0000CC"/>
                </a:solidFill>
                <a:latin typeface="+mj-lt"/>
                <a:cs typeface="Arial" panose="020B0604020202020204" pitchFamily="34" charset="0"/>
              </a:rPr>
              <a:t>rd</a:t>
            </a:r>
            <a:r>
              <a:rPr lang="en-US" altLang="en-US" sz="3800" b="1" dirty="0">
                <a:solidFill>
                  <a:srgbClr val="0000CC"/>
                </a:solidFill>
                <a:latin typeface="+mj-lt"/>
                <a:cs typeface="Arial" panose="020B0604020202020204" pitchFamily="34" charset="0"/>
              </a:rPr>
              <a:t> and 4</a:t>
            </a:r>
            <a:r>
              <a:rPr lang="en-US" altLang="en-US" sz="3800" b="1" baseline="30000" dirty="0">
                <a:solidFill>
                  <a:srgbClr val="0000CC"/>
                </a:solidFill>
                <a:latin typeface="+mj-lt"/>
                <a:cs typeface="Arial" panose="020B0604020202020204" pitchFamily="34" charset="0"/>
              </a:rPr>
              <a:t>th</a:t>
            </a:r>
            <a:r>
              <a:rPr lang="en-US" altLang="en-US" sz="3800" b="1" dirty="0">
                <a:solidFill>
                  <a:srgbClr val="0000CC"/>
                </a:solidFill>
                <a:latin typeface="+mj-lt"/>
                <a:cs typeface="Arial" panose="020B0604020202020204" pitchFamily="34" charset="0"/>
              </a:rPr>
              <a:t> grade students &amp; their </a:t>
            </a:r>
            <a:r>
              <a:rPr lang="en-US" altLang="en-US" sz="3800" b="1" dirty="0" smtClean="0">
                <a:solidFill>
                  <a:srgbClr val="0000CC"/>
                </a:solidFill>
                <a:latin typeface="+mj-lt"/>
                <a:cs typeface="Arial" panose="020B0604020202020204" pitchFamily="34" charset="0"/>
              </a:rPr>
              <a:t>families</a:t>
            </a:r>
            <a:br>
              <a:rPr lang="en-US" altLang="en-US" sz="3800" b="1" dirty="0" smtClean="0">
                <a:solidFill>
                  <a:srgbClr val="0000CC"/>
                </a:solidFill>
                <a:latin typeface="+mj-lt"/>
                <a:cs typeface="Arial" panose="020B0604020202020204" pitchFamily="34" charset="0"/>
              </a:rPr>
            </a:br>
            <a:endParaRPr lang="en-US" altLang="en-US" sz="1300" b="1" dirty="0">
              <a:solidFill>
                <a:srgbClr val="0000CC"/>
              </a:solidFill>
              <a:latin typeface="+mj-lt"/>
              <a:cs typeface="Arial" panose="020B0604020202020204" pitchFamily="34" charset="0"/>
            </a:endParaRPr>
          </a:p>
          <a:p>
            <a:pPr eaLnBrk="1" hangingPunct="1">
              <a:buClr>
                <a:srgbClr val="FF9900"/>
              </a:buClr>
              <a:buSzPct val="130000"/>
            </a:pPr>
            <a:r>
              <a:rPr lang="en-US" altLang="en-US" sz="3800" b="1" dirty="0">
                <a:solidFill>
                  <a:srgbClr val="009900"/>
                </a:solidFill>
                <a:latin typeface="+mj-lt"/>
                <a:cs typeface="Arial" panose="020B0604020202020204" pitchFamily="34" charset="0"/>
              </a:rPr>
              <a:t>School personnel at each </a:t>
            </a:r>
            <a:r>
              <a:rPr lang="en-US" altLang="en-US" sz="3800" b="1" dirty="0" smtClean="0">
                <a:solidFill>
                  <a:srgbClr val="009900"/>
                </a:solidFill>
                <a:latin typeface="+mj-lt"/>
                <a:cs typeface="Arial" panose="020B0604020202020204" pitchFamily="34" charset="0"/>
              </a:rPr>
              <a:t>school</a:t>
            </a:r>
            <a:r>
              <a:rPr lang="en-US" altLang="en-US" sz="3800" b="1" dirty="0" smtClean="0">
                <a:solidFill>
                  <a:srgbClr val="0000CC"/>
                </a:solidFill>
                <a:latin typeface="+mj-lt"/>
                <a:cs typeface="Arial" panose="020B0604020202020204" pitchFamily="34" charset="0"/>
              </a:rPr>
              <a:t/>
            </a:r>
            <a:br>
              <a:rPr lang="en-US" altLang="en-US" sz="3800" b="1" dirty="0" smtClean="0">
                <a:solidFill>
                  <a:srgbClr val="0000CC"/>
                </a:solidFill>
                <a:latin typeface="+mj-lt"/>
                <a:cs typeface="Arial" panose="020B0604020202020204" pitchFamily="34" charset="0"/>
              </a:rPr>
            </a:br>
            <a:endParaRPr lang="en-US" altLang="en-US" sz="1300" b="1" dirty="0">
              <a:solidFill>
                <a:srgbClr val="0000CC"/>
              </a:solidFill>
              <a:latin typeface="+mj-lt"/>
              <a:cs typeface="Arial" panose="020B0604020202020204" pitchFamily="34" charset="0"/>
            </a:endParaRPr>
          </a:p>
          <a:p>
            <a:pPr eaLnBrk="1" hangingPunct="1">
              <a:buClr>
                <a:srgbClr val="FF9900"/>
              </a:buClr>
              <a:buSzPct val="130000"/>
            </a:pPr>
            <a:r>
              <a:rPr lang="en-US" altLang="en-US" sz="3800" b="1" dirty="0">
                <a:solidFill>
                  <a:srgbClr val="0000CC"/>
                </a:solidFill>
                <a:latin typeface="+mj-lt"/>
                <a:cs typeface="Arial" panose="020B0604020202020204" pitchFamily="34" charset="0"/>
              </a:rPr>
              <a:t>County extension staff and county </a:t>
            </a:r>
            <a:r>
              <a:rPr lang="en-US" altLang="en-US" sz="3800" b="1" dirty="0" smtClean="0">
                <a:solidFill>
                  <a:srgbClr val="0000CC"/>
                </a:solidFill>
                <a:latin typeface="+mj-lt"/>
                <a:cs typeface="Arial" panose="020B0604020202020204" pitchFamily="34" charset="0"/>
              </a:rPr>
              <a:t>volunteers</a:t>
            </a:r>
            <a:br>
              <a:rPr lang="en-US" altLang="en-US" sz="3800" b="1" dirty="0" smtClean="0">
                <a:solidFill>
                  <a:srgbClr val="0000CC"/>
                </a:solidFill>
                <a:latin typeface="+mj-lt"/>
                <a:cs typeface="Arial" panose="020B0604020202020204" pitchFamily="34" charset="0"/>
              </a:rPr>
            </a:br>
            <a:r>
              <a:rPr lang="en-US" altLang="en-US" sz="3800" b="1" dirty="0" smtClean="0">
                <a:solidFill>
                  <a:srgbClr val="0000CC"/>
                </a:solidFill>
                <a:latin typeface="+mj-lt"/>
                <a:cs typeface="Arial" panose="020B0604020202020204" pitchFamily="34" charset="0"/>
              </a:rPr>
              <a:t>(Master </a:t>
            </a:r>
            <a:r>
              <a:rPr lang="en-US" altLang="en-US" sz="3800" b="1" dirty="0">
                <a:solidFill>
                  <a:srgbClr val="0000CC"/>
                </a:solidFill>
                <a:latin typeface="+mj-lt"/>
                <a:cs typeface="Arial" panose="020B0604020202020204" pitchFamily="34" charset="0"/>
              </a:rPr>
              <a:t>Gardeners;  Master Wellness; interns</a:t>
            </a:r>
            <a:r>
              <a:rPr lang="en-US" altLang="en-US" sz="3800" b="1" dirty="0" smtClean="0">
                <a:solidFill>
                  <a:srgbClr val="0000CC"/>
                </a:solidFill>
                <a:latin typeface="+mj-lt"/>
                <a:cs typeface="Arial" panose="020B0604020202020204" pitchFamily="34" charset="0"/>
              </a:rPr>
              <a:t>)</a:t>
            </a:r>
            <a:br>
              <a:rPr lang="en-US" altLang="en-US" sz="3800" b="1" dirty="0" smtClean="0">
                <a:solidFill>
                  <a:srgbClr val="0000CC"/>
                </a:solidFill>
                <a:latin typeface="+mj-lt"/>
                <a:cs typeface="Arial" panose="020B0604020202020204" pitchFamily="34" charset="0"/>
              </a:rPr>
            </a:br>
            <a:endParaRPr lang="en-US" altLang="en-US" sz="800" b="1" dirty="0">
              <a:solidFill>
                <a:srgbClr val="0000CC"/>
              </a:solidFill>
              <a:latin typeface="+mj-lt"/>
              <a:cs typeface="Arial" panose="020B0604020202020204" pitchFamily="34" charset="0"/>
            </a:endParaRPr>
          </a:p>
          <a:p>
            <a:pPr eaLnBrk="1" hangingPunct="1">
              <a:buClr>
                <a:srgbClr val="FF9900"/>
              </a:buClr>
              <a:buSzPct val="130000"/>
            </a:pPr>
            <a:r>
              <a:rPr lang="en-US" altLang="en-US" sz="3800" b="1" dirty="0">
                <a:solidFill>
                  <a:srgbClr val="0000CC"/>
                </a:solidFill>
                <a:latin typeface="+mj-lt"/>
                <a:cs typeface="Arial" panose="020B0604020202020204" pitchFamily="34" charset="0"/>
              </a:rPr>
              <a:t>Largest research and evaluation study ever done </a:t>
            </a:r>
            <a:r>
              <a:rPr lang="en-US" altLang="en-US" sz="3800" b="1" dirty="0" smtClean="0">
                <a:solidFill>
                  <a:srgbClr val="0000CC"/>
                </a:solidFill>
                <a:latin typeface="+mj-lt"/>
                <a:cs typeface="Arial" panose="020B0604020202020204" pitchFamily="34" charset="0"/>
              </a:rPr>
              <a:t>on the</a:t>
            </a:r>
            <a:br>
              <a:rPr lang="en-US" altLang="en-US" sz="3800" b="1" dirty="0" smtClean="0">
                <a:solidFill>
                  <a:srgbClr val="0000CC"/>
                </a:solidFill>
                <a:latin typeface="+mj-lt"/>
                <a:cs typeface="Arial" panose="020B0604020202020204" pitchFamily="34" charset="0"/>
              </a:rPr>
            </a:br>
            <a:r>
              <a:rPr lang="en-US" altLang="en-US" sz="3800" b="1" dirty="0" smtClean="0">
                <a:solidFill>
                  <a:srgbClr val="0000CC"/>
                </a:solidFill>
                <a:latin typeface="+mj-lt"/>
                <a:cs typeface="Arial" panose="020B0604020202020204" pitchFamily="34" charset="0"/>
              </a:rPr>
              <a:t>Junior </a:t>
            </a:r>
            <a:r>
              <a:rPr lang="en-US" altLang="en-US" sz="3800" b="1" dirty="0">
                <a:solidFill>
                  <a:srgbClr val="0000CC"/>
                </a:solidFill>
                <a:latin typeface="+mj-lt"/>
                <a:cs typeface="Arial" panose="020B0604020202020204" pitchFamily="34" charset="0"/>
              </a:rPr>
              <a:t>Master Gardener program</a:t>
            </a:r>
          </a:p>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156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Title 1"/>
          <p:cNvSpPr>
            <a:spLocks noGrp="1"/>
          </p:cNvSpPr>
          <p:nvPr>
            <p:ph type="title"/>
          </p:nvPr>
        </p:nvSpPr>
        <p:spPr>
          <a:xfrm>
            <a:off x="-1600200" y="-152400"/>
            <a:ext cx="6934200" cy="1143000"/>
          </a:xfrm>
        </p:spPr>
        <p:txBody>
          <a:bodyPr>
            <a:normAutofit/>
          </a:bodyPr>
          <a:lstStyle/>
          <a:p>
            <a:pPr eaLnBrk="1" hangingPunct="1"/>
            <a:r>
              <a:rPr lang="en-US" altLang="en-US" sz="6000" b="1" dirty="0" smtClean="0">
                <a:solidFill>
                  <a:srgbClr val="0066CC"/>
                </a:solidFill>
              </a:rPr>
              <a:t>Methods</a:t>
            </a:r>
          </a:p>
        </p:txBody>
      </p:sp>
      <p:sp>
        <p:nvSpPr>
          <p:cNvPr id="384003" name="Text Placeholder 2"/>
          <p:cNvSpPr>
            <a:spLocks noGrp="1"/>
          </p:cNvSpPr>
          <p:nvPr>
            <p:ph type="body" idx="1"/>
          </p:nvPr>
        </p:nvSpPr>
        <p:spPr>
          <a:xfrm>
            <a:off x="152400" y="685800"/>
            <a:ext cx="4040012" cy="639762"/>
          </a:xfrm>
        </p:spPr>
        <p:txBody>
          <a:bodyPr/>
          <a:lstStyle/>
          <a:p>
            <a:pPr eaLnBrk="1" hangingPunct="1"/>
            <a:r>
              <a:rPr lang="en-US" altLang="en-US" u="sng" dirty="0" smtClean="0">
                <a:solidFill>
                  <a:srgbClr val="009900"/>
                </a:solidFill>
              </a:rPr>
              <a:t>Methods:</a:t>
            </a:r>
          </a:p>
        </p:txBody>
      </p:sp>
      <p:sp>
        <p:nvSpPr>
          <p:cNvPr id="4" name="Content Placeholder 3"/>
          <p:cNvSpPr>
            <a:spLocks noGrp="1"/>
          </p:cNvSpPr>
          <p:nvPr>
            <p:ph sz="half" idx="2"/>
          </p:nvPr>
        </p:nvSpPr>
        <p:spPr>
          <a:xfrm>
            <a:off x="304800" y="1295400"/>
            <a:ext cx="4876800" cy="3951288"/>
          </a:xfrm>
        </p:spPr>
        <p:txBody>
          <a:bodyPr>
            <a:noAutofit/>
          </a:bodyPr>
          <a:lstStyle/>
          <a:p>
            <a:pPr eaLnBrk="1" hangingPunct="1">
              <a:defRPr/>
            </a:pPr>
            <a:r>
              <a:rPr lang="en-US" sz="2000" dirty="0" smtClean="0">
                <a:solidFill>
                  <a:srgbClr val="0000CC"/>
                </a:solidFill>
                <a:latin typeface="+mj-lt"/>
              </a:rPr>
              <a:t>Pre-post test study with control group</a:t>
            </a:r>
          </a:p>
          <a:p>
            <a:pPr eaLnBrk="1" hangingPunct="1">
              <a:defRPr/>
            </a:pPr>
            <a:r>
              <a:rPr lang="en-US" sz="2000" dirty="0" smtClean="0">
                <a:solidFill>
                  <a:srgbClr val="0000CC"/>
                </a:solidFill>
                <a:latin typeface="+mj-lt"/>
              </a:rPr>
              <a:t>Sample:</a:t>
            </a:r>
          </a:p>
          <a:p>
            <a:pPr lvl="1" eaLnBrk="1" hangingPunct="1">
              <a:defRPr/>
            </a:pPr>
            <a:r>
              <a:rPr lang="en-US" sz="1800" dirty="0" smtClean="0">
                <a:solidFill>
                  <a:srgbClr val="0000CC"/>
                </a:solidFill>
                <a:latin typeface="+mj-lt"/>
              </a:rPr>
              <a:t>28 schools across  5 cities in Texas</a:t>
            </a:r>
          </a:p>
          <a:p>
            <a:pPr lvl="1" eaLnBrk="1" hangingPunct="1">
              <a:defRPr/>
            </a:pPr>
            <a:r>
              <a:rPr lang="en-US" sz="1800" dirty="0" smtClean="0">
                <a:solidFill>
                  <a:srgbClr val="0000CC"/>
                </a:solidFill>
                <a:latin typeface="+mj-lt"/>
              </a:rPr>
              <a:t>~ 1,600 student-parent pairs </a:t>
            </a:r>
            <a:r>
              <a:rPr lang="en-US" sz="1800" dirty="0" smtClean="0">
                <a:solidFill>
                  <a:srgbClr val="0066CC"/>
                </a:solidFill>
                <a:latin typeface="+mj-lt"/>
              </a:rPr>
              <a:t>(C1 + C2 = 1326)</a:t>
            </a:r>
          </a:p>
          <a:p>
            <a:pPr eaLnBrk="1" hangingPunct="1">
              <a:defRPr/>
            </a:pPr>
            <a:r>
              <a:rPr lang="en-US" sz="2000" dirty="0" smtClean="0">
                <a:solidFill>
                  <a:srgbClr val="0000CC"/>
                </a:solidFill>
                <a:latin typeface="+mj-lt"/>
              </a:rPr>
              <a:t>Schools </a:t>
            </a:r>
            <a:r>
              <a:rPr lang="en-US" sz="2000" dirty="0">
                <a:solidFill>
                  <a:srgbClr val="0000CC"/>
                </a:solidFill>
                <a:latin typeface="+mj-lt"/>
              </a:rPr>
              <a:t>randomized in each school district to receive varying combination of intervention components: </a:t>
            </a:r>
          </a:p>
          <a:p>
            <a:pPr lvl="1" eaLnBrk="1" hangingPunct="1">
              <a:defRPr/>
            </a:pPr>
            <a:r>
              <a:rPr lang="en-US" sz="1800" dirty="0">
                <a:solidFill>
                  <a:srgbClr val="0000CC"/>
                </a:solidFill>
                <a:latin typeface="+mj-lt"/>
              </a:rPr>
              <a:t>CATCH </a:t>
            </a:r>
            <a:r>
              <a:rPr lang="en-US" sz="1800" dirty="0" smtClean="0">
                <a:solidFill>
                  <a:srgbClr val="0000CC"/>
                </a:solidFill>
                <a:latin typeface="+mj-lt"/>
              </a:rPr>
              <a:t>only </a:t>
            </a:r>
            <a:r>
              <a:rPr lang="en-US" sz="1800" dirty="0" smtClean="0">
                <a:solidFill>
                  <a:srgbClr val="0066CC"/>
                </a:solidFill>
                <a:latin typeface="+mj-lt"/>
              </a:rPr>
              <a:t>(control)</a:t>
            </a:r>
          </a:p>
          <a:p>
            <a:pPr lvl="1" eaLnBrk="1" hangingPunct="1">
              <a:defRPr/>
            </a:pPr>
            <a:r>
              <a:rPr lang="en-US" sz="1800" dirty="0" smtClean="0">
                <a:solidFill>
                  <a:srgbClr val="0000CC"/>
                </a:solidFill>
                <a:latin typeface="+mj-lt"/>
              </a:rPr>
              <a:t>CATCH </a:t>
            </a:r>
            <a:r>
              <a:rPr lang="en-US" sz="1800" dirty="0">
                <a:solidFill>
                  <a:srgbClr val="0000CC"/>
                </a:solidFill>
                <a:latin typeface="+mj-lt"/>
              </a:rPr>
              <a:t>+ </a:t>
            </a:r>
            <a:r>
              <a:rPr lang="en-US" sz="1800" dirty="0" smtClean="0">
                <a:solidFill>
                  <a:srgbClr val="0000CC"/>
                </a:solidFill>
                <a:latin typeface="+mj-lt"/>
              </a:rPr>
              <a:t>WAT </a:t>
            </a:r>
          </a:p>
          <a:p>
            <a:pPr lvl="1" eaLnBrk="1" hangingPunct="1">
              <a:defRPr/>
            </a:pPr>
            <a:r>
              <a:rPr lang="en-US" sz="1800" dirty="0" smtClean="0">
                <a:solidFill>
                  <a:srgbClr val="0000CC"/>
                </a:solidFill>
                <a:latin typeface="+mj-lt"/>
              </a:rPr>
              <a:t>CATCH </a:t>
            </a:r>
            <a:r>
              <a:rPr lang="en-US" sz="1800" dirty="0">
                <a:solidFill>
                  <a:srgbClr val="0000CC"/>
                </a:solidFill>
                <a:latin typeface="+mj-lt"/>
              </a:rPr>
              <a:t>+ </a:t>
            </a:r>
            <a:r>
              <a:rPr lang="en-US" sz="1800" dirty="0" smtClean="0">
                <a:solidFill>
                  <a:srgbClr val="0000CC"/>
                </a:solidFill>
                <a:latin typeface="+mj-lt"/>
              </a:rPr>
              <a:t>JMG</a:t>
            </a:r>
          </a:p>
          <a:p>
            <a:pPr lvl="1" eaLnBrk="1" hangingPunct="1">
              <a:defRPr/>
            </a:pPr>
            <a:r>
              <a:rPr lang="en-US" sz="1800" dirty="0" smtClean="0">
                <a:solidFill>
                  <a:srgbClr val="0000CC"/>
                </a:solidFill>
                <a:latin typeface="+mj-lt"/>
              </a:rPr>
              <a:t>CATCH </a:t>
            </a:r>
            <a:r>
              <a:rPr lang="en-US" sz="1800" dirty="0">
                <a:solidFill>
                  <a:srgbClr val="0000CC"/>
                </a:solidFill>
                <a:latin typeface="+mj-lt"/>
              </a:rPr>
              <a:t>+ WAT+ </a:t>
            </a:r>
            <a:r>
              <a:rPr lang="en-US" sz="1800" dirty="0" smtClean="0">
                <a:solidFill>
                  <a:srgbClr val="0000CC"/>
                </a:solidFill>
                <a:latin typeface="+mj-lt"/>
              </a:rPr>
              <a:t>JMG</a:t>
            </a:r>
          </a:p>
          <a:p>
            <a:pPr eaLnBrk="1" hangingPunct="1">
              <a:defRPr/>
            </a:pPr>
            <a:r>
              <a:rPr lang="en-US" sz="2000" dirty="0">
                <a:solidFill>
                  <a:srgbClr val="0000CC"/>
                </a:solidFill>
                <a:latin typeface="+mj-lt"/>
              </a:rPr>
              <a:t>Intervention implemented in 3</a:t>
            </a:r>
            <a:r>
              <a:rPr lang="en-US" sz="2000" baseline="30000" dirty="0">
                <a:solidFill>
                  <a:srgbClr val="0000CC"/>
                </a:solidFill>
                <a:latin typeface="+mj-lt"/>
              </a:rPr>
              <a:t>rd</a:t>
            </a:r>
            <a:r>
              <a:rPr lang="en-US" sz="2000" dirty="0">
                <a:solidFill>
                  <a:srgbClr val="0000CC"/>
                </a:solidFill>
                <a:latin typeface="+mj-lt"/>
              </a:rPr>
              <a:t> grade classes</a:t>
            </a:r>
          </a:p>
          <a:p>
            <a:pPr lvl="1" eaLnBrk="1" hangingPunct="1">
              <a:defRPr/>
            </a:pPr>
            <a:r>
              <a:rPr lang="en-US" sz="1800" dirty="0">
                <a:solidFill>
                  <a:srgbClr val="0000CC"/>
                </a:solidFill>
                <a:latin typeface="+mj-lt"/>
              </a:rPr>
              <a:t>Students measured pre-post intervention in 3</a:t>
            </a:r>
            <a:r>
              <a:rPr lang="en-US" sz="1800" baseline="30000" dirty="0">
                <a:solidFill>
                  <a:srgbClr val="0000CC"/>
                </a:solidFill>
                <a:latin typeface="+mj-lt"/>
              </a:rPr>
              <a:t>rd</a:t>
            </a:r>
            <a:r>
              <a:rPr lang="en-US" sz="1800" dirty="0">
                <a:solidFill>
                  <a:srgbClr val="0000CC"/>
                </a:solidFill>
                <a:latin typeface="+mj-lt"/>
              </a:rPr>
              <a:t> grade and at the beginning and end of 4</a:t>
            </a:r>
            <a:r>
              <a:rPr lang="en-US" sz="1800" baseline="30000" dirty="0">
                <a:solidFill>
                  <a:srgbClr val="0000CC"/>
                </a:solidFill>
                <a:latin typeface="+mj-lt"/>
              </a:rPr>
              <a:t>th</a:t>
            </a:r>
            <a:r>
              <a:rPr lang="en-US" sz="1800" dirty="0">
                <a:solidFill>
                  <a:srgbClr val="0000CC"/>
                </a:solidFill>
                <a:latin typeface="+mj-lt"/>
              </a:rPr>
              <a:t> grade</a:t>
            </a:r>
          </a:p>
          <a:p>
            <a:pPr lvl="1" eaLnBrk="1" hangingPunct="1">
              <a:defRPr/>
            </a:pPr>
            <a:endParaRPr lang="en-US" sz="1200" dirty="0">
              <a:latin typeface="+mj-lt"/>
            </a:endParaRPr>
          </a:p>
          <a:p>
            <a:pPr lvl="1" eaLnBrk="1" hangingPunct="1">
              <a:defRPr/>
            </a:pPr>
            <a:endParaRPr lang="en-US" sz="1200" dirty="0" smtClean="0">
              <a:latin typeface="+mj-lt"/>
            </a:endParaRPr>
          </a:p>
          <a:p>
            <a:pPr lvl="1" eaLnBrk="1" hangingPunct="1">
              <a:defRPr/>
            </a:pPr>
            <a:endParaRPr lang="en-US" sz="1200" dirty="0" smtClean="0">
              <a:latin typeface="+mj-lt"/>
            </a:endParaRPr>
          </a:p>
          <a:p>
            <a:pPr marL="457200" lvl="1" indent="0" eaLnBrk="1" hangingPunct="1">
              <a:buFont typeface="Arial" pitchFamily="34" charset="0"/>
              <a:buNone/>
              <a:defRPr/>
            </a:pPr>
            <a:endParaRPr lang="en-US" sz="1100" dirty="0" smtClean="0">
              <a:latin typeface="+mj-lt"/>
            </a:endParaRPr>
          </a:p>
          <a:p>
            <a:pPr eaLnBrk="1" hangingPunct="1">
              <a:defRPr/>
            </a:pPr>
            <a:endParaRPr lang="en-US" sz="1200" dirty="0">
              <a:latin typeface="+mj-lt"/>
            </a:endParaRPr>
          </a:p>
        </p:txBody>
      </p:sp>
      <p:sp>
        <p:nvSpPr>
          <p:cNvPr id="384005" name="Text Placeholder 4"/>
          <p:cNvSpPr>
            <a:spLocks noGrp="1"/>
          </p:cNvSpPr>
          <p:nvPr>
            <p:ph type="body" sz="quarter" idx="3"/>
          </p:nvPr>
        </p:nvSpPr>
        <p:spPr>
          <a:xfrm>
            <a:off x="5510036" y="685800"/>
            <a:ext cx="2438400" cy="639763"/>
          </a:xfrm>
        </p:spPr>
        <p:txBody>
          <a:bodyPr/>
          <a:lstStyle/>
          <a:p>
            <a:pPr eaLnBrk="1" hangingPunct="1"/>
            <a:r>
              <a:rPr lang="en-US" altLang="en-US" u="sng" dirty="0" smtClean="0">
                <a:solidFill>
                  <a:srgbClr val="009900"/>
                </a:solidFill>
              </a:rPr>
              <a:t>Instrumentation</a:t>
            </a:r>
            <a:r>
              <a:rPr lang="en-US" altLang="en-US" u="sng" dirty="0" smtClean="0">
                <a:latin typeface="Arial Narrow" pitchFamily="34" charset="0"/>
              </a:rPr>
              <a:t>:</a:t>
            </a:r>
          </a:p>
        </p:txBody>
      </p:sp>
      <p:sp>
        <p:nvSpPr>
          <p:cNvPr id="384006" name="Content Placeholder 5"/>
          <p:cNvSpPr>
            <a:spLocks noGrp="1"/>
          </p:cNvSpPr>
          <p:nvPr>
            <p:ph sz="quarter" idx="4"/>
          </p:nvPr>
        </p:nvSpPr>
        <p:spPr>
          <a:xfrm>
            <a:off x="5181599" y="1295400"/>
            <a:ext cx="3428647" cy="3951288"/>
          </a:xfrm>
        </p:spPr>
        <p:txBody>
          <a:bodyPr>
            <a:noAutofit/>
          </a:bodyPr>
          <a:lstStyle/>
          <a:p>
            <a:pPr eaLnBrk="1" hangingPunct="1"/>
            <a:r>
              <a:rPr lang="en-US" altLang="en-US" sz="2000" dirty="0" smtClean="0">
                <a:solidFill>
                  <a:srgbClr val="0000CC"/>
                </a:solidFill>
              </a:rPr>
              <a:t>Student Surveys </a:t>
            </a:r>
            <a:r>
              <a:rPr lang="en-US" altLang="en-US" sz="2000" dirty="0" smtClean="0">
                <a:solidFill>
                  <a:srgbClr val="0066CC"/>
                </a:solidFill>
              </a:rPr>
              <a:t>(read by research staff)</a:t>
            </a:r>
          </a:p>
          <a:p>
            <a:pPr eaLnBrk="1" hangingPunct="1"/>
            <a:r>
              <a:rPr lang="en-US" altLang="en-US" sz="2000" dirty="0" smtClean="0">
                <a:solidFill>
                  <a:srgbClr val="0000CC"/>
                </a:solidFill>
              </a:rPr>
              <a:t>Parent Survey</a:t>
            </a:r>
          </a:p>
          <a:p>
            <a:pPr eaLnBrk="1" hangingPunct="1"/>
            <a:r>
              <a:rPr lang="en-US" altLang="en-US" sz="2000" dirty="0" smtClean="0">
                <a:solidFill>
                  <a:srgbClr val="0000CC"/>
                </a:solidFill>
              </a:rPr>
              <a:t>Child BMI </a:t>
            </a:r>
            <a:r>
              <a:rPr lang="en-US" altLang="en-US" sz="2000" dirty="0" smtClean="0">
                <a:solidFill>
                  <a:srgbClr val="0066CC"/>
                </a:solidFill>
              </a:rPr>
              <a:t>(height &amp; weight)</a:t>
            </a:r>
          </a:p>
          <a:p>
            <a:pPr eaLnBrk="1" hangingPunct="1"/>
            <a:r>
              <a:rPr lang="en-US" altLang="en-US" sz="2000" dirty="0" smtClean="0">
                <a:solidFill>
                  <a:srgbClr val="0000CC"/>
                </a:solidFill>
              </a:rPr>
              <a:t>Teacher Surveys and interviews</a:t>
            </a:r>
          </a:p>
          <a:p>
            <a:pPr eaLnBrk="1" hangingPunct="1"/>
            <a:r>
              <a:rPr lang="en-US" altLang="en-US" sz="2000" dirty="0" smtClean="0">
                <a:solidFill>
                  <a:srgbClr val="0000CC"/>
                </a:solidFill>
              </a:rPr>
              <a:t>Extension Project Specialist Interviews</a:t>
            </a:r>
          </a:p>
          <a:p>
            <a:pPr eaLnBrk="1" hangingPunct="1"/>
            <a:r>
              <a:rPr lang="en-US" altLang="en-US" sz="2000" dirty="0" smtClean="0">
                <a:solidFill>
                  <a:srgbClr val="0000CC"/>
                </a:solidFill>
              </a:rPr>
              <a:t>Interviews with school administrative staff</a:t>
            </a:r>
          </a:p>
          <a:p>
            <a:pPr eaLnBrk="1" hangingPunct="1"/>
            <a:r>
              <a:rPr lang="en-US" altLang="en-US" sz="2000" dirty="0" smtClean="0">
                <a:solidFill>
                  <a:srgbClr val="0000CC"/>
                </a:solidFill>
              </a:rPr>
              <a:t>Teacher Program Activity Time Log </a:t>
            </a:r>
            <a:r>
              <a:rPr lang="en-US" altLang="en-US" sz="2000" dirty="0" smtClean="0">
                <a:solidFill>
                  <a:srgbClr val="0066CC"/>
                </a:solidFill>
              </a:rPr>
              <a:t>(SNAP-Ed Match Form)</a:t>
            </a:r>
          </a:p>
          <a:p>
            <a:pPr eaLnBrk="1" hangingPunct="1"/>
            <a:endParaRPr lang="en-US" altLang="en-US" sz="2000" dirty="0" smtClean="0">
              <a:solidFill>
                <a:srgbClr val="0000CC"/>
              </a:solidFill>
            </a:endParaRPr>
          </a:p>
        </p:txBody>
      </p:sp>
      <p:pic>
        <p:nvPicPr>
          <p:cNvPr id="384007" name="Picture 10" descr="C:\Documents and Settings\randy.seagraves\Local Settings\Temporary Internet Files\Content.IE5\CTRCXGAA\MC900446108[1].w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09825" y="6372225"/>
            <a:ext cx="620042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138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3330496095"/>
              </p:ext>
            </p:extLst>
          </p:nvPr>
        </p:nvGraphicFramePr>
        <p:xfrm>
          <a:off x="1271586" y="1450070"/>
          <a:ext cx="4900613" cy="48745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691358841"/>
              </p:ext>
            </p:extLst>
          </p:nvPr>
        </p:nvGraphicFramePr>
        <p:xfrm>
          <a:off x="6324600" y="2209800"/>
          <a:ext cx="1671638" cy="1645920"/>
        </p:xfrm>
        <a:graphic>
          <a:graphicData uri="http://schemas.openxmlformats.org/drawingml/2006/table">
            <a:tbl>
              <a:tblPr firstRow="1" bandRow="1">
                <a:tableStyleId>{5C22544A-7EE6-4342-B048-85BDC9FD1C3A}</a:tableStyleId>
              </a:tblPr>
              <a:tblGrid>
                <a:gridCol w="936665"/>
                <a:gridCol w="734973"/>
              </a:tblGrid>
              <a:tr h="617220">
                <a:tc gridSpan="2">
                  <a:txBody>
                    <a:bodyPr/>
                    <a:lstStyle/>
                    <a:p>
                      <a:r>
                        <a:rPr lang="en-US" sz="1800" dirty="0" smtClean="0"/>
                        <a:t>Language Spoken</a:t>
                      </a:r>
                      <a:r>
                        <a:rPr lang="en-US" sz="1800" baseline="0" dirty="0" smtClean="0"/>
                        <a:t> at Home</a:t>
                      </a:r>
                      <a:endParaRPr lang="en-US" sz="1800" dirty="0"/>
                    </a:p>
                  </a:txBody>
                  <a:tcPr marL="51435" marR="51435" marT="34290" marB="34290"/>
                </a:tc>
                <a:tc hMerge="1">
                  <a:txBody>
                    <a:bodyPr/>
                    <a:lstStyle/>
                    <a:p>
                      <a:endParaRPr lang="en-US" dirty="0"/>
                    </a:p>
                  </a:txBody>
                  <a:tcPr/>
                </a:tc>
              </a:tr>
              <a:tr h="342900">
                <a:tc>
                  <a:txBody>
                    <a:bodyPr/>
                    <a:lstStyle/>
                    <a:p>
                      <a:r>
                        <a:rPr lang="en-US" sz="1800" dirty="0" smtClean="0"/>
                        <a:t>English</a:t>
                      </a:r>
                    </a:p>
                  </a:txBody>
                  <a:tcPr marL="51435" marR="51435" marT="34290" marB="34290"/>
                </a:tc>
                <a:tc>
                  <a:txBody>
                    <a:bodyPr/>
                    <a:lstStyle/>
                    <a:p>
                      <a:r>
                        <a:rPr lang="en-US" sz="1800" dirty="0" smtClean="0"/>
                        <a:t>72%</a:t>
                      </a:r>
                      <a:endParaRPr lang="en-US" sz="1800" dirty="0"/>
                    </a:p>
                  </a:txBody>
                  <a:tcPr marL="51435" marR="51435" marT="34290" marB="34290"/>
                </a:tc>
              </a:tr>
              <a:tr h="342900">
                <a:tc>
                  <a:txBody>
                    <a:bodyPr/>
                    <a:lstStyle/>
                    <a:p>
                      <a:r>
                        <a:rPr lang="en-US" sz="1800" dirty="0" smtClean="0"/>
                        <a:t>Spanish</a:t>
                      </a:r>
                      <a:endParaRPr lang="en-US" sz="1800" dirty="0"/>
                    </a:p>
                  </a:txBody>
                  <a:tcPr marL="51435" marR="51435" marT="34290" marB="34290"/>
                </a:tc>
                <a:tc>
                  <a:txBody>
                    <a:bodyPr/>
                    <a:lstStyle/>
                    <a:p>
                      <a:r>
                        <a:rPr lang="en-US" sz="1800" dirty="0" smtClean="0"/>
                        <a:t>27%</a:t>
                      </a:r>
                      <a:endParaRPr lang="en-US" sz="1800" dirty="0"/>
                    </a:p>
                  </a:txBody>
                  <a:tcPr marL="51435" marR="51435" marT="34290" marB="34290"/>
                </a:tc>
              </a:tr>
              <a:tr h="342900">
                <a:tc>
                  <a:txBody>
                    <a:bodyPr/>
                    <a:lstStyle/>
                    <a:p>
                      <a:r>
                        <a:rPr lang="en-US" sz="1800" dirty="0" smtClean="0"/>
                        <a:t>Other</a:t>
                      </a:r>
                      <a:endParaRPr lang="en-US" sz="1800" dirty="0"/>
                    </a:p>
                  </a:txBody>
                  <a:tcPr marL="51435" marR="51435" marT="34290" marB="34290"/>
                </a:tc>
                <a:tc>
                  <a:txBody>
                    <a:bodyPr/>
                    <a:lstStyle/>
                    <a:p>
                      <a:r>
                        <a:rPr lang="en-US" sz="1800" dirty="0" smtClean="0"/>
                        <a:t>1%</a:t>
                      </a:r>
                      <a:endParaRPr lang="en-US" sz="1800" dirty="0"/>
                    </a:p>
                  </a:txBody>
                  <a:tcPr marL="51435" marR="51435" marT="34290" marB="34290"/>
                </a:tc>
              </a:tr>
            </a:tbl>
          </a:graphicData>
        </a:graphic>
      </p:graphicFrame>
      <p:sp>
        <p:nvSpPr>
          <p:cNvPr id="2" name="Title 1"/>
          <p:cNvSpPr>
            <a:spLocks noGrp="1"/>
          </p:cNvSpPr>
          <p:nvPr>
            <p:ph type="title"/>
          </p:nvPr>
        </p:nvSpPr>
        <p:spPr>
          <a:xfrm>
            <a:off x="0" y="762000"/>
            <a:ext cx="8339137" cy="592820"/>
          </a:xfrm>
        </p:spPr>
        <p:txBody>
          <a:bodyPr>
            <a:noAutofit/>
          </a:bodyPr>
          <a:lstStyle/>
          <a:p>
            <a:r>
              <a:rPr lang="en-US" sz="4000" b="1" dirty="0">
                <a:solidFill>
                  <a:srgbClr val="0066CC"/>
                </a:solidFill>
              </a:rPr>
              <a:t>Parent </a:t>
            </a:r>
            <a:r>
              <a:rPr lang="en-US" sz="4000" b="1" dirty="0" smtClean="0">
                <a:solidFill>
                  <a:srgbClr val="0066CC"/>
                </a:solidFill>
              </a:rPr>
              <a:t>Demographics: Race/Ethnicity</a:t>
            </a:r>
            <a:endParaRPr lang="en-US" sz="4800" b="1" dirty="0">
              <a:solidFill>
                <a:srgbClr val="0066CC"/>
              </a:solidFill>
            </a:endParaRPr>
          </a:p>
        </p:txBody>
      </p:sp>
    </p:spTree>
    <p:extLst>
      <p:ext uri="{BB962C8B-B14F-4D97-AF65-F5344CB8AC3E}">
        <p14:creationId xmlns:p14="http://schemas.microsoft.com/office/powerpoint/2010/main" val="3668335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 </a:t>
            </a:r>
            <a:endParaRPr lang="en-US" dirty="0"/>
          </a:p>
        </p:txBody>
      </p:sp>
      <p:sp>
        <p:nvSpPr>
          <p:cNvPr id="13" name="Title 4"/>
          <p:cNvSpPr txBox="1">
            <a:spLocks/>
          </p:cNvSpPr>
          <p:nvPr/>
        </p:nvSpPr>
        <p:spPr>
          <a:xfrm>
            <a:off x="-650230" y="-186154"/>
            <a:ext cx="5793798" cy="985421"/>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lvl="0">
              <a:defRPr/>
            </a:pPr>
            <a:r>
              <a:rPr lang="en-US" sz="3500" b="1" dirty="0" smtClean="0">
                <a:solidFill>
                  <a:srgbClr val="0066CC"/>
                </a:solidFill>
              </a:rPr>
              <a:t>Parent Demographics:</a:t>
            </a:r>
            <a:endParaRPr kumimoji="0" lang="en-US" sz="3500" b="1" i="0" u="none" strike="noStrike" kern="1200" cap="none" spc="0" normalizeH="0" baseline="0" noProof="0" dirty="0">
              <a:ln>
                <a:noFill/>
              </a:ln>
              <a:solidFill>
                <a:srgbClr val="0066CC"/>
              </a:solidFill>
              <a:effectLst>
                <a:outerShdw blurRad="63500" dist="38100" dir="5400000" algn="t" rotWithShape="0">
                  <a:prstClr val="black">
                    <a:alpha val="25000"/>
                  </a:prstClr>
                </a:outerShdw>
              </a:effectLst>
              <a:uLnTx/>
              <a:uFillTx/>
              <a:latin typeface="+mj-lt"/>
            </a:endParaRPr>
          </a:p>
        </p:txBody>
      </p:sp>
      <p:sp>
        <p:nvSpPr>
          <p:cNvPr id="15" name="Rectangle 8"/>
          <p:cNvSpPr txBox="1">
            <a:spLocks/>
          </p:cNvSpPr>
          <p:nvPr/>
        </p:nvSpPr>
        <p:spPr>
          <a:xfrm>
            <a:off x="4826794" y="6238873"/>
            <a:ext cx="4367211" cy="365125"/>
          </a:xfrm>
          <a:prstGeom prst="rect">
            <a:avLst/>
          </a:prstGeom>
        </p:spPr>
        <p:txBody>
          <a:bodyPr/>
          <a:lstStyle>
            <a:lvl1pPr marL="0" algn="l" rtl="0" latinLnBrk="0">
              <a:defRPr sz="20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r>
              <a:rPr lang="en-US" dirty="0" smtClean="0">
                <a:solidFill>
                  <a:schemeClr val="bg1"/>
                </a:solidFill>
              </a:rPr>
              <a:t>2017 National JMG® Leader Training</a:t>
            </a:r>
          </a:p>
          <a:p>
            <a:endParaRPr lang="en-US" dirty="0"/>
          </a:p>
        </p:txBody>
      </p:sp>
      <p:sp>
        <p:nvSpPr>
          <p:cNvPr id="16" name="Rectangle 15"/>
          <p:cNvSpPr/>
          <p:nvPr/>
        </p:nvSpPr>
        <p:spPr>
          <a:xfrm>
            <a:off x="7467600" y="0"/>
            <a:ext cx="152400" cy="685800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aphicFrame>
        <p:nvGraphicFramePr>
          <p:cNvPr id="12" name="Chart 11"/>
          <p:cNvGraphicFramePr>
            <a:graphicFrameLocks/>
          </p:cNvGraphicFramePr>
          <p:nvPr>
            <p:extLst>
              <p:ext uri="{D42A27DB-BD31-4B8C-83A1-F6EECF244321}">
                <p14:modId xmlns:p14="http://schemas.microsoft.com/office/powerpoint/2010/main" val="1130433779"/>
              </p:ext>
            </p:extLst>
          </p:nvPr>
        </p:nvGraphicFramePr>
        <p:xfrm>
          <a:off x="-232509" y="970717"/>
          <a:ext cx="4114800" cy="26670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p:cNvGraphicFramePr>
            <a:graphicFrameLocks/>
          </p:cNvGraphicFramePr>
          <p:nvPr>
            <p:extLst>
              <p:ext uri="{D42A27DB-BD31-4B8C-83A1-F6EECF244321}">
                <p14:modId xmlns:p14="http://schemas.microsoft.com/office/powerpoint/2010/main" val="3704100621"/>
              </p:ext>
            </p:extLst>
          </p:nvPr>
        </p:nvGraphicFramePr>
        <p:xfrm>
          <a:off x="4038600" y="306556"/>
          <a:ext cx="3067049" cy="3581399"/>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p:cNvSpPr txBox="1"/>
          <p:nvPr/>
        </p:nvSpPr>
        <p:spPr>
          <a:xfrm>
            <a:off x="533400" y="4686300"/>
            <a:ext cx="683200" cy="400110"/>
          </a:xfrm>
          <a:prstGeom prst="rect">
            <a:avLst/>
          </a:prstGeom>
          <a:noFill/>
        </p:spPr>
        <p:txBody>
          <a:bodyPr wrap="none" rtlCol="0">
            <a:spAutoFit/>
          </a:bodyPr>
          <a:lstStyle/>
          <a:p>
            <a:pPr fontAlgn="base">
              <a:spcBef>
                <a:spcPct val="0"/>
              </a:spcBef>
              <a:spcAft>
                <a:spcPct val="0"/>
              </a:spcAft>
            </a:pPr>
            <a:r>
              <a:rPr lang="en-US" sz="2000" b="1" dirty="0">
                <a:solidFill>
                  <a:srgbClr val="F47E1C"/>
                </a:solidFill>
                <a:latin typeface="Arial" pitchFamily="34" charset="0"/>
              </a:rPr>
              <a:t>WIC</a:t>
            </a:r>
          </a:p>
        </p:txBody>
      </p:sp>
      <p:sp>
        <p:nvSpPr>
          <p:cNvPr id="20" name="TextBox 19"/>
          <p:cNvSpPr txBox="1"/>
          <p:nvPr/>
        </p:nvSpPr>
        <p:spPr>
          <a:xfrm>
            <a:off x="345848" y="4298417"/>
            <a:ext cx="1058303" cy="461665"/>
          </a:xfrm>
          <a:prstGeom prst="rect">
            <a:avLst/>
          </a:prstGeom>
          <a:noFill/>
        </p:spPr>
        <p:txBody>
          <a:bodyPr wrap="none" rtlCol="0">
            <a:spAutoFit/>
          </a:bodyPr>
          <a:lstStyle/>
          <a:p>
            <a:pPr fontAlgn="base">
              <a:spcBef>
                <a:spcPct val="0"/>
              </a:spcBef>
              <a:spcAft>
                <a:spcPct val="0"/>
              </a:spcAft>
            </a:pPr>
            <a:r>
              <a:rPr lang="en-US" sz="2400" b="1" dirty="0">
                <a:solidFill>
                  <a:srgbClr val="009900"/>
                </a:solidFill>
                <a:latin typeface="Arial" pitchFamily="34" charset="0"/>
              </a:rPr>
              <a:t>12.0%</a:t>
            </a:r>
          </a:p>
        </p:txBody>
      </p:sp>
      <p:sp>
        <p:nvSpPr>
          <p:cNvPr id="21" name="TextBox 20"/>
          <p:cNvSpPr txBox="1"/>
          <p:nvPr/>
        </p:nvSpPr>
        <p:spPr>
          <a:xfrm>
            <a:off x="111689" y="4020244"/>
            <a:ext cx="3655168" cy="307777"/>
          </a:xfrm>
          <a:prstGeom prst="rect">
            <a:avLst/>
          </a:prstGeom>
          <a:noFill/>
        </p:spPr>
        <p:txBody>
          <a:bodyPr wrap="none" rtlCol="0">
            <a:spAutoFit/>
          </a:bodyPr>
          <a:lstStyle/>
          <a:p>
            <a:pPr fontAlgn="base">
              <a:spcBef>
                <a:spcPct val="0"/>
              </a:spcBef>
              <a:spcAft>
                <a:spcPct val="0"/>
              </a:spcAft>
            </a:pPr>
            <a:r>
              <a:rPr lang="en-US" sz="1400" b="1" dirty="0">
                <a:solidFill>
                  <a:srgbClr val="F47E1C"/>
                </a:solidFill>
                <a:latin typeface="Arial" pitchFamily="34" charset="0"/>
              </a:rPr>
              <a:t>Percent of Parents Reported to Receive: </a:t>
            </a:r>
          </a:p>
        </p:txBody>
      </p:sp>
      <p:sp>
        <p:nvSpPr>
          <p:cNvPr id="22" name="TextBox 21"/>
          <p:cNvSpPr txBox="1"/>
          <p:nvPr/>
        </p:nvSpPr>
        <p:spPr>
          <a:xfrm>
            <a:off x="1347064" y="4689619"/>
            <a:ext cx="899605" cy="400110"/>
          </a:xfrm>
          <a:prstGeom prst="rect">
            <a:avLst/>
          </a:prstGeom>
          <a:noFill/>
        </p:spPr>
        <p:txBody>
          <a:bodyPr wrap="none" rtlCol="0">
            <a:spAutoFit/>
          </a:bodyPr>
          <a:lstStyle/>
          <a:p>
            <a:pPr fontAlgn="base">
              <a:spcBef>
                <a:spcPct val="0"/>
              </a:spcBef>
              <a:spcAft>
                <a:spcPct val="0"/>
              </a:spcAft>
            </a:pPr>
            <a:r>
              <a:rPr lang="en-US" sz="2000" b="1" dirty="0">
                <a:solidFill>
                  <a:srgbClr val="F47E1C"/>
                </a:solidFill>
                <a:latin typeface="Arial" pitchFamily="34" charset="0"/>
              </a:rPr>
              <a:t>SNAP</a:t>
            </a:r>
          </a:p>
        </p:txBody>
      </p:sp>
      <p:sp>
        <p:nvSpPr>
          <p:cNvPr id="23" name="TextBox 22"/>
          <p:cNvSpPr txBox="1"/>
          <p:nvPr/>
        </p:nvSpPr>
        <p:spPr>
          <a:xfrm>
            <a:off x="1380097" y="4283992"/>
            <a:ext cx="1058303" cy="461665"/>
          </a:xfrm>
          <a:prstGeom prst="rect">
            <a:avLst/>
          </a:prstGeom>
          <a:noFill/>
        </p:spPr>
        <p:txBody>
          <a:bodyPr wrap="none" rtlCol="0">
            <a:spAutoFit/>
          </a:bodyPr>
          <a:lstStyle/>
          <a:p>
            <a:pPr fontAlgn="base">
              <a:spcBef>
                <a:spcPct val="0"/>
              </a:spcBef>
              <a:spcAft>
                <a:spcPct val="0"/>
              </a:spcAft>
            </a:pPr>
            <a:r>
              <a:rPr lang="en-US" sz="2400" b="1" dirty="0">
                <a:solidFill>
                  <a:srgbClr val="009900"/>
                </a:solidFill>
                <a:latin typeface="Arial" pitchFamily="34" charset="0"/>
              </a:rPr>
              <a:t>42.3%</a:t>
            </a:r>
          </a:p>
        </p:txBody>
      </p:sp>
      <p:sp>
        <p:nvSpPr>
          <p:cNvPr id="24" name="TextBox 23"/>
          <p:cNvSpPr txBox="1"/>
          <p:nvPr/>
        </p:nvSpPr>
        <p:spPr>
          <a:xfrm>
            <a:off x="2269924" y="4689619"/>
            <a:ext cx="867545" cy="400110"/>
          </a:xfrm>
          <a:prstGeom prst="rect">
            <a:avLst/>
          </a:prstGeom>
          <a:noFill/>
        </p:spPr>
        <p:txBody>
          <a:bodyPr wrap="none" rtlCol="0">
            <a:spAutoFit/>
          </a:bodyPr>
          <a:lstStyle/>
          <a:p>
            <a:pPr fontAlgn="base">
              <a:spcBef>
                <a:spcPct val="0"/>
              </a:spcBef>
              <a:spcAft>
                <a:spcPct val="0"/>
              </a:spcAft>
            </a:pPr>
            <a:r>
              <a:rPr lang="en-US" sz="2000" b="1" dirty="0">
                <a:solidFill>
                  <a:srgbClr val="F47E1C"/>
                </a:solidFill>
                <a:latin typeface="Arial" pitchFamily="34" charset="0"/>
              </a:rPr>
              <a:t>Other</a:t>
            </a:r>
            <a:endParaRPr lang="en-US" sz="1500" b="1" dirty="0">
              <a:solidFill>
                <a:srgbClr val="F47E1C"/>
              </a:solidFill>
              <a:latin typeface="Arial" pitchFamily="34" charset="0"/>
            </a:endParaRPr>
          </a:p>
        </p:txBody>
      </p:sp>
      <p:sp>
        <p:nvSpPr>
          <p:cNvPr id="25" name="TextBox 24"/>
          <p:cNvSpPr txBox="1"/>
          <p:nvPr/>
        </p:nvSpPr>
        <p:spPr>
          <a:xfrm>
            <a:off x="2348470" y="4283991"/>
            <a:ext cx="886781" cy="461665"/>
          </a:xfrm>
          <a:prstGeom prst="rect">
            <a:avLst/>
          </a:prstGeom>
          <a:noFill/>
        </p:spPr>
        <p:txBody>
          <a:bodyPr wrap="none" rtlCol="0">
            <a:spAutoFit/>
          </a:bodyPr>
          <a:lstStyle/>
          <a:p>
            <a:pPr fontAlgn="base">
              <a:spcBef>
                <a:spcPct val="0"/>
              </a:spcBef>
              <a:spcAft>
                <a:spcPct val="0"/>
              </a:spcAft>
            </a:pPr>
            <a:r>
              <a:rPr lang="en-US" sz="2400" b="1" dirty="0">
                <a:solidFill>
                  <a:srgbClr val="009900"/>
                </a:solidFill>
                <a:latin typeface="Arial" pitchFamily="34" charset="0"/>
              </a:rPr>
              <a:t>6.2%</a:t>
            </a:r>
          </a:p>
        </p:txBody>
      </p:sp>
      <p:sp>
        <p:nvSpPr>
          <p:cNvPr id="26" name="TextBox 25"/>
          <p:cNvSpPr txBox="1"/>
          <p:nvPr/>
        </p:nvSpPr>
        <p:spPr>
          <a:xfrm>
            <a:off x="3557307" y="4020244"/>
            <a:ext cx="1707602" cy="1220847"/>
          </a:xfrm>
          <a:prstGeom prst="rect">
            <a:avLst/>
          </a:prstGeom>
          <a:solidFill>
            <a:srgbClr val="8ABF59"/>
          </a:solidFill>
        </p:spPr>
        <p:txBody>
          <a:bodyPr wrap="square" rtlCol="0">
            <a:spAutoFit/>
          </a:bodyPr>
          <a:lstStyle/>
          <a:p>
            <a:pPr algn="ctr" fontAlgn="base">
              <a:lnSpc>
                <a:spcPts val="2200"/>
              </a:lnSpc>
              <a:spcBef>
                <a:spcPct val="0"/>
              </a:spcBef>
              <a:spcAft>
                <a:spcPct val="0"/>
              </a:spcAft>
            </a:pPr>
            <a:r>
              <a:rPr lang="en-US" sz="2400" b="1" dirty="0">
                <a:solidFill>
                  <a:prstClr val="white"/>
                </a:solidFill>
                <a:latin typeface="Arial" pitchFamily="34" charset="0"/>
              </a:rPr>
              <a:t>48.6% </a:t>
            </a:r>
          </a:p>
          <a:p>
            <a:pPr algn="ctr" fontAlgn="base">
              <a:lnSpc>
                <a:spcPts val="2200"/>
              </a:lnSpc>
              <a:spcBef>
                <a:spcPct val="0"/>
              </a:spcBef>
              <a:spcAft>
                <a:spcPct val="0"/>
              </a:spcAft>
            </a:pPr>
            <a:r>
              <a:rPr lang="en-US" b="1" dirty="0">
                <a:solidFill>
                  <a:prstClr val="white"/>
                </a:solidFill>
                <a:latin typeface="Arial" pitchFamily="34" charset="0"/>
              </a:rPr>
              <a:t>reported receiving </a:t>
            </a:r>
          </a:p>
          <a:p>
            <a:pPr algn="ctr" fontAlgn="base">
              <a:lnSpc>
                <a:spcPts val="2200"/>
              </a:lnSpc>
              <a:spcBef>
                <a:spcPct val="0"/>
              </a:spcBef>
              <a:spcAft>
                <a:spcPct val="0"/>
              </a:spcAft>
            </a:pPr>
            <a:r>
              <a:rPr lang="en-US" sz="2700" b="1" dirty="0">
                <a:solidFill>
                  <a:prstClr val="white"/>
                </a:solidFill>
                <a:latin typeface="Arial" pitchFamily="34" charset="0"/>
              </a:rPr>
              <a:t>NO </a:t>
            </a:r>
            <a:r>
              <a:rPr lang="en-US" b="1" dirty="0">
                <a:solidFill>
                  <a:prstClr val="white"/>
                </a:solidFill>
                <a:latin typeface="Arial" pitchFamily="34" charset="0"/>
              </a:rPr>
              <a:t>benefits</a:t>
            </a:r>
          </a:p>
        </p:txBody>
      </p:sp>
      <p:pic>
        <p:nvPicPr>
          <p:cNvPr id="13314" name="Picture 2"/>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3642" y="5614409"/>
            <a:ext cx="2631609" cy="989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6189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575"/>
            <a:ext cx="7848600" cy="1143000"/>
          </a:xfrm>
        </p:spPr>
        <p:txBody>
          <a:bodyPr>
            <a:normAutofit/>
          </a:bodyPr>
          <a:lstStyle/>
          <a:p>
            <a:r>
              <a:rPr lang="en-US" sz="5400" b="1" dirty="0" smtClean="0">
                <a:solidFill>
                  <a:srgbClr val="009900"/>
                </a:solidFill>
              </a:rPr>
              <a:t>Behavioral Targets</a:t>
            </a:r>
            <a:endParaRPr lang="en-US" sz="5400" b="1" dirty="0">
              <a:solidFill>
                <a:srgbClr val="0099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545369"/>
              </p:ext>
            </p:extLst>
          </p:nvPr>
        </p:nvGraphicFramePr>
        <p:xfrm>
          <a:off x="533400" y="990600"/>
          <a:ext cx="7581900" cy="5562601"/>
        </p:xfrm>
        <a:graphic>
          <a:graphicData uri="http://schemas.openxmlformats.org/drawingml/2006/table">
            <a:tbl>
              <a:tblPr firstRow="1" firstCol="1" bandRow="1">
                <a:tableStyleId>{5C22544A-7EE6-4342-B048-85BDC9FD1C3A}</a:tableStyleId>
              </a:tblPr>
              <a:tblGrid>
                <a:gridCol w="2650814"/>
                <a:gridCol w="2636563"/>
                <a:gridCol w="2294523"/>
              </a:tblGrid>
              <a:tr h="601106">
                <a:tc gridSpan="3">
                  <a:txBody>
                    <a:bodyPr/>
                    <a:lstStyle/>
                    <a:p>
                      <a:pPr marL="0" marR="0" algn="ctr">
                        <a:spcBef>
                          <a:spcPts val="0"/>
                        </a:spcBef>
                        <a:spcAft>
                          <a:spcPts val="0"/>
                        </a:spcAft>
                      </a:pPr>
                      <a:r>
                        <a:rPr lang="en-US" sz="2000" dirty="0" smtClean="0">
                          <a:effectLst/>
                        </a:rPr>
                        <a:t> </a:t>
                      </a:r>
                      <a:r>
                        <a:rPr lang="en-US" sz="2000" dirty="0">
                          <a:effectLst/>
                        </a:rPr>
                        <a:t>Twelve Core Behaviors </a:t>
                      </a:r>
                      <a:r>
                        <a:rPr lang="en-US" sz="2000" dirty="0" smtClean="0">
                          <a:effectLst/>
                        </a:rPr>
                        <a:t> </a:t>
                      </a:r>
                      <a:endParaRPr lang="en-US" sz="2000" dirty="0">
                        <a:effectLst/>
                        <a:latin typeface="Calibri"/>
                        <a:ea typeface="Calibri"/>
                        <a:cs typeface="Times New Roman"/>
                      </a:endParaRPr>
                    </a:p>
                  </a:txBody>
                  <a:tcPr marL="51435" marR="51435" marT="0" marB="0"/>
                </a:tc>
                <a:tc hMerge="1">
                  <a:txBody>
                    <a:bodyPr/>
                    <a:lstStyle/>
                    <a:p>
                      <a:endParaRPr lang="en-US"/>
                    </a:p>
                  </a:txBody>
                  <a:tcPr/>
                </a:tc>
                <a:tc hMerge="1">
                  <a:txBody>
                    <a:bodyPr/>
                    <a:lstStyle/>
                    <a:p>
                      <a:endParaRPr lang="en-US"/>
                    </a:p>
                  </a:txBody>
                  <a:tcPr/>
                </a:tc>
              </a:tr>
              <a:tr h="992299">
                <a:tc>
                  <a:txBody>
                    <a:bodyPr/>
                    <a:lstStyle/>
                    <a:p>
                      <a:pPr marL="0" marR="0" algn="ctr">
                        <a:spcBef>
                          <a:spcPts val="0"/>
                        </a:spcBef>
                        <a:spcAft>
                          <a:spcPts val="0"/>
                        </a:spcAft>
                      </a:pPr>
                      <a:r>
                        <a:rPr lang="en-US" sz="1200">
                          <a:effectLst/>
                        </a:rPr>
                        <a:t>Child Behaviors</a:t>
                      </a:r>
                      <a:endParaRPr lang="en-US" sz="1100">
                        <a:effectLst/>
                        <a:latin typeface="Calibri"/>
                        <a:ea typeface="Calibri"/>
                        <a:cs typeface="Times New Roman"/>
                      </a:endParaRPr>
                    </a:p>
                  </a:txBody>
                  <a:tcPr marL="51435" marR="51435" marT="0" marB="0"/>
                </a:tc>
                <a:tc>
                  <a:txBody>
                    <a:bodyPr/>
                    <a:lstStyle/>
                    <a:p>
                      <a:pPr marL="0" marR="0" algn="ctr">
                        <a:spcBef>
                          <a:spcPts val="0"/>
                        </a:spcBef>
                        <a:spcAft>
                          <a:spcPts val="0"/>
                        </a:spcAft>
                      </a:pPr>
                      <a:r>
                        <a:rPr lang="en-US" sz="1200">
                          <a:effectLst/>
                        </a:rPr>
                        <a:t>Parent/Adult Behaviors</a:t>
                      </a:r>
                      <a:endParaRPr lang="en-US" sz="1100">
                        <a:effectLst/>
                        <a:latin typeface="Calibri"/>
                        <a:ea typeface="Calibri"/>
                        <a:cs typeface="Times New Roman"/>
                      </a:endParaRPr>
                    </a:p>
                  </a:txBody>
                  <a:tcPr marL="51435" marR="51435" marT="0" marB="0"/>
                </a:tc>
                <a:tc>
                  <a:txBody>
                    <a:bodyPr/>
                    <a:lstStyle/>
                    <a:p>
                      <a:pPr marL="0" marR="0" algn="ctr">
                        <a:spcBef>
                          <a:spcPts val="0"/>
                        </a:spcBef>
                        <a:spcAft>
                          <a:spcPts val="0"/>
                        </a:spcAft>
                      </a:pPr>
                      <a:r>
                        <a:rPr lang="en-US" sz="1200">
                          <a:effectLst/>
                        </a:rPr>
                        <a:t>Child &amp; Parent/Adult Interaction Behaviors</a:t>
                      </a:r>
                      <a:endParaRPr lang="en-US" sz="1100">
                        <a:effectLst/>
                        <a:latin typeface="Calibri"/>
                        <a:ea typeface="Calibri"/>
                        <a:cs typeface="Times New Roman"/>
                      </a:endParaRPr>
                    </a:p>
                  </a:txBody>
                  <a:tcPr marL="51435" marR="51435" marT="0" marB="0"/>
                </a:tc>
              </a:tr>
              <a:tr h="992299">
                <a:tc>
                  <a:txBody>
                    <a:bodyPr/>
                    <a:lstStyle/>
                    <a:p>
                      <a:pPr marL="0" marR="0">
                        <a:spcBef>
                          <a:spcPts val="0"/>
                        </a:spcBef>
                        <a:spcAft>
                          <a:spcPts val="0"/>
                        </a:spcAft>
                      </a:pPr>
                      <a:r>
                        <a:rPr lang="en-US" sz="1200" dirty="0">
                          <a:effectLst/>
                        </a:rPr>
                        <a:t>Increasing fruit and vegetable consumption (F&amp;V)</a:t>
                      </a:r>
                      <a:endParaRPr lang="en-US" sz="1100" dirty="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a:effectLst/>
                        </a:rPr>
                        <a:t>Increasing access and availability of F&amp;V in the home </a:t>
                      </a:r>
                      <a:endParaRPr lang="en-US" sz="110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a:effectLst/>
                        </a:rPr>
                        <a:t>Gardening together</a:t>
                      </a:r>
                      <a:endParaRPr lang="en-US" sz="1100">
                        <a:effectLst/>
                        <a:latin typeface="Calibri"/>
                        <a:ea typeface="Calibri"/>
                        <a:cs typeface="Times New Roman"/>
                      </a:endParaRPr>
                    </a:p>
                  </a:txBody>
                  <a:tcPr marL="51435" marR="51435" marT="0" marB="0"/>
                </a:tc>
              </a:tr>
              <a:tr h="992299">
                <a:tc>
                  <a:txBody>
                    <a:bodyPr/>
                    <a:lstStyle/>
                    <a:p>
                      <a:pPr marL="0" marR="0">
                        <a:spcBef>
                          <a:spcPts val="0"/>
                        </a:spcBef>
                        <a:spcAft>
                          <a:spcPts val="0"/>
                        </a:spcAft>
                      </a:pPr>
                      <a:r>
                        <a:rPr lang="en-US" sz="1200">
                          <a:effectLst/>
                        </a:rPr>
                        <a:t>Decreasing sugar sweetened beverage (SSB) consumption </a:t>
                      </a:r>
                      <a:endParaRPr lang="en-US" sz="110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a:effectLst/>
                        </a:rPr>
                        <a:t>Limiting availability of SSB</a:t>
                      </a:r>
                      <a:endParaRPr lang="en-US" sz="110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a:effectLst/>
                        </a:rPr>
                        <a:t>Preparing snacks and meals together</a:t>
                      </a:r>
                      <a:endParaRPr lang="en-US" sz="1100">
                        <a:effectLst/>
                        <a:latin typeface="Calibri"/>
                        <a:ea typeface="Calibri"/>
                        <a:cs typeface="Times New Roman"/>
                      </a:endParaRPr>
                    </a:p>
                  </a:txBody>
                  <a:tcPr marL="51435" marR="51435" marT="0" marB="0"/>
                </a:tc>
              </a:tr>
              <a:tr h="992299">
                <a:tc>
                  <a:txBody>
                    <a:bodyPr/>
                    <a:lstStyle/>
                    <a:p>
                      <a:pPr marL="0" marR="0">
                        <a:spcBef>
                          <a:spcPts val="0"/>
                        </a:spcBef>
                        <a:spcAft>
                          <a:spcPts val="0"/>
                        </a:spcAft>
                      </a:pPr>
                      <a:r>
                        <a:rPr lang="en-US" sz="1200" dirty="0">
                          <a:effectLst/>
                        </a:rPr>
                        <a:t>Increasing physical activity (PA)</a:t>
                      </a:r>
                      <a:endParaRPr lang="en-US" sz="1100" dirty="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a:effectLst/>
                        </a:rPr>
                        <a:t>Providing PA opportunities for children</a:t>
                      </a:r>
                      <a:endParaRPr lang="en-US" sz="110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a:effectLst/>
                        </a:rPr>
                        <a:t>Engaging in PA together</a:t>
                      </a:r>
                      <a:endParaRPr lang="en-US" sz="1100">
                        <a:effectLst/>
                        <a:latin typeface="Calibri"/>
                        <a:ea typeface="Calibri"/>
                        <a:cs typeface="Times New Roman"/>
                      </a:endParaRPr>
                    </a:p>
                  </a:txBody>
                  <a:tcPr marL="51435" marR="51435" marT="0" marB="0"/>
                </a:tc>
              </a:tr>
              <a:tr h="992299">
                <a:tc>
                  <a:txBody>
                    <a:bodyPr/>
                    <a:lstStyle/>
                    <a:p>
                      <a:pPr marL="0" marR="0">
                        <a:spcBef>
                          <a:spcPts val="0"/>
                        </a:spcBef>
                        <a:spcAft>
                          <a:spcPts val="0"/>
                        </a:spcAft>
                      </a:pPr>
                      <a:r>
                        <a:rPr lang="en-US" sz="1200">
                          <a:effectLst/>
                        </a:rPr>
                        <a:t>Decreasing sedentary activity</a:t>
                      </a:r>
                      <a:endParaRPr lang="en-US" sz="110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a:effectLst/>
                        </a:rPr>
                        <a:t>Limiting children’s sedentary activity</a:t>
                      </a:r>
                      <a:endParaRPr lang="en-US" sz="110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dirty="0">
                          <a:effectLst/>
                        </a:rPr>
                        <a:t>Eating snacks and meals together</a:t>
                      </a:r>
                      <a:endParaRPr lang="en-US" sz="1100" dirty="0">
                        <a:effectLst/>
                        <a:latin typeface="Calibri"/>
                        <a:ea typeface="Calibri"/>
                        <a:cs typeface="Times New Roman"/>
                      </a:endParaRPr>
                    </a:p>
                  </a:txBody>
                  <a:tcPr marL="51435" marR="51435" marT="0" marB="0"/>
                </a:tc>
              </a:tr>
            </a:tbl>
          </a:graphicData>
        </a:graphic>
      </p:graphicFrame>
    </p:spTree>
    <p:extLst>
      <p:ext uri="{BB962C8B-B14F-4D97-AF65-F5344CB8AC3E}">
        <p14:creationId xmlns:p14="http://schemas.microsoft.com/office/powerpoint/2010/main" val="3268271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ext uri="{D42A27DB-BD31-4B8C-83A1-F6EECF244321}">
                <p14:modId xmlns:p14="http://schemas.microsoft.com/office/powerpoint/2010/main" val="2312343538"/>
              </p:ext>
            </p:extLst>
          </p:nvPr>
        </p:nvGraphicFramePr>
        <p:xfrm>
          <a:off x="814388" y="95251"/>
          <a:ext cx="7372351" cy="6811460"/>
        </p:xfrm>
        <a:graphic>
          <a:graphicData uri="http://schemas.openxmlformats.org/drawingml/2006/table">
            <a:tbl>
              <a:tblPr firstRow="1" bandRow="1">
                <a:tableStyleId>{F5AB1C69-6EDB-4FF4-983F-18BD219EF322}</a:tableStyleId>
              </a:tblPr>
              <a:tblGrid>
                <a:gridCol w="4125811"/>
                <a:gridCol w="811635"/>
                <a:gridCol w="811635"/>
                <a:gridCol w="811635"/>
                <a:gridCol w="811635"/>
              </a:tblGrid>
              <a:tr h="370374">
                <a:tc gridSpan="5">
                  <a:txBody>
                    <a:bodyPr/>
                    <a:lstStyle/>
                    <a:p>
                      <a:pPr marL="0" marR="0" algn="ctr">
                        <a:spcBef>
                          <a:spcPts val="0"/>
                        </a:spcBef>
                        <a:spcAft>
                          <a:spcPts val="0"/>
                        </a:spcAft>
                      </a:pPr>
                      <a:r>
                        <a:rPr lang="en-US" sz="1600" dirty="0" smtClean="0">
                          <a:effectLst/>
                        </a:rPr>
                        <a:t>Summary of Significant Outcomes by Treatment</a:t>
                      </a:r>
                      <a:endParaRPr lang="en-US" sz="1600" dirty="0">
                        <a:effectLst/>
                        <a:latin typeface="Arial Narrow" panose="020B0606020202030204" pitchFamily="34" charset="0"/>
                        <a:ea typeface="ＭＳ 明朝"/>
                        <a:cs typeface="Times New Roman"/>
                      </a:endParaRPr>
                    </a:p>
                  </a:txBody>
                  <a:tcPr marL="51435" marR="51435" marT="0" marB="0" anchor="ctr"/>
                </a:tc>
                <a:tc hMerge="1">
                  <a:txBody>
                    <a:bodyPr/>
                    <a:lstStyle/>
                    <a:p>
                      <a:pPr marL="0" marR="0" algn="ctr">
                        <a:spcBef>
                          <a:spcPts val="0"/>
                        </a:spcBef>
                        <a:spcAft>
                          <a:spcPts val="0"/>
                        </a:spcAft>
                      </a:pPr>
                      <a:endParaRPr lang="en-US" sz="1600" dirty="0">
                        <a:effectLst/>
                        <a:latin typeface="Cambria"/>
                        <a:ea typeface="ＭＳ 明朝"/>
                        <a:cs typeface="Times New Roman"/>
                      </a:endParaRPr>
                    </a:p>
                  </a:txBody>
                  <a:tcPr marL="68580" marR="68580" marT="0" marB="0"/>
                </a:tc>
                <a:tc hMerge="1">
                  <a:txBody>
                    <a:bodyPr/>
                    <a:lstStyle/>
                    <a:p>
                      <a:pPr marL="0" marR="0" algn="ctr">
                        <a:spcBef>
                          <a:spcPts val="0"/>
                        </a:spcBef>
                        <a:spcAft>
                          <a:spcPts val="0"/>
                        </a:spcAft>
                      </a:pPr>
                      <a:endParaRPr lang="en-US" sz="1600" dirty="0">
                        <a:effectLst/>
                        <a:latin typeface="Cambria"/>
                        <a:ea typeface="ＭＳ 明朝"/>
                        <a:cs typeface="Times New Roman"/>
                      </a:endParaRPr>
                    </a:p>
                  </a:txBody>
                  <a:tcPr marL="68580" marR="68580" marT="0" marB="0"/>
                </a:tc>
                <a:tc hMerge="1">
                  <a:txBody>
                    <a:bodyPr/>
                    <a:lstStyle/>
                    <a:p>
                      <a:pPr marL="0" marR="0" algn="ctr">
                        <a:spcBef>
                          <a:spcPts val="0"/>
                        </a:spcBef>
                        <a:spcAft>
                          <a:spcPts val="0"/>
                        </a:spcAft>
                      </a:pPr>
                      <a:endParaRPr lang="en-US" sz="1600" dirty="0">
                        <a:effectLst/>
                        <a:latin typeface="Cambria"/>
                        <a:ea typeface="ＭＳ 明朝"/>
                        <a:cs typeface="Times New Roman"/>
                      </a:endParaRPr>
                    </a:p>
                  </a:txBody>
                  <a:tcPr marL="68580" marR="68580" marT="0" marB="0"/>
                </a:tc>
                <a:tc hMerge="1">
                  <a:txBody>
                    <a:bodyPr/>
                    <a:lstStyle/>
                    <a:p>
                      <a:pPr marL="0" marR="0" algn="ctr">
                        <a:spcBef>
                          <a:spcPts val="0"/>
                        </a:spcBef>
                        <a:spcAft>
                          <a:spcPts val="0"/>
                        </a:spcAft>
                      </a:pPr>
                      <a:endParaRPr lang="en-US" sz="1600" dirty="0">
                        <a:effectLst/>
                        <a:latin typeface="Cambria"/>
                        <a:ea typeface="ＭＳ 明朝"/>
                        <a:cs typeface="Times New Roman"/>
                      </a:endParaRPr>
                    </a:p>
                  </a:txBody>
                  <a:tcPr marL="68580" marR="68580" marT="0" marB="0"/>
                </a:tc>
              </a:tr>
              <a:tr h="433480">
                <a:tc>
                  <a:txBody>
                    <a:bodyPr/>
                    <a:lstStyle/>
                    <a:p>
                      <a:pPr marL="0" marR="0" algn="l">
                        <a:spcBef>
                          <a:spcPts val="0"/>
                        </a:spcBef>
                        <a:spcAft>
                          <a:spcPts val="0"/>
                        </a:spcAft>
                      </a:pP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1200" dirty="0" smtClean="0">
                          <a:effectLst/>
                        </a:rPr>
                        <a:t>CATCH</a:t>
                      </a:r>
                      <a:endParaRPr lang="en-US" sz="12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1200" dirty="0" smtClean="0">
                          <a:effectLst/>
                        </a:rPr>
                        <a:t>CATCH+</a:t>
                      </a:r>
                    </a:p>
                    <a:p>
                      <a:pPr marL="0" marR="0" algn="l">
                        <a:spcBef>
                          <a:spcPts val="0"/>
                        </a:spcBef>
                        <a:spcAft>
                          <a:spcPts val="0"/>
                        </a:spcAft>
                      </a:pPr>
                      <a:r>
                        <a:rPr lang="en-US" sz="1200" dirty="0" smtClean="0">
                          <a:effectLst/>
                        </a:rPr>
                        <a:t>JMG</a:t>
                      </a:r>
                      <a:endParaRPr lang="en-US" sz="12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1200" dirty="0" smtClean="0">
                          <a:effectLst/>
                        </a:rPr>
                        <a:t>CATCH+</a:t>
                      </a:r>
                    </a:p>
                    <a:p>
                      <a:pPr marL="0" marR="0" algn="l">
                        <a:spcBef>
                          <a:spcPts val="0"/>
                        </a:spcBef>
                        <a:spcAft>
                          <a:spcPts val="0"/>
                        </a:spcAft>
                      </a:pPr>
                      <a:r>
                        <a:rPr lang="en-US" sz="1200" dirty="0" smtClean="0">
                          <a:effectLst/>
                        </a:rPr>
                        <a:t>WAT</a:t>
                      </a:r>
                      <a:endParaRPr lang="en-US" sz="12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1200" dirty="0" smtClean="0">
                          <a:effectLst/>
                        </a:rPr>
                        <a:t>CATCH+</a:t>
                      </a:r>
                    </a:p>
                    <a:p>
                      <a:pPr marL="0" marR="0" algn="l">
                        <a:spcBef>
                          <a:spcPts val="0"/>
                        </a:spcBef>
                        <a:spcAft>
                          <a:spcPts val="0"/>
                        </a:spcAft>
                      </a:pPr>
                      <a:r>
                        <a:rPr lang="en-US" sz="1200" dirty="0" smtClean="0">
                          <a:effectLst/>
                        </a:rPr>
                        <a:t>JMG+WAT</a:t>
                      </a:r>
                      <a:endParaRPr lang="en-US" sz="1200" b="1" dirty="0">
                        <a:effectLst/>
                        <a:latin typeface="Arial Narrow" panose="020B0606020202030204" pitchFamily="34" charset="0"/>
                        <a:ea typeface="ＭＳ 明朝"/>
                        <a:cs typeface="Times New Roman"/>
                      </a:endParaRPr>
                    </a:p>
                  </a:txBody>
                  <a:tcPr marL="51435" marR="51435" marT="0" marB="0" anchor="ctr"/>
                </a:tc>
              </a:tr>
              <a:tr h="325110">
                <a:tc>
                  <a:txBody>
                    <a:bodyPr/>
                    <a:lstStyle/>
                    <a:p>
                      <a:pPr marL="0" marR="0" algn="l">
                        <a:spcBef>
                          <a:spcPts val="0"/>
                        </a:spcBef>
                        <a:spcAft>
                          <a:spcPts val="0"/>
                        </a:spcAft>
                      </a:pPr>
                      <a:r>
                        <a:rPr lang="en-US" sz="1600" dirty="0">
                          <a:effectLst/>
                        </a:rPr>
                        <a:t>Student</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1600" dirty="0">
                          <a:effectLst/>
                        </a:rPr>
                        <a:t> </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1600"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Vegetables preference</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Vegetable </a:t>
                      </a:r>
                      <a:r>
                        <a:rPr lang="en-US" sz="1600" dirty="0" smtClean="0">
                          <a:effectLst/>
                        </a:rPr>
                        <a:t>consumption at school</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Knowledge</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Engagement in moderate PA</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Sedentary </a:t>
                      </a:r>
                      <a:r>
                        <a:rPr lang="en-US" sz="1600" dirty="0" smtClean="0">
                          <a:effectLst/>
                        </a:rPr>
                        <a:t>Behavior (decrease)</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Vegetable consumption </a:t>
                      </a:r>
                      <a:r>
                        <a:rPr lang="en-US" sz="1600" dirty="0" smtClean="0">
                          <a:effectLst/>
                        </a:rPr>
                        <a:t>at home</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SSB </a:t>
                      </a:r>
                      <a:r>
                        <a:rPr lang="en-US" sz="1600" dirty="0" smtClean="0">
                          <a:effectLst/>
                        </a:rPr>
                        <a:t>consumption (decrease)</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Parent</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a:effectLst/>
                        </a:rPr>
                        <a:t>Home availability Vegetables</a:t>
                      </a:r>
                      <a:endParaRPr lang="en-US" sz="160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a:effectLst/>
                        </a:rPr>
                        <a:t>Home availability SSB</a:t>
                      </a:r>
                      <a:endParaRPr lang="en-US" sz="160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a:effectLst/>
                        </a:rPr>
                        <a:t>Parental support for child PA</a:t>
                      </a:r>
                      <a:endParaRPr lang="en-US" sz="160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Parental support for decreasing sedentary behavior</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smtClean="0">
                          <a:effectLst/>
                        </a:rPr>
                        <a:t>Student/Parent </a:t>
                      </a:r>
                      <a:r>
                        <a:rPr lang="en-US" sz="1600" dirty="0">
                          <a:effectLst/>
                        </a:rPr>
                        <a:t>Interaction</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a:effectLst/>
                        </a:rPr>
                        <a:t>Gardening together</a:t>
                      </a:r>
                      <a:endParaRPr lang="en-US" sz="160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a:effectLst/>
                        </a:rPr>
                        <a:t>Preparing food together</a:t>
                      </a:r>
                      <a:endParaRPr lang="en-US" sz="160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Eating meals together</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PA together</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bl>
          </a:graphicData>
        </a:graphic>
      </p:graphicFrame>
    </p:spTree>
    <p:extLst>
      <p:ext uri="{BB962C8B-B14F-4D97-AF65-F5344CB8AC3E}">
        <p14:creationId xmlns:p14="http://schemas.microsoft.com/office/powerpoint/2010/main" val="1552625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29896672"/>
              </p:ext>
            </p:extLst>
          </p:nvPr>
        </p:nvGraphicFramePr>
        <p:xfrm>
          <a:off x="762000" y="1264700"/>
          <a:ext cx="6781801" cy="5374231"/>
        </p:xfrm>
        <a:graphic>
          <a:graphicData uri="http://schemas.openxmlformats.org/drawingml/2006/table">
            <a:tbl>
              <a:tblPr bandRow="1">
                <a:tableStyleId>{F5AB1C69-6EDB-4FF4-983F-18BD219EF322}</a:tableStyleId>
              </a:tblPr>
              <a:tblGrid>
                <a:gridCol w="4077910"/>
                <a:gridCol w="901297"/>
                <a:gridCol w="901297"/>
                <a:gridCol w="901297"/>
              </a:tblGrid>
              <a:tr h="445410">
                <a:tc>
                  <a:txBody>
                    <a:bodyPr/>
                    <a:lstStyle/>
                    <a:p>
                      <a:pPr algn="ctr" fontAlgn="b"/>
                      <a:r>
                        <a:rPr lang="en-US" sz="1100" b="1" u="none" strike="noStrike" dirty="0">
                          <a:effectLst/>
                        </a:rPr>
                        <a:t>Question</a:t>
                      </a:r>
                      <a:endParaRPr lang="en-US" sz="1100" b="1" i="0" u="none" strike="noStrike" dirty="0">
                        <a:solidFill>
                          <a:schemeClr val="bg1"/>
                        </a:solidFill>
                        <a:effectLst/>
                        <a:latin typeface="Calibri"/>
                      </a:endParaRPr>
                    </a:p>
                  </a:txBody>
                  <a:tcPr marL="4951" marR="4951" marT="6601" marB="0" anchor="ctr"/>
                </a:tc>
                <a:tc>
                  <a:txBody>
                    <a:bodyPr/>
                    <a:lstStyle/>
                    <a:p>
                      <a:pPr algn="ctr" fontAlgn="b"/>
                      <a:r>
                        <a:rPr lang="en-US" sz="1100" b="1" u="none" strike="noStrike" dirty="0" smtClean="0">
                          <a:effectLst/>
                        </a:rPr>
                        <a:t>WAT</a:t>
                      </a:r>
                    </a:p>
                    <a:p>
                      <a:pPr algn="ctr" fontAlgn="b"/>
                      <a:r>
                        <a:rPr lang="en-US" sz="1100" b="1" u="none" strike="noStrike" dirty="0" smtClean="0">
                          <a:effectLst/>
                        </a:rPr>
                        <a:t> </a:t>
                      </a:r>
                      <a:r>
                        <a:rPr lang="en-US" sz="1100" b="1" u="none" strike="noStrike" dirty="0">
                          <a:effectLst/>
                        </a:rPr>
                        <a:t>(n=106)</a:t>
                      </a:r>
                      <a:endParaRPr lang="en-US" sz="1100" b="1" i="0" u="none" strike="noStrike" dirty="0">
                        <a:solidFill>
                          <a:schemeClr val="bg1"/>
                        </a:solidFill>
                        <a:effectLst/>
                        <a:latin typeface="Calibri"/>
                      </a:endParaRPr>
                    </a:p>
                  </a:txBody>
                  <a:tcPr marL="4951" marR="4951" marT="6601" marB="0" anchor="ctr"/>
                </a:tc>
                <a:tc>
                  <a:txBody>
                    <a:bodyPr/>
                    <a:lstStyle/>
                    <a:p>
                      <a:pPr algn="ctr" fontAlgn="b"/>
                      <a:r>
                        <a:rPr lang="en-US" sz="1100" b="1" u="none" strike="noStrike">
                          <a:effectLst/>
                        </a:rPr>
                        <a:t>JMG  (n=118)</a:t>
                      </a:r>
                      <a:endParaRPr lang="en-US" sz="1100" b="1" i="0" u="none" strike="noStrike">
                        <a:solidFill>
                          <a:schemeClr val="bg1"/>
                        </a:solidFill>
                        <a:effectLst/>
                        <a:latin typeface="Calibri"/>
                      </a:endParaRPr>
                    </a:p>
                  </a:txBody>
                  <a:tcPr marL="4951" marR="4951" marT="6601" marB="0" anchor="ctr"/>
                </a:tc>
                <a:tc>
                  <a:txBody>
                    <a:bodyPr/>
                    <a:lstStyle/>
                    <a:p>
                      <a:pPr algn="ctr" fontAlgn="b"/>
                      <a:r>
                        <a:rPr lang="en-US" sz="1100" b="1" u="none" strike="noStrike" dirty="0">
                          <a:effectLst/>
                        </a:rPr>
                        <a:t>WAT + JMG (n=110)</a:t>
                      </a:r>
                      <a:endParaRPr lang="en-US" sz="1100" b="1" i="0" u="none" strike="noStrike" dirty="0">
                        <a:solidFill>
                          <a:schemeClr val="bg1"/>
                        </a:solidFill>
                        <a:effectLst/>
                        <a:latin typeface="Calibri"/>
                      </a:endParaRPr>
                    </a:p>
                  </a:txBody>
                  <a:tcPr marL="4951" marR="4951" marT="6601" marB="0" anchor="ctr"/>
                </a:tc>
              </a:tr>
              <a:tr h="412713">
                <a:tc>
                  <a:txBody>
                    <a:bodyPr/>
                    <a:lstStyle/>
                    <a:p>
                      <a:pPr algn="r" fontAlgn="b"/>
                      <a:r>
                        <a:rPr lang="en-US" sz="1150" u="none" strike="noStrike" dirty="0">
                          <a:effectLst/>
                        </a:rPr>
                        <a:t>Have you received TGEG materials from your child's school?</a:t>
                      </a:r>
                      <a:endParaRPr lang="en-US" sz="1150" b="0" i="0" u="none" strike="noStrike" dirty="0">
                        <a:solidFill>
                          <a:srgbClr val="000000"/>
                        </a:solidFill>
                        <a:effectLst/>
                        <a:latin typeface="Calibri"/>
                      </a:endParaRPr>
                    </a:p>
                  </a:txBody>
                  <a:tcPr marL="4951" marR="4951" marT="6601" marB="0" anchor="b"/>
                </a:tc>
                <a:tc>
                  <a:txBody>
                    <a:bodyPr/>
                    <a:lstStyle/>
                    <a:p>
                      <a:pPr algn="ctr" fontAlgn="b"/>
                      <a:r>
                        <a:rPr lang="en-US" sz="1150" u="none" strike="noStrike" dirty="0">
                          <a:effectLst/>
                        </a:rPr>
                        <a:t>38%   </a:t>
                      </a:r>
                      <a:endParaRPr lang="en-US" sz="1150" b="0" i="0" u="none" strike="noStrike" dirty="0">
                        <a:solidFill>
                          <a:srgbClr val="000000"/>
                        </a:solidFill>
                        <a:effectLst/>
                        <a:latin typeface="Calibri"/>
                      </a:endParaRPr>
                    </a:p>
                  </a:txBody>
                  <a:tcPr marL="4951" marR="4951" marT="6601" marB="0" anchor="ctr"/>
                </a:tc>
                <a:tc>
                  <a:txBody>
                    <a:bodyPr/>
                    <a:lstStyle/>
                    <a:p>
                      <a:pPr algn="ctr" fontAlgn="b"/>
                      <a:r>
                        <a:rPr lang="en-US" sz="1150" u="none" strike="noStrike">
                          <a:effectLst/>
                        </a:rPr>
                        <a:t>49%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56%   </a:t>
                      </a:r>
                      <a:endParaRPr lang="en-US" sz="1150" b="0" i="0" u="none" strike="noStrike">
                        <a:solidFill>
                          <a:srgbClr val="000000"/>
                        </a:solidFill>
                        <a:effectLst/>
                        <a:latin typeface="Calibri"/>
                      </a:endParaRPr>
                    </a:p>
                  </a:txBody>
                  <a:tcPr marL="4951" marR="4951" marT="6601" marB="0" anchor="ctr"/>
                </a:tc>
              </a:tr>
              <a:tr h="412713">
                <a:tc>
                  <a:txBody>
                    <a:bodyPr/>
                    <a:lstStyle/>
                    <a:p>
                      <a:pPr algn="r" fontAlgn="b"/>
                      <a:r>
                        <a:rPr lang="en-US" sz="1150" u="none" strike="noStrike">
                          <a:effectLst/>
                        </a:rPr>
                        <a:t>Have you attended TGEG events at your child's school?</a:t>
                      </a:r>
                      <a:endParaRPr lang="en-US" sz="1150" b="0" i="0" u="none" strike="noStrike">
                        <a:solidFill>
                          <a:srgbClr val="000000"/>
                        </a:solidFill>
                        <a:effectLst/>
                        <a:latin typeface="Calibri"/>
                      </a:endParaRPr>
                    </a:p>
                  </a:txBody>
                  <a:tcPr marL="4951" marR="4951" marT="6601" marB="0" anchor="b"/>
                </a:tc>
                <a:tc>
                  <a:txBody>
                    <a:bodyPr/>
                    <a:lstStyle/>
                    <a:p>
                      <a:pPr algn="ctr" fontAlgn="b"/>
                      <a:r>
                        <a:rPr lang="en-US" sz="1150" u="none" strike="noStrike">
                          <a:effectLst/>
                        </a:rPr>
                        <a:t>15%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8%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12%   </a:t>
                      </a:r>
                      <a:endParaRPr lang="en-US" sz="1150" b="0" i="0" u="none" strike="noStrike">
                        <a:solidFill>
                          <a:srgbClr val="000000"/>
                        </a:solidFill>
                        <a:effectLst/>
                        <a:latin typeface="Calibri"/>
                      </a:endParaRPr>
                    </a:p>
                  </a:txBody>
                  <a:tcPr marL="4951" marR="4951" marT="6601" marB="0" anchor="ctr"/>
                </a:tc>
              </a:tr>
              <a:tr h="235976">
                <a:tc>
                  <a:txBody>
                    <a:bodyPr/>
                    <a:lstStyle/>
                    <a:p>
                      <a:pPr algn="r" fontAlgn="b"/>
                      <a:r>
                        <a:rPr lang="en-US" sz="1150" u="none" strike="noStrike">
                          <a:effectLst/>
                        </a:rPr>
                        <a:t>Has your child talked about CATCH lessons at school?</a:t>
                      </a:r>
                      <a:endParaRPr lang="en-US" sz="1150" b="0" i="0" u="none" strike="noStrike">
                        <a:solidFill>
                          <a:srgbClr val="000000"/>
                        </a:solidFill>
                        <a:effectLst/>
                        <a:latin typeface="Calibri"/>
                      </a:endParaRPr>
                    </a:p>
                  </a:txBody>
                  <a:tcPr marL="4951" marR="4951" marT="6601" marB="0" anchor="b"/>
                </a:tc>
                <a:tc>
                  <a:txBody>
                    <a:bodyPr/>
                    <a:lstStyle/>
                    <a:p>
                      <a:pPr algn="ctr" fontAlgn="b"/>
                      <a:r>
                        <a:rPr lang="en-US" sz="1150" u="none" strike="noStrike">
                          <a:effectLst/>
                        </a:rPr>
                        <a:t>9%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25%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30%   </a:t>
                      </a:r>
                      <a:endParaRPr lang="en-US" sz="1150" b="0" i="0" u="none" strike="noStrike">
                        <a:solidFill>
                          <a:srgbClr val="000000"/>
                        </a:solidFill>
                        <a:effectLst/>
                        <a:latin typeface="Calibri"/>
                      </a:endParaRPr>
                    </a:p>
                  </a:txBody>
                  <a:tcPr marL="4951" marR="4951" marT="6601" marB="0" anchor="ctr"/>
                </a:tc>
              </a:tr>
              <a:tr h="463387">
                <a:tc>
                  <a:txBody>
                    <a:bodyPr/>
                    <a:lstStyle/>
                    <a:p>
                      <a:pPr algn="r" fontAlgn="b"/>
                      <a:r>
                        <a:rPr lang="en-US" sz="1150" u="none" strike="noStrike" dirty="0">
                          <a:effectLst/>
                        </a:rPr>
                        <a:t>Have you received any CATCH materials from your child's school?</a:t>
                      </a:r>
                      <a:endParaRPr lang="en-US" sz="1150" b="0" i="0" u="none" strike="noStrike" dirty="0">
                        <a:solidFill>
                          <a:srgbClr val="000000"/>
                        </a:solidFill>
                        <a:effectLst/>
                        <a:latin typeface="Calibri"/>
                      </a:endParaRPr>
                    </a:p>
                  </a:txBody>
                  <a:tcPr marL="4951" marR="4951" marT="6601" marB="0" anchor="b"/>
                </a:tc>
                <a:tc>
                  <a:txBody>
                    <a:bodyPr/>
                    <a:lstStyle/>
                    <a:p>
                      <a:pPr algn="ctr" fontAlgn="b"/>
                      <a:r>
                        <a:rPr lang="en-US" sz="1150" u="none" strike="noStrike">
                          <a:effectLst/>
                        </a:rPr>
                        <a:t>10%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19%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19%   </a:t>
                      </a:r>
                      <a:endParaRPr lang="en-US" sz="1150" b="0" i="0" u="none" strike="noStrike">
                        <a:solidFill>
                          <a:srgbClr val="000000"/>
                        </a:solidFill>
                        <a:effectLst/>
                        <a:latin typeface="Calibri"/>
                      </a:endParaRPr>
                    </a:p>
                  </a:txBody>
                  <a:tcPr marL="4951" marR="4951" marT="6601" marB="0" anchor="ctr"/>
                </a:tc>
              </a:tr>
              <a:tr h="235976">
                <a:tc>
                  <a:txBody>
                    <a:bodyPr/>
                    <a:lstStyle/>
                    <a:p>
                      <a:pPr algn="r" fontAlgn="b"/>
                      <a:r>
                        <a:rPr lang="en-US" sz="1150" u="none" strike="noStrike">
                          <a:effectLst/>
                        </a:rPr>
                        <a:t>Has your child talked about Go, Slow, Whoa foods?</a:t>
                      </a:r>
                      <a:endParaRPr lang="en-US" sz="1150" b="0" i="0" u="none" strike="noStrike">
                        <a:solidFill>
                          <a:srgbClr val="000000"/>
                        </a:solidFill>
                        <a:effectLst/>
                        <a:latin typeface="Calibri"/>
                      </a:endParaRPr>
                    </a:p>
                  </a:txBody>
                  <a:tcPr marL="4951" marR="4951" marT="6601" marB="0" anchor="b"/>
                </a:tc>
                <a:tc>
                  <a:txBody>
                    <a:bodyPr/>
                    <a:lstStyle/>
                    <a:p>
                      <a:pPr algn="ctr" fontAlgn="b"/>
                      <a:r>
                        <a:rPr lang="en-US" sz="1150" u="none" strike="noStrike">
                          <a:effectLst/>
                        </a:rPr>
                        <a:t>27%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36%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41%   </a:t>
                      </a:r>
                      <a:endParaRPr lang="en-US" sz="1150" b="0" i="0" u="none" strike="noStrike">
                        <a:solidFill>
                          <a:srgbClr val="000000"/>
                        </a:solidFill>
                        <a:effectLst/>
                        <a:latin typeface="Calibri"/>
                      </a:endParaRPr>
                    </a:p>
                  </a:txBody>
                  <a:tcPr marL="4951" marR="4951" marT="6601" marB="0" anchor="ctr"/>
                </a:tc>
              </a:tr>
              <a:tr h="235976">
                <a:tc>
                  <a:txBody>
                    <a:bodyPr/>
                    <a:lstStyle/>
                    <a:p>
                      <a:pPr algn="r" fontAlgn="b"/>
                      <a:r>
                        <a:rPr lang="en-US" sz="1150" u="none" strike="noStrike">
                          <a:effectLst/>
                        </a:rPr>
                        <a:t>Has your child talked you about their school garden?</a:t>
                      </a:r>
                      <a:endParaRPr lang="en-US" sz="1150" b="0" i="0" u="none" strike="noStrike">
                        <a:solidFill>
                          <a:srgbClr val="000000"/>
                        </a:solidFill>
                        <a:effectLst/>
                        <a:latin typeface="Calibri"/>
                      </a:endParaRPr>
                    </a:p>
                  </a:txBody>
                  <a:tcPr marL="4951" marR="4951" marT="6601" marB="0" anchor="b"/>
                </a:tc>
                <a:tc>
                  <a:txBody>
                    <a:bodyPr/>
                    <a:lstStyle/>
                    <a:p>
                      <a:pPr algn="ctr" fontAlgn="b"/>
                      <a:r>
                        <a:rPr lang="en-US" sz="1150" u="none" strike="noStrike">
                          <a:effectLst/>
                        </a:rPr>
                        <a:t>35%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76%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81%   </a:t>
                      </a:r>
                      <a:endParaRPr lang="en-US" sz="1150" b="0" i="0" u="none" strike="noStrike">
                        <a:solidFill>
                          <a:srgbClr val="000000"/>
                        </a:solidFill>
                        <a:effectLst/>
                        <a:latin typeface="Calibri"/>
                      </a:endParaRPr>
                    </a:p>
                  </a:txBody>
                  <a:tcPr marL="4951" marR="4951" marT="6601" marB="0" anchor="ctr"/>
                </a:tc>
              </a:tr>
              <a:tr h="235976">
                <a:tc>
                  <a:txBody>
                    <a:bodyPr/>
                    <a:lstStyle/>
                    <a:p>
                      <a:pPr algn="r" fontAlgn="b"/>
                      <a:r>
                        <a:rPr lang="en-US" sz="1150" u="none" strike="noStrike">
                          <a:effectLst/>
                        </a:rPr>
                        <a:t>Did you help build the garden at your child's school?</a:t>
                      </a:r>
                      <a:endParaRPr lang="en-US" sz="1150" b="0" i="0" u="none" strike="noStrike">
                        <a:solidFill>
                          <a:srgbClr val="000000"/>
                        </a:solidFill>
                        <a:effectLst/>
                        <a:latin typeface="Calibri"/>
                      </a:endParaRPr>
                    </a:p>
                  </a:txBody>
                  <a:tcPr marL="4951" marR="4951" marT="6601" marB="0" anchor="b"/>
                </a:tc>
                <a:tc>
                  <a:txBody>
                    <a:bodyPr/>
                    <a:lstStyle/>
                    <a:p>
                      <a:pPr algn="ctr" fontAlgn="b"/>
                      <a:r>
                        <a:rPr lang="en-US" sz="1150" u="none" strike="noStrike">
                          <a:effectLst/>
                        </a:rPr>
                        <a:t>12%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dirty="0">
                          <a:effectLst/>
                        </a:rPr>
                        <a:t>9%   </a:t>
                      </a:r>
                      <a:endParaRPr lang="en-US" sz="1150" b="0" i="0" u="none" strike="noStrike" dirty="0">
                        <a:solidFill>
                          <a:srgbClr val="000000"/>
                        </a:solidFill>
                        <a:effectLst/>
                        <a:latin typeface="Calibri"/>
                      </a:endParaRPr>
                    </a:p>
                  </a:txBody>
                  <a:tcPr marL="4951" marR="4951" marT="6601" marB="0" anchor="ctr"/>
                </a:tc>
                <a:tc>
                  <a:txBody>
                    <a:bodyPr/>
                    <a:lstStyle/>
                    <a:p>
                      <a:pPr algn="ctr" fontAlgn="b"/>
                      <a:r>
                        <a:rPr lang="en-US" sz="1150" u="none" strike="noStrike" dirty="0">
                          <a:effectLst/>
                        </a:rPr>
                        <a:t>14%   </a:t>
                      </a:r>
                      <a:endParaRPr lang="en-US" sz="1150" b="0" i="0" u="none" strike="noStrike" dirty="0">
                        <a:solidFill>
                          <a:srgbClr val="000000"/>
                        </a:solidFill>
                        <a:effectLst/>
                        <a:latin typeface="Calibri"/>
                      </a:endParaRPr>
                    </a:p>
                  </a:txBody>
                  <a:tcPr marL="4951" marR="4951" marT="6601" marB="0" anchor="ctr"/>
                </a:tc>
              </a:tr>
              <a:tr h="463387">
                <a:tc>
                  <a:txBody>
                    <a:bodyPr/>
                    <a:lstStyle/>
                    <a:p>
                      <a:pPr algn="r" fontAlgn="b"/>
                      <a:r>
                        <a:rPr lang="en-US" sz="1150" u="none" strike="noStrike" dirty="0">
                          <a:effectLst/>
                        </a:rPr>
                        <a:t>Did you read any TGEG vegetable recipes that your child brought from school?</a:t>
                      </a:r>
                      <a:endParaRPr lang="en-US" sz="1150" b="0" i="0" u="none" strike="noStrike" dirty="0">
                        <a:solidFill>
                          <a:srgbClr val="000000"/>
                        </a:solidFill>
                        <a:effectLst/>
                        <a:latin typeface="Calibri"/>
                      </a:endParaRPr>
                    </a:p>
                  </a:txBody>
                  <a:tcPr marL="4951" marR="4951" marT="6601" marB="0" anchor="b"/>
                </a:tc>
                <a:tc>
                  <a:txBody>
                    <a:bodyPr/>
                    <a:lstStyle/>
                    <a:p>
                      <a:pPr algn="ctr" fontAlgn="b"/>
                      <a:r>
                        <a:rPr lang="en-US" sz="1150" u="none" strike="noStrike" dirty="0">
                          <a:effectLst/>
                        </a:rPr>
                        <a:t>21%   </a:t>
                      </a:r>
                      <a:endParaRPr lang="en-US" sz="1150" b="0" i="0" u="none" strike="noStrike" dirty="0">
                        <a:solidFill>
                          <a:srgbClr val="000000"/>
                        </a:solidFill>
                        <a:effectLst/>
                        <a:latin typeface="Calibri"/>
                      </a:endParaRPr>
                    </a:p>
                  </a:txBody>
                  <a:tcPr marL="4951" marR="4951" marT="6601" marB="0" anchor="ctr"/>
                </a:tc>
                <a:tc>
                  <a:txBody>
                    <a:bodyPr/>
                    <a:lstStyle/>
                    <a:p>
                      <a:pPr algn="ctr" fontAlgn="b"/>
                      <a:r>
                        <a:rPr lang="en-US" sz="1150" u="none" strike="noStrike">
                          <a:effectLst/>
                        </a:rPr>
                        <a:t>50%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60%   </a:t>
                      </a:r>
                      <a:endParaRPr lang="en-US" sz="1150" b="0" i="0" u="none" strike="noStrike">
                        <a:solidFill>
                          <a:srgbClr val="000000"/>
                        </a:solidFill>
                        <a:effectLst/>
                        <a:latin typeface="Calibri"/>
                      </a:endParaRPr>
                    </a:p>
                  </a:txBody>
                  <a:tcPr marL="4951" marR="4951" marT="6601" marB="0" anchor="ctr"/>
                </a:tc>
              </a:tr>
              <a:tr h="412713">
                <a:tc>
                  <a:txBody>
                    <a:bodyPr/>
                    <a:lstStyle/>
                    <a:p>
                      <a:pPr algn="r" fontAlgn="b"/>
                      <a:r>
                        <a:rPr lang="en-US" sz="1150" u="none" strike="noStrike">
                          <a:effectLst/>
                        </a:rPr>
                        <a:t>Have you made any TGEG vegetable recipes for your family?</a:t>
                      </a:r>
                      <a:endParaRPr lang="en-US" sz="1150" b="0" i="0" u="none" strike="noStrike">
                        <a:solidFill>
                          <a:srgbClr val="000000"/>
                        </a:solidFill>
                        <a:effectLst/>
                        <a:latin typeface="Calibri"/>
                      </a:endParaRPr>
                    </a:p>
                  </a:txBody>
                  <a:tcPr marL="4951" marR="4951" marT="6601" marB="0" anchor="b"/>
                </a:tc>
                <a:tc>
                  <a:txBody>
                    <a:bodyPr/>
                    <a:lstStyle/>
                    <a:p>
                      <a:pPr algn="ctr" fontAlgn="b"/>
                      <a:r>
                        <a:rPr lang="en-US" sz="1150" u="none" strike="noStrike" dirty="0">
                          <a:effectLst/>
                        </a:rPr>
                        <a:t>9%   </a:t>
                      </a:r>
                      <a:endParaRPr lang="en-US" sz="1150" b="0" i="0" u="none" strike="noStrike" dirty="0">
                        <a:solidFill>
                          <a:srgbClr val="000000"/>
                        </a:solidFill>
                        <a:effectLst/>
                        <a:latin typeface="Calibri"/>
                      </a:endParaRPr>
                    </a:p>
                  </a:txBody>
                  <a:tcPr marL="4951" marR="4951" marT="6601" marB="0" anchor="ctr"/>
                </a:tc>
                <a:tc>
                  <a:txBody>
                    <a:bodyPr/>
                    <a:lstStyle/>
                    <a:p>
                      <a:pPr algn="ctr" fontAlgn="b"/>
                      <a:r>
                        <a:rPr lang="en-US" sz="1150" u="none" strike="noStrike">
                          <a:effectLst/>
                        </a:rPr>
                        <a:t>26%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30%   </a:t>
                      </a:r>
                      <a:endParaRPr lang="en-US" sz="1150" b="0" i="0" u="none" strike="noStrike">
                        <a:solidFill>
                          <a:srgbClr val="000000"/>
                        </a:solidFill>
                        <a:effectLst/>
                        <a:latin typeface="Calibri"/>
                      </a:endParaRPr>
                    </a:p>
                  </a:txBody>
                  <a:tcPr marL="4951" marR="4951" marT="6601" marB="0" anchor="ctr"/>
                </a:tc>
              </a:tr>
              <a:tr h="235976">
                <a:tc>
                  <a:txBody>
                    <a:bodyPr/>
                    <a:lstStyle/>
                    <a:p>
                      <a:pPr algn="r" fontAlgn="b"/>
                      <a:r>
                        <a:rPr lang="en-US" sz="1150" u="none" strike="noStrike">
                          <a:effectLst/>
                        </a:rPr>
                        <a:t>Have you watched any 'Dinner Tonight' videos?</a:t>
                      </a:r>
                      <a:endParaRPr lang="en-US" sz="1150" b="0" i="0" u="none" strike="noStrike">
                        <a:solidFill>
                          <a:srgbClr val="000000"/>
                        </a:solidFill>
                        <a:effectLst/>
                        <a:latin typeface="Calibri"/>
                      </a:endParaRPr>
                    </a:p>
                  </a:txBody>
                  <a:tcPr marL="4951" marR="4951" marT="6601" marB="0" anchor="b"/>
                </a:tc>
                <a:tc>
                  <a:txBody>
                    <a:bodyPr/>
                    <a:lstStyle/>
                    <a:p>
                      <a:pPr algn="ctr" fontAlgn="b"/>
                      <a:r>
                        <a:rPr lang="en-US" sz="1150" u="none" strike="noStrike">
                          <a:effectLst/>
                        </a:rPr>
                        <a:t>8%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dirty="0">
                          <a:effectLst/>
                        </a:rPr>
                        <a:t>8%   </a:t>
                      </a:r>
                      <a:endParaRPr lang="en-US" sz="1150" b="0" i="0" u="none" strike="noStrike" dirty="0">
                        <a:solidFill>
                          <a:srgbClr val="000000"/>
                        </a:solidFill>
                        <a:effectLst/>
                        <a:latin typeface="Calibri"/>
                      </a:endParaRPr>
                    </a:p>
                  </a:txBody>
                  <a:tcPr marL="4951" marR="4951" marT="6601" marB="0" anchor="ctr"/>
                </a:tc>
                <a:tc>
                  <a:txBody>
                    <a:bodyPr/>
                    <a:lstStyle/>
                    <a:p>
                      <a:pPr algn="ctr" fontAlgn="b"/>
                      <a:r>
                        <a:rPr lang="en-US" sz="1150" u="none" strike="noStrike">
                          <a:effectLst/>
                        </a:rPr>
                        <a:t>5%   </a:t>
                      </a:r>
                      <a:endParaRPr lang="en-US" sz="1150" b="0" i="0" u="none" strike="noStrike">
                        <a:solidFill>
                          <a:srgbClr val="000000"/>
                        </a:solidFill>
                        <a:effectLst/>
                        <a:latin typeface="Calibri"/>
                      </a:endParaRPr>
                    </a:p>
                  </a:txBody>
                  <a:tcPr marL="4951" marR="4951" marT="6601" marB="0" anchor="ctr"/>
                </a:tc>
              </a:tr>
              <a:tr h="235976">
                <a:tc>
                  <a:txBody>
                    <a:bodyPr/>
                    <a:lstStyle/>
                    <a:p>
                      <a:pPr algn="r" fontAlgn="b"/>
                      <a:r>
                        <a:rPr lang="en-US" sz="1150" u="none" strike="noStrike">
                          <a:effectLst/>
                        </a:rPr>
                        <a:t>Have you watched any of the 'Kids &amp; Veggies' videos?</a:t>
                      </a:r>
                      <a:endParaRPr lang="en-US" sz="1150" b="0" i="0" u="none" strike="noStrike">
                        <a:solidFill>
                          <a:srgbClr val="000000"/>
                        </a:solidFill>
                        <a:effectLst/>
                        <a:latin typeface="Calibri"/>
                      </a:endParaRPr>
                    </a:p>
                  </a:txBody>
                  <a:tcPr marL="4951" marR="4951" marT="6601" marB="0" anchor="b"/>
                </a:tc>
                <a:tc>
                  <a:txBody>
                    <a:bodyPr/>
                    <a:lstStyle/>
                    <a:p>
                      <a:pPr algn="ctr" fontAlgn="b"/>
                      <a:r>
                        <a:rPr lang="en-US" sz="1150" u="none" strike="noStrike">
                          <a:effectLst/>
                        </a:rPr>
                        <a:t>15%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dirty="0">
                          <a:effectLst/>
                        </a:rPr>
                        <a:t>8%   </a:t>
                      </a:r>
                      <a:endParaRPr lang="en-US" sz="1150" b="0" i="0" u="none" strike="noStrike" dirty="0">
                        <a:solidFill>
                          <a:srgbClr val="000000"/>
                        </a:solidFill>
                        <a:effectLst/>
                        <a:latin typeface="Calibri"/>
                      </a:endParaRPr>
                    </a:p>
                  </a:txBody>
                  <a:tcPr marL="4951" marR="4951" marT="6601" marB="0" anchor="ctr"/>
                </a:tc>
                <a:tc>
                  <a:txBody>
                    <a:bodyPr/>
                    <a:lstStyle/>
                    <a:p>
                      <a:pPr algn="ctr" fontAlgn="b"/>
                      <a:r>
                        <a:rPr lang="en-US" sz="1150" u="none" strike="noStrike">
                          <a:effectLst/>
                        </a:rPr>
                        <a:t>5%   </a:t>
                      </a:r>
                      <a:endParaRPr lang="en-US" sz="1150" b="0" i="0" u="none" strike="noStrike">
                        <a:solidFill>
                          <a:srgbClr val="000000"/>
                        </a:solidFill>
                        <a:effectLst/>
                        <a:latin typeface="Calibri"/>
                      </a:endParaRPr>
                    </a:p>
                  </a:txBody>
                  <a:tcPr marL="4951" marR="4951" marT="6601" marB="0" anchor="ctr"/>
                </a:tc>
              </a:tr>
              <a:tr h="463387">
                <a:tc>
                  <a:txBody>
                    <a:bodyPr/>
                    <a:lstStyle/>
                    <a:p>
                      <a:pPr algn="r" fontAlgn="b"/>
                      <a:r>
                        <a:rPr lang="en-US" sz="1150" u="none" strike="noStrike">
                          <a:effectLst/>
                        </a:rPr>
                        <a:t>Have you and your child read any TGEG family stories together?</a:t>
                      </a:r>
                      <a:endParaRPr lang="en-US" sz="1150" b="0" i="0" u="none" strike="noStrike">
                        <a:solidFill>
                          <a:srgbClr val="000000"/>
                        </a:solidFill>
                        <a:effectLst/>
                        <a:latin typeface="Calibri"/>
                      </a:endParaRPr>
                    </a:p>
                  </a:txBody>
                  <a:tcPr marL="4951" marR="4951" marT="6601" marB="0" anchor="b"/>
                </a:tc>
                <a:tc>
                  <a:txBody>
                    <a:bodyPr/>
                    <a:lstStyle/>
                    <a:p>
                      <a:pPr algn="ctr" fontAlgn="b"/>
                      <a:r>
                        <a:rPr lang="en-US" sz="1150" u="none" strike="noStrike">
                          <a:effectLst/>
                        </a:rPr>
                        <a:t>11%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13%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16%   </a:t>
                      </a:r>
                      <a:endParaRPr lang="en-US" sz="1150" b="0" i="0" u="none" strike="noStrike">
                        <a:solidFill>
                          <a:srgbClr val="000000"/>
                        </a:solidFill>
                        <a:effectLst/>
                        <a:latin typeface="Calibri"/>
                      </a:endParaRPr>
                    </a:p>
                  </a:txBody>
                  <a:tcPr marL="4951" marR="4951" marT="6601" marB="0" anchor="ctr"/>
                </a:tc>
              </a:tr>
              <a:tr h="235976">
                <a:tc>
                  <a:txBody>
                    <a:bodyPr/>
                    <a:lstStyle/>
                    <a:p>
                      <a:pPr algn="r" fontAlgn="b"/>
                      <a:r>
                        <a:rPr lang="en-US" sz="1150" u="none" strike="noStrike">
                          <a:effectLst/>
                        </a:rPr>
                        <a:t>Did you walk with your child for Bonus Miles for class?</a:t>
                      </a:r>
                      <a:endParaRPr lang="en-US" sz="1150" b="0" i="0" u="none" strike="noStrike">
                        <a:solidFill>
                          <a:srgbClr val="000000"/>
                        </a:solidFill>
                        <a:effectLst/>
                        <a:latin typeface="Calibri"/>
                      </a:endParaRPr>
                    </a:p>
                  </a:txBody>
                  <a:tcPr marL="4951" marR="4951" marT="6601" marB="0" anchor="b"/>
                </a:tc>
                <a:tc>
                  <a:txBody>
                    <a:bodyPr/>
                    <a:lstStyle/>
                    <a:p>
                      <a:pPr algn="ctr" fontAlgn="b"/>
                      <a:r>
                        <a:rPr lang="en-US" sz="1150" u="none" strike="noStrike">
                          <a:effectLst/>
                        </a:rPr>
                        <a:t>26%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16%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27%   </a:t>
                      </a:r>
                      <a:endParaRPr lang="en-US" sz="1150" b="0" i="0" u="none" strike="noStrike">
                        <a:solidFill>
                          <a:srgbClr val="000000"/>
                        </a:solidFill>
                        <a:effectLst/>
                        <a:latin typeface="Calibri"/>
                      </a:endParaRPr>
                    </a:p>
                  </a:txBody>
                  <a:tcPr marL="4951" marR="4951" marT="6601" marB="0" anchor="ctr"/>
                </a:tc>
              </a:tr>
              <a:tr h="235976">
                <a:tc>
                  <a:txBody>
                    <a:bodyPr/>
                    <a:lstStyle/>
                    <a:p>
                      <a:pPr algn="r" fontAlgn="b"/>
                      <a:r>
                        <a:rPr lang="en-US" sz="1150" u="none" strike="noStrike" dirty="0">
                          <a:effectLst/>
                        </a:rPr>
                        <a:t>Have you played WAT Bingo with your child?</a:t>
                      </a:r>
                      <a:endParaRPr lang="en-US" sz="1150" b="0" i="0" u="none" strike="noStrike" dirty="0">
                        <a:solidFill>
                          <a:srgbClr val="000000"/>
                        </a:solidFill>
                        <a:effectLst/>
                        <a:latin typeface="Calibri"/>
                      </a:endParaRPr>
                    </a:p>
                  </a:txBody>
                  <a:tcPr marL="4951" marR="4951" marT="6601" marB="0" anchor="b"/>
                </a:tc>
                <a:tc>
                  <a:txBody>
                    <a:bodyPr/>
                    <a:lstStyle/>
                    <a:p>
                      <a:pPr algn="ctr" fontAlgn="b"/>
                      <a:r>
                        <a:rPr lang="en-US" sz="1150" u="none" strike="noStrike">
                          <a:effectLst/>
                        </a:rPr>
                        <a:t>8%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6%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5%   </a:t>
                      </a:r>
                      <a:endParaRPr lang="en-US" sz="1150" b="0" i="0" u="none" strike="noStrike">
                        <a:solidFill>
                          <a:srgbClr val="000000"/>
                        </a:solidFill>
                        <a:effectLst/>
                        <a:latin typeface="Calibri"/>
                      </a:endParaRPr>
                    </a:p>
                  </a:txBody>
                  <a:tcPr marL="4951" marR="4951" marT="6601" marB="0" anchor="ctr"/>
                </a:tc>
              </a:tr>
              <a:tr h="412713">
                <a:tc>
                  <a:txBody>
                    <a:bodyPr/>
                    <a:lstStyle/>
                    <a:p>
                      <a:pPr algn="r" fontAlgn="b"/>
                      <a:r>
                        <a:rPr lang="en-US" sz="1150" u="none" strike="noStrike" dirty="0">
                          <a:effectLst/>
                        </a:rPr>
                        <a:t>Did you volunteer to walk with your child's class at school?</a:t>
                      </a:r>
                      <a:endParaRPr lang="en-US" sz="1150" b="0" i="0" u="none" strike="noStrike" dirty="0">
                        <a:solidFill>
                          <a:srgbClr val="000000"/>
                        </a:solidFill>
                        <a:effectLst/>
                        <a:latin typeface="Calibri"/>
                      </a:endParaRPr>
                    </a:p>
                  </a:txBody>
                  <a:tcPr marL="4951" marR="4951" marT="6601" marB="0" anchor="b"/>
                </a:tc>
                <a:tc>
                  <a:txBody>
                    <a:bodyPr/>
                    <a:lstStyle/>
                    <a:p>
                      <a:pPr algn="ctr" fontAlgn="b"/>
                      <a:r>
                        <a:rPr lang="en-US" sz="1150" u="none" strike="noStrike" dirty="0">
                          <a:effectLst/>
                        </a:rPr>
                        <a:t>8%   </a:t>
                      </a:r>
                      <a:endParaRPr lang="en-US" sz="1150" b="0" i="0" u="none" strike="noStrike" dirty="0">
                        <a:solidFill>
                          <a:srgbClr val="000000"/>
                        </a:solidFill>
                        <a:effectLst/>
                        <a:latin typeface="Calibri"/>
                      </a:endParaRPr>
                    </a:p>
                  </a:txBody>
                  <a:tcPr marL="4951" marR="4951" marT="6601" marB="0" anchor="ctr"/>
                </a:tc>
                <a:tc>
                  <a:txBody>
                    <a:bodyPr/>
                    <a:lstStyle/>
                    <a:p>
                      <a:pPr algn="ctr" fontAlgn="b"/>
                      <a:r>
                        <a:rPr lang="en-US" sz="1150" u="none" strike="noStrike">
                          <a:effectLst/>
                        </a:rPr>
                        <a:t>8%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dirty="0">
                          <a:effectLst/>
                        </a:rPr>
                        <a:t>12%   </a:t>
                      </a:r>
                      <a:endParaRPr lang="en-US" sz="1150" b="0" i="0" u="none" strike="noStrike" dirty="0">
                        <a:solidFill>
                          <a:srgbClr val="000000"/>
                        </a:solidFill>
                        <a:effectLst/>
                        <a:latin typeface="Calibri"/>
                      </a:endParaRPr>
                    </a:p>
                  </a:txBody>
                  <a:tcPr marL="4951" marR="4951" marT="6601" marB="0" anchor="ctr"/>
                </a:tc>
              </a:tr>
            </a:tbl>
          </a:graphicData>
        </a:graphic>
      </p:graphicFrame>
      <p:sp>
        <p:nvSpPr>
          <p:cNvPr id="4" name="TextBox 3"/>
          <p:cNvSpPr txBox="1"/>
          <p:nvPr/>
        </p:nvSpPr>
        <p:spPr>
          <a:xfrm>
            <a:off x="304800" y="838200"/>
            <a:ext cx="7413889" cy="353943"/>
          </a:xfrm>
          <a:prstGeom prst="rect">
            <a:avLst/>
          </a:prstGeom>
          <a:noFill/>
        </p:spPr>
        <p:txBody>
          <a:bodyPr wrap="none" rtlCol="0">
            <a:spAutoFit/>
          </a:bodyPr>
          <a:lstStyle/>
          <a:p>
            <a:pPr fontAlgn="base">
              <a:spcBef>
                <a:spcPct val="0"/>
              </a:spcBef>
              <a:spcAft>
                <a:spcPct val="0"/>
              </a:spcAft>
            </a:pPr>
            <a:r>
              <a:rPr lang="en-US" sz="1700" b="1" dirty="0">
                <a:solidFill>
                  <a:srgbClr val="FF9900"/>
                </a:solidFill>
                <a:latin typeface="Arial Narrow"/>
                <a:cs typeface="Arial Narrow"/>
              </a:rPr>
              <a:t>Parent Participation in TGEG Activities by Treatment Group (Percent responding Yes)</a:t>
            </a:r>
          </a:p>
        </p:txBody>
      </p:sp>
      <p:sp>
        <p:nvSpPr>
          <p:cNvPr id="2" name="Title 1"/>
          <p:cNvSpPr>
            <a:spLocks noGrp="1"/>
          </p:cNvSpPr>
          <p:nvPr>
            <p:ph type="title"/>
          </p:nvPr>
        </p:nvSpPr>
        <p:spPr>
          <a:xfrm>
            <a:off x="-145399" y="142875"/>
            <a:ext cx="8763000" cy="783193"/>
          </a:xfrm>
        </p:spPr>
        <p:txBody>
          <a:bodyPr>
            <a:noAutofit/>
          </a:bodyPr>
          <a:lstStyle/>
          <a:p>
            <a:r>
              <a:rPr lang="en-US" b="1" dirty="0" smtClean="0">
                <a:solidFill>
                  <a:srgbClr val="F47E1C"/>
                </a:solidFill>
              </a:rPr>
              <a:t>Cohort 1 Parent Preliminary Results</a:t>
            </a:r>
            <a:endParaRPr lang="en-US" b="1" dirty="0">
              <a:solidFill>
                <a:srgbClr val="F47E1C"/>
              </a:solidFill>
            </a:endParaRPr>
          </a:p>
        </p:txBody>
      </p:sp>
      <p:pic>
        <p:nvPicPr>
          <p:cNvPr id="5"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6553200"/>
            <a:ext cx="526018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04800" y="4552950"/>
            <a:ext cx="7708108" cy="323850"/>
          </a:xfrm>
          <a:prstGeom prst="rect">
            <a:avLst/>
          </a:prstGeom>
          <a:solidFill>
            <a:srgbClr val="FF0000">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9900"/>
              </a:solidFill>
            </a:endParaRPr>
          </a:p>
        </p:txBody>
      </p:sp>
      <p:sp>
        <p:nvSpPr>
          <p:cNvPr id="6" name="Rectangle 5"/>
          <p:cNvSpPr/>
          <p:nvPr/>
        </p:nvSpPr>
        <p:spPr>
          <a:xfrm>
            <a:off x="304800" y="1752600"/>
            <a:ext cx="7620000" cy="381000"/>
          </a:xfrm>
          <a:prstGeom prst="rect">
            <a:avLst/>
          </a:prstGeom>
          <a:solidFill>
            <a:srgbClr val="FFFF00">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7" name="Slide Number Placeholder 6"/>
          <p:cNvSpPr>
            <a:spLocks noGrp="1"/>
          </p:cNvSpPr>
          <p:nvPr>
            <p:ph type="sldNum" sz="quarter" idx="12"/>
          </p:nvPr>
        </p:nvSpPr>
        <p:spPr>
          <a:xfrm>
            <a:off x="-171450" y="6516690"/>
            <a:ext cx="1600200" cy="365125"/>
          </a:xfrm>
        </p:spPr>
        <p:txBody>
          <a:bodyPr/>
          <a:lstStyle/>
          <a:p>
            <a:fld id="{DC07DB67-C925-4AC8-B5F6-95B530202B45}" type="slidenum">
              <a:rPr lang="en-US" smtClean="0">
                <a:solidFill>
                  <a:srgbClr val="000000"/>
                </a:solidFill>
              </a:rPr>
              <a:pPr/>
              <a:t>16</a:t>
            </a:fld>
            <a:endParaRPr lang="en-US" dirty="0">
              <a:solidFill>
                <a:srgbClr val="000000"/>
              </a:solidFill>
            </a:endParaRPr>
          </a:p>
        </p:txBody>
      </p:sp>
      <p:sp>
        <p:nvSpPr>
          <p:cNvPr id="12" name="Rectangle 11"/>
          <p:cNvSpPr/>
          <p:nvPr/>
        </p:nvSpPr>
        <p:spPr>
          <a:xfrm>
            <a:off x="304800" y="4038600"/>
            <a:ext cx="7708108" cy="323850"/>
          </a:xfrm>
          <a:prstGeom prst="rect">
            <a:avLst/>
          </a:prstGeom>
          <a:solidFill>
            <a:srgbClr val="FF0000">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9900"/>
              </a:solidFill>
            </a:endParaRPr>
          </a:p>
        </p:txBody>
      </p:sp>
      <p:sp>
        <p:nvSpPr>
          <p:cNvPr id="13" name="Rectangle 12"/>
          <p:cNvSpPr/>
          <p:nvPr/>
        </p:nvSpPr>
        <p:spPr>
          <a:xfrm>
            <a:off x="304800" y="3429000"/>
            <a:ext cx="7708108" cy="323850"/>
          </a:xfrm>
          <a:prstGeom prst="rect">
            <a:avLst/>
          </a:prstGeom>
          <a:solidFill>
            <a:srgbClr val="FF0000">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9900"/>
              </a:solidFill>
            </a:endParaRPr>
          </a:p>
        </p:txBody>
      </p:sp>
      <p:sp>
        <p:nvSpPr>
          <p:cNvPr id="14" name="Rectangle 13"/>
          <p:cNvSpPr/>
          <p:nvPr/>
        </p:nvSpPr>
        <p:spPr>
          <a:xfrm>
            <a:off x="304800" y="5715000"/>
            <a:ext cx="7620000" cy="381000"/>
          </a:xfrm>
          <a:prstGeom prst="rect">
            <a:avLst/>
          </a:prstGeom>
          <a:solidFill>
            <a:srgbClr val="FFFF00">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3524838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5075" y="4724400"/>
            <a:ext cx="7708108" cy="323850"/>
          </a:xfrm>
          <a:prstGeom prst="rect">
            <a:avLst/>
          </a:prstGeom>
          <a:solidFill>
            <a:srgbClr val="FF0000">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9900"/>
              </a:solidFill>
            </a:endParaRPr>
          </a:p>
        </p:txBody>
      </p:sp>
      <p:sp>
        <p:nvSpPr>
          <p:cNvPr id="385026" name="Title 1"/>
          <p:cNvSpPr>
            <a:spLocks noGrp="1"/>
          </p:cNvSpPr>
          <p:nvPr>
            <p:ph type="title"/>
          </p:nvPr>
        </p:nvSpPr>
        <p:spPr>
          <a:xfrm>
            <a:off x="323850" y="152400"/>
            <a:ext cx="7848600" cy="1143000"/>
          </a:xfrm>
        </p:spPr>
        <p:txBody>
          <a:bodyPr/>
          <a:lstStyle/>
          <a:p>
            <a:pPr eaLnBrk="1" hangingPunct="1"/>
            <a:r>
              <a:rPr lang="en-US" altLang="en-US" b="1" dirty="0" smtClean="0">
                <a:solidFill>
                  <a:srgbClr val="F47E1C"/>
                </a:solidFill>
              </a:rPr>
              <a:t>LGEG Evidence Based Outcomes</a:t>
            </a:r>
          </a:p>
        </p:txBody>
      </p:sp>
      <p:sp>
        <p:nvSpPr>
          <p:cNvPr id="3" name="Content Placeholder 2"/>
          <p:cNvSpPr>
            <a:spLocks noGrp="1"/>
          </p:cNvSpPr>
          <p:nvPr>
            <p:ph idx="1"/>
          </p:nvPr>
        </p:nvSpPr>
        <p:spPr>
          <a:xfrm>
            <a:off x="228600" y="1066800"/>
            <a:ext cx="9067800" cy="4525963"/>
          </a:xfrm>
        </p:spPr>
        <p:txBody>
          <a:bodyPr>
            <a:normAutofit/>
          </a:bodyPr>
          <a:lstStyle/>
          <a:p>
            <a:pPr marL="0" indent="0" eaLnBrk="1" hangingPunct="1">
              <a:spcBef>
                <a:spcPts val="0"/>
              </a:spcBef>
              <a:buFont typeface="Arial" pitchFamily="34" charset="0"/>
              <a:buNone/>
              <a:defRPr/>
            </a:pPr>
            <a:r>
              <a:rPr lang="en-US" sz="2400" b="1" dirty="0" smtClean="0">
                <a:solidFill>
                  <a:srgbClr val="009900"/>
                </a:solidFill>
                <a:latin typeface="Arial Narrow" panose="020B0606020202030204" pitchFamily="34" charset="0"/>
              </a:rPr>
              <a:t>Significant </a:t>
            </a:r>
            <a:r>
              <a:rPr lang="en-US" sz="2400" b="1" dirty="0">
                <a:solidFill>
                  <a:srgbClr val="009900"/>
                </a:solidFill>
                <a:latin typeface="Arial Narrow" panose="020B0606020202030204" pitchFamily="34" charset="0"/>
              </a:rPr>
              <a:t>Improvements in:</a:t>
            </a:r>
          </a:p>
          <a:p>
            <a:pPr marL="285750" indent="-285750" eaLnBrk="1" hangingPunct="1">
              <a:spcBef>
                <a:spcPts val="0"/>
              </a:spcBef>
              <a:buFont typeface="Arial"/>
              <a:buChar char="•"/>
              <a:defRPr/>
            </a:pPr>
            <a:r>
              <a:rPr lang="en-US" sz="2400" dirty="0">
                <a:solidFill>
                  <a:srgbClr val="0066CC"/>
                </a:solidFill>
                <a:latin typeface="Arial Narrow" panose="020B0606020202030204" pitchFamily="34" charset="0"/>
              </a:rPr>
              <a:t>MVPA</a:t>
            </a:r>
          </a:p>
          <a:p>
            <a:pPr marL="285750" indent="-285750" eaLnBrk="1" hangingPunct="1">
              <a:spcBef>
                <a:spcPts val="0"/>
              </a:spcBef>
              <a:buFont typeface="Arial"/>
              <a:buChar char="•"/>
              <a:defRPr/>
            </a:pPr>
            <a:r>
              <a:rPr lang="en-US" sz="2400" dirty="0">
                <a:solidFill>
                  <a:srgbClr val="0066CC"/>
                </a:solidFill>
                <a:latin typeface="Arial Narrow" panose="020B0606020202030204" pitchFamily="34" charset="0"/>
              </a:rPr>
              <a:t>Total Physical Activity</a:t>
            </a:r>
          </a:p>
          <a:p>
            <a:pPr marL="285750" indent="-285750" eaLnBrk="1" hangingPunct="1">
              <a:spcBef>
                <a:spcPts val="0"/>
              </a:spcBef>
              <a:buFont typeface="Arial"/>
              <a:buChar char="•"/>
              <a:defRPr/>
            </a:pPr>
            <a:r>
              <a:rPr lang="en-US" sz="2400" dirty="0">
                <a:solidFill>
                  <a:srgbClr val="0066CC"/>
                </a:solidFill>
                <a:latin typeface="Arial Narrow" panose="020B0606020202030204" pitchFamily="34" charset="0"/>
              </a:rPr>
              <a:t>Vegetables Consumption</a:t>
            </a:r>
          </a:p>
          <a:p>
            <a:pPr marL="285750" indent="-285750" eaLnBrk="1" hangingPunct="1">
              <a:spcBef>
                <a:spcPts val="0"/>
              </a:spcBef>
              <a:buFont typeface="Arial"/>
              <a:buChar char="•"/>
              <a:defRPr/>
            </a:pPr>
            <a:r>
              <a:rPr lang="en-US" sz="2400" dirty="0">
                <a:solidFill>
                  <a:srgbClr val="0066CC"/>
                </a:solidFill>
                <a:latin typeface="Arial Narrow" panose="020B0606020202030204" pitchFamily="34" charset="0"/>
              </a:rPr>
              <a:t>Vegetable Preferences</a:t>
            </a:r>
          </a:p>
          <a:p>
            <a:pPr marL="285750" indent="-285750" eaLnBrk="1" hangingPunct="1">
              <a:spcBef>
                <a:spcPts val="0"/>
              </a:spcBef>
              <a:buFont typeface="Arial"/>
              <a:buChar char="•"/>
              <a:defRPr/>
            </a:pPr>
            <a:r>
              <a:rPr lang="en-US" sz="2400" dirty="0">
                <a:solidFill>
                  <a:srgbClr val="0066CC"/>
                </a:solidFill>
                <a:latin typeface="Arial Narrow" panose="020B0606020202030204" pitchFamily="34" charset="0"/>
              </a:rPr>
              <a:t>Healthy Beverage Preferences</a:t>
            </a:r>
          </a:p>
          <a:p>
            <a:pPr marL="285750" indent="-285750" eaLnBrk="1" hangingPunct="1">
              <a:spcBef>
                <a:spcPts val="0"/>
              </a:spcBef>
              <a:buFont typeface="Arial"/>
              <a:buChar char="•"/>
              <a:defRPr/>
            </a:pPr>
            <a:r>
              <a:rPr lang="en-US" sz="2400" dirty="0">
                <a:solidFill>
                  <a:srgbClr val="0066CC"/>
                </a:solidFill>
                <a:latin typeface="Arial Narrow" panose="020B0606020202030204" pitchFamily="34" charset="0"/>
              </a:rPr>
              <a:t>Self-Efficacy &amp; Knowledge</a:t>
            </a:r>
          </a:p>
          <a:p>
            <a:pPr marL="285750" indent="-285750" eaLnBrk="1" hangingPunct="1">
              <a:spcBef>
                <a:spcPts val="0"/>
              </a:spcBef>
              <a:buFont typeface="Arial"/>
              <a:buChar char="•"/>
              <a:defRPr/>
            </a:pPr>
            <a:r>
              <a:rPr lang="en-US" sz="2400" dirty="0">
                <a:solidFill>
                  <a:srgbClr val="0066CC"/>
                </a:solidFill>
                <a:latin typeface="Arial Narrow" panose="020B0606020202030204" pitchFamily="34" charset="0"/>
              </a:rPr>
              <a:t>Parent/child cooking, physical activity and </a:t>
            </a:r>
            <a:r>
              <a:rPr lang="en-US" sz="2400" dirty="0" smtClean="0">
                <a:solidFill>
                  <a:srgbClr val="0066CC"/>
                </a:solidFill>
                <a:latin typeface="Arial Narrow" panose="020B0606020202030204" pitchFamily="34" charset="0"/>
              </a:rPr>
              <a:t>gardening</a:t>
            </a:r>
          </a:p>
          <a:p>
            <a:pPr marL="285750" indent="-285750" eaLnBrk="1" hangingPunct="1">
              <a:spcBef>
                <a:spcPts val="0"/>
              </a:spcBef>
              <a:buFont typeface="Arial"/>
              <a:buChar char="•"/>
              <a:defRPr/>
            </a:pPr>
            <a:r>
              <a:rPr lang="en-US" sz="2400" dirty="0" smtClean="0">
                <a:solidFill>
                  <a:srgbClr val="0066CC"/>
                </a:solidFill>
                <a:latin typeface="Arial Narrow" panose="020B0606020202030204" pitchFamily="34" charset="0"/>
              </a:rPr>
              <a:t>Reaches </a:t>
            </a:r>
            <a:r>
              <a:rPr lang="en-US" sz="2400" dirty="0">
                <a:solidFill>
                  <a:srgbClr val="0066CC"/>
                </a:solidFill>
                <a:latin typeface="Arial Narrow" panose="020B0606020202030204" pitchFamily="34" charset="0"/>
              </a:rPr>
              <a:t>into the home to support positive family health practices</a:t>
            </a:r>
          </a:p>
          <a:p>
            <a:pPr lvl="1" eaLnBrk="1" hangingPunct="1">
              <a:spcBef>
                <a:spcPts val="0"/>
              </a:spcBef>
              <a:buFont typeface="Wingdings" charset="2"/>
              <a:buChar char="§"/>
              <a:defRPr/>
            </a:pPr>
            <a:endParaRPr lang="en-US" sz="2400" b="1" dirty="0">
              <a:solidFill>
                <a:srgbClr val="0066CC"/>
              </a:solidFill>
              <a:latin typeface="Arial Narrow" panose="020B0606020202030204" pitchFamily="34" charset="0"/>
            </a:endParaRPr>
          </a:p>
          <a:p>
            <a:pPr marL="0" indent="0" eaLnBrk="1" hangingPunct="1">
              <a:buFont typeface="Arial" pitchFamily="34" charset="0"/>
              <a:buNone/>
              <a:defRPr/>
            </a:pPr>
            <a:endParaRPr lang="en-US" dirty="0">
              <a:solidFill>
                <a:srgbClr val="0066CC"/>
              </a:solidFill>
              <a:latin typeface="Arial Narrow" panose="020B0606020202030204" pitchFamily="34" charset="0"/>
            </a:endParaRPr>
          </a:p>
        </p:txBody>
      </p:sp>
      <p:pic>
        <p:nvPicPr>
          <p:cNvPr id="385028"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39"/>
            <a:ext cx="620042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4800" y="4648200"/>
            <a:ext cx="8305800" cy="461665"/>
          </a:xfrm>
          <a:prstGeom prst="rect">
            <a:avLst/>
          </a:prstGeom>
        </p:spPr>
        <p:txBody>
          <a:bodyPr wrap="square">
            <a:spAutoFit/>
          </a:bodyPr>
          <a:lstStyle/>
          <a:p>
            <a:pPr marL="342900" indent="-342900">
              <a:spcBef>
                <a:spcPts val="0"/>
              </a:spcBef>
              <a:buFont typeface="Arial" panose="020B0604020202020204" pitchFamily="34" charset="0"/>
              <a:buChar char="•"/>
              <a:defRPr/>
            </a:pPr>
            <a:r>
              <a:rPr lang="en-US" sz="2400" b="1" dirty="0">
                <a:solidFill>
                  <a:srgbClr val="000099"/>
                </a:solidFill>
                <a:latin typeface="Arial Narrow" panose="020B0606020202030204" pitchFamily="34" charset="0"/>
              </a:rPr>
              <a:t>BMI Significantly Reduced for use of </a:t>
            </a:r>
            <a:r>
              <a:rPr lang="en-US" sz="2400" b="1" dirty="0" smtClean="0">
                <a:solidFill>
                  <a:srgbClr val="000099"/>
                </a:solidFill>
                <a:latin typeface="Arial Narrow" panose="020B0606020202030204" pitchFamily="34" charset="0"/>
              </a:rPr>
              <a:t>LGEG</a:t>
            </a:r>
            <a:endParaRPr lang="en-US" sz="2000" b="1" dirty="0">
              <a:solidFill>
                <a:srgbClr val="0066CC"/>
              </a:solidFill>
            </a:endParaRPr>
          </a:p>
        </p:txBody>
      </p:sp>
      <p:sp>
        <p:nvSpPr>
          <p:cNvPr id="7" name="Rectangle 6"/>
          <p:cNvSpPr/>
          <p:nvPr/>
        </p:nvSpPr>
        <p:spPr>
          <a:xfrm>
            <a:off x="304800" y="4648200"/>
            <a:ext cx="8305800" cy="1384995"/>
          </a:xfrm>
          <a:prstGeom prst="rect">
            <a:avLst/>
          </a:prstGeom>
        </p:spPr>
        <p:txBody>
          <a:bodyPr wrap="square">
            <a:spAutoFit/>
          </a:bodyPr>
          <a:lstStyle/>
          <a:p>
            <a:pPr marL="342900" indent="-342900">
              <a:spcBef>
                <a:spcPts val="0"/>
              </a:spcBef>
              <a:buFont typeface="Arial" panose="020B0604020202020204" pitchFamily="34" charset="0"/>
              <a:buChar char="•"/>
              <a:defRPr/>
            </a:pPr>
            <a:r>
              <a:rPr lang="en-US" sz="2400" b="1" dirty="0">
                <a:solidFill>
                  <a:srgbClr val="000099"/>
                </a:solidFill>
                <a:latin typeface="Arial Narrow" panose="020B0606020202030204" pitchFamily="34" charset="0"/>
              </a:rPr>
              <a:t>BMI Significantly Reduced for use of LGEG</a:t>
            </a:r>
            <a:br>
              <a:rPr lang="en-US" sz="2400" b="1" dirty="0">
                <a:solidFill>
                  <a:srgbClr val="000099"/>
                </a:solidFill>
                <a:latin typeface="Arial Narrow" panose="020B0606020202030204" pitchFamily="34" charset="0"/>
              </a:rPr>
            </a:br>
            <a:endParaRPr lang="en-US" sz="2000" dirty="0">
              <a:solidFill>
                <a:srgbClr val="000099"/>
              </a:solidFill>
              <a:latin typeface="Arial Narrow" panose="020B0606020202030204" pitchFamily="34" charset="0"/>
            </a:endParaRPr>
          </a:p>
          <a:p>
            <a:pPr>
              <a:spcBef>
                <a:spcPts val="0"/>
              </a:spcBef>
              <a:buFont typeface="Arial" pitchFamily="34" charset="0"/>
              <a:buNone/>
              <a:defRPr/>
            </a:pPr>
            <a:r>
              <a:rPr lang="en-US" sz="2000" b="1" dirty="0">
                <a:solidFill>
                  <a:srgbClr val="000099"/>
                </a:solidFill>
                <a:latin typeface="Arial Narrow" panose="020B0606020202030204" pitchFamily="34" charset="0"/>
              </a:rPr>
              <a:t>Preliminary Conclusion: </a:t>
            </a:r>
            <a:r>
              <a:rPr lang="en-US" sz="2000" b="1" dirty="0">
                <a:solidFill>
                  <a:srgbClr val="0066CC"/>
                </a:solidFill>
                <a:latin typeface="Arial Narrow" panose="020B0606020202030204" pitchFamily="34" charset="0"/>
              </a:rPr>
              <a:t>Family-focused garden, nutrition and physical activity </a:t>
            </a:r>
          </a:p>
          <a:p>
            <a:pPr>
              <a:spcBef>
                <a:spcPts val="0"/>
              </a:spcBef>
              <a:buFont typeface="Arial" pitchFamily="34" charset="0"/>
              <a:buNone/>
              <a:defRPr/>
            </a:pPr>
            <a:r>
              <a:rPr lang="en-US" sz="2000" b="1" dirty="0">
                <a:solidFill>
                  <a:srgbClr val="0066CC"/>
                </a:solidFill>
                <a:latin typeface="Arial Narrow" panose="020B0606020202030204" pitchFamily="34" charset="0"/>
              </a:rPr>
              <a:t>programs significantly improve health behaviors in children</a:t>
            </a:r>
            <a:r>
              <a:rPr lang="en-US" sz="2000" b="1" dirty="0">
                <a:solidFill>
                  <a:srgbClr val="0066CC"/>
                </a:solidFill>
              </a:rPr>
              <a:t>. </a:t>
            </a:r>
          </a:p>
        </p:txBody>
      </p:sp>
    </p:spTree>
    <p:extLst>
      <p:ext uri="{BB962C8B-B14F-4D97-AF65-F5344CB8AC3E}">
        <p14:creationId xmlns:p14="http://schemas.microsoft.com/office/powerpoint/2010/main" val="1400839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p:cNvSpPr>
          <p:nvPr>
            <p:ph type="body" sz="quarter" idx="15"/>
          </p:nvPr>
        </p:nvSpPr>
        <p:spPr/>
        <p:txBody>
          <a:bodyPr/>
          <a:lstStyle/>
          <a:p>
            <a:r>
              <a:rPr lang="en-US" dirty="0"/>
              <a:t>2017 National JMG</a:t>
            </a:r>
            <a:r>
              <a:rPr lang="en-US" sz="800" dirty="0"/>
              <a:t>®</a:t>
            </a:r>
            <a:r>
              <a:rPr lang="en-US" sz="1000" dirty="0"/>
              <a:t> </a:t>
            </a:r>
            <a:r>
              <a:rPr lang="en-US" dirty="0"/>
              <a:t>Leader Training</a:t>
            </a:r>
          </a:p>
        </p:txBody>
      </p:sp>
      <p:sp>
        <p:nvSpPr>
          <p:cNvPr id="5" name="Text Placeholder 4"/>
          <p:cNvSpPr>
            <a:spLocks noGrp="1"/>
          </p:cNvSpPr>
          <p:nvPr>
            <p:ph type="body" sz="quarter" idx="10"/>
          </p:nvPr>
        </p:nvSpPr>
        <p:spPr>
          <a:xfrm>
            <a:off x="228600" y="5410200"/>
            <a:ext cx="8672946" cy="1238250"/>
          </a:xfrm>
        </p:spPr>
        <p:txBody>
          <a:bodyPr/>
          <a:lstStyle/>
          <a:p>
            <a:r>
              <a:rPr lang="en-US" sz="6500" dirty="0" smtClean="0"/>
              <a:t>        Lessons:  </a:t>
            </a:r>
            <a:r>
              <a:rPr lang="en-US" sz="4500" dirty="0" smtClean="0">
                <a:latin typeface="Love Ya Like A Sister" panose="02000000000000000000" pitchFamily="2" charset="0"/>
              </a:rPr>
              <a:t>Weeks 1-4</a:t>
            </a:r>
            <a:endParaRPr lang="en-US" sz="4500" dirty="0">
              <a:latin typeface="Love Ya Like A Sister" panose="02000000000000000000" pitchFamily="2" charset="0"/>
            </a:endParaRPr>
          </a:p>
        </p:txBody>
      </p:sp>
      <p:pic>
        <p:nvPicPr>
          <p:cNvPr id="6" name="Picture 6" descr="C:\Users\Randy.Seagraves\Desktop\LGEG MASTER\AFRI\AFRI photos and art\growing logo orange.jpg"/>
          <p:cNvPicPr>
            <a:picLocks noChangeAspect="1" noChangeArrowheads="1"/>
          </p:cNvPicPr>
          <p:nvPr/>
        </p:nvPicPr>
        <p:blipFill>
          <a:blip r:embed="rId3" cstate="screen">
            <a:lum bright="70000" contrast="-70000"/>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4419600" y="228601"/>
            <a:ext cx="2694387" cy="101507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Randy.Seagraves\Desktop\LGEG MASTER\LGEG logos\LGEG .jpg"/>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0" y="1181763"/>
            <a:ext cx="7042641" cy="386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924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4" descr="texas grow eat go logo learn a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07871" y="604839"/>
            <a:ext cx="420793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051" name="Picture 2" descr="green 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304800"/>
            <a:ext cx="169333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C:\Documents and Settings\randy.seagraves\Local Settings\Temporary Internet Files\Content.IE5\CTRCXGAA\MC900446108[1].w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52800" y="6553200"/>
            <a:ext cx="526018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865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p:cNvSpPr>
          <p:nvPr>
            <p:ph type="body" sz="quarter" idx="15"/>
          </p:nvPr>
        </p:nvSpPr>
        <p:spPr/>
        <p:txBody>
          <a:bodyPr/>
          <a:lstStyle/>
          <a:p>
            <a:r>
              <a:rPr lang="en-US" dirty="0"/>
              <a:t>2017 JMG Specialist Training</a:t>
            </a:r>
            <a:endParaRPr lang="en-US" dirty="0"/>
          </a:p>
        </p:txBody>
      </p:sp>
      <p:sp>
        <p:nvSpPr>
          <p:cNvPr id="5" name="Text Placeholder 4"/>
          <p:cNvSpPr>
            <a:spLocks noGrp="1"/>
          </p:cNvSpPr>
          <p:nvPr>
            <p:ph type="body" sz="quarter" idx="10"/>
          </p:nvPr>
        </p:nvSpPr>
        <p:spPr>
          <a:xfrm>
            <a:off x="228600" y="5410200"/>
            <a:ext cx="8672946" cy="1238250"/>
          </a:xfrm>
        </p:spPr>
        <p:txBody>
          <a:bodyPr/>
          <a:lstStyle/>
          <a:p>
            <a:r>
              <a:rPr lang="en-US" sz="6500" dirty="0" smtClean="0"/>
              <a:t>      Overview &amp; Research</a:t>
            </a:r>
            <a:endParaRPr lang="en-US" sz="6500" dirty="0"/>
          </a:p>
        </p:txBody>
      </p:sp>
      <p:pic>
        <p:nvPicPr>
          <p:cNvPr id="6" name="Picture 6" descr="C:\Users\Randy.Seagraves\Desktop\LGEG MASTER\AFRI\AFRI photos and art\growing logo orange.jpg"/>
          <p:cNvPicPr>
            <a:picLocks noChangeAspect="1" noChangeArrowheads="1"/>
          </p:cNvPicPr>
          <p:nvPr/>
        </p:nvPicPr>
        <p:blipFill>
          <a:blip r:embed="rId3" cstate="screen">
            <a:lum bright="70000" contrast="-70000"/>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4419600" y="228601"/>
            <a:ext cx="2694387" cy="101507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Randy.Seagraves\Desktop\LGEG MASTER\LGEG logos\LGEG .jpg"/>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0" y="1181763"/>
            <a:ext cx="7042641" cy="386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767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523" y="1"/>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075"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67667" y="152401"/>
            <a:ext cx="4495800" cy="588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89386">
            <a:off x="43745" y="730250"/>
            <a:ext cx="3292122" cy="130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rot="21246178">
            <a:off x="270934" y="2081213"/>
            <a:ext cx="2665589" cy="12255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360353">
            <a:off x="277447" y="3394169"/>
            <a:ext cx="2130460" cy="1476843"/>
          </a:xfrm>
          <a:prstGeom prst="rect">
            <a:avLst/>
          </a:prstGeom>
          <a:noFill/>
          <a:ln>
            <a:noFill/>
          </a:ln>
          <a:effectLst>
            <a:innerShdw blurRad="63500" dist="50800" dir="13500000">
              <a:prstClr val="black">
                <a:alpha val="50000"/>
              </a:prst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013397">
            <a:off x="128412" y="4932364"/>
            <a:ext cx="2295877" cy="1627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C:\Users\Randy.Seagraves\Desktop\LGEG Web\teri at board.jpg"/>
          <p:cNvPicPr>
            <a:picLocks noChangeAspect="1" noChangeArrowheads="1"/>
          </p:cNvPicPr>
          <p:nvPr/>
        </p:nvPicPr>
        <p:blipFill rotWithShape="1">
          <a:blip r:embed="rId9"/>
          <a:srcRect/>
          <a:stretch/>
        </p:blipFill>
        <p:spPr bwMode="auto">
          <a:xfrm>
            <a:off x="3505200" y="-68263"/>
            <a:ext cx="2802467" cy="2422526"/>
          </a:xfrm>
          <a:prstGeom prst="rect">
            <a:avLst/>
          </a:prstGeom>
          <a:ln w="127000" cap="sq">
            <a:solidFill>
              <a:srgbClr val="33CC33"/>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10"/>
          <a:srcRect/>
          <a:stretch/>
        </p:blipFill>
        <p:spPr bwMode="auto">
          <a:xfrm>
            <a:off x="6307666" y="458788"/>
            <a:ext cx="2744612" cy="2235200"/>
          </a:xfrm>
          <a:prstGeom prst="rect">
            <a:avLst/>
          </a:prstGeom>
          <a:ln w="127000" cap="sq">
            <a:solidFill>
              <a:srgbClr val="0099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p:nvPicPr>
        <p:blipFill>
          <a:blip r:embed="rId11"/>
          <a:srcRect/>
          <a:stretch>
            <a:fillRect/>
          </a:stretch>
        </p:blipFill>
        <p:spPr bwMode="auto">
          <a:xfrm>
            <a:off x="3276600" y="1611313"/>
            <a:ext cx="3581400" cy="2362200"/>
          </a:xfrm>
          <a:prstGeom prst="rect">
            <a:avLst/>
          </a:prstGeom>
          <a:ln w="57150">
            <a:solidFill>
              <a:srgbClr val="0099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a:blip r:embed="rId12"/>
          <a:srcRect/>
          <a:stretch>
            <a:fillRect/>
          </a:stretch>
        </p:blipFill>
        <p:spPr bwMode="auto">
          <a:xfrm>
            <a:off x="2583745" y="3165476"/>
            <a:ext cx="4007556" cy="2168525"/>
          </a:xfrm>
          <a:prstGeom prst="rect">
            <a:avLst/>
          </a:prstGeom>
          <a:ln w="57150">
            <a:solidFill>
              <a:srgbClr val="00B05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8" name="Picture 2" descr="C:\Users\Randy.Seagraves\Desktop\LGEG RP photos videos may 13 2015\class walk.jpg"/>
          <p:cNvPicPr>
            <a:picLocks noChangeAspect="1" noChangeArrowheads="1"/>
          </p:cNvPicPr>
          <p:nvPr/>
        </p:nvPicPr>
        <p:blipFill>
          <a:blip r:embed="rId13"/>
          <a:srcRect/>
          <a:stretch>
            <a:fillRect/>
          </a:stretch>
        </p:blipFill>
        <p:spPr bwMode="auto">
          <a:xfrm>
            <a:off x="4927601" y="4137026"/>
            <a:ext cx="4124678" cy="1933575"/>
          </a:xfrm>
          <a:prstGeom prst="rect">
            <a:avLst/>
          </a:prstGeom>
          <a:ln w="127000" cap="sq">
            <a:solidFill>
              <a:srgbClr val="33CC33"/>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387086" name="AutoShape 11" descr="https://extension.umd.edu/sites/default/files/styles/news-500px/public/_images/featured/Walk-MD.png?itok=vqGsHDjL"/>
          <p:cNvSpPr>
            <a:spLocks noChangeAspect="1" noChangeArrowheads="1"/>
          </p:cNvSpPr>
          <p:nvPr/>
        </p:nvSpPr>
        <p:spPr bwMode="auto">
          <a:xfrm>
            <a:off x="155222"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600">
              <a:solidFill>
                <a:srgbClr val="333300"/>
              </a:solidFill>
              <a:latin typeface="Times New Roman" pitchFamily="18" charset="0"/>
            </a:endParaRPr>
          </a:p>
        </p:txBody>
      </p:sp>
      <p:sp>
        <p:nvSpPr>
          <p:cNvPr id="387087" name="AutoShape 13" descr="https://extension.umd.edu/sites/default/files/styles/news-500px/public/_images/featured/Walk-MD.png?itok=vqGsHDjL"/>
          <p:cNvSpPr>
            <a:spLocks noChangeAspect="1" noChangeArrowheads="1"/>
          </p:cNvSpPr>
          <p:nvPr/>
        </p:nvSpPr>
        <p:spPr bwMode="auto">
          <a:xfrm>
            <a:off x="307622"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600">
              <a:solidFill>
                <a:srgbClr val="333300"/>
              </a:solidFill>
              <a:latin typeface="Times New Roman" pitchFamily="18" charset="0"/>
            </a:endParaRPr>
          </a:p>
        </p:txBody>
      </p:sp>
      <p:sp>
        <p:nvSpPr>
          <p:cNvPr id="387088" name="AutoShape 15" descr="https://extension.umd.edu/sites/default/files/styles/news-500px/public/_images/featured/Walk-MD.png?itok=vqGsHDjL"/>
          <p:cNvSpPr>
            <a:spLocks noChangeAspect="1" noChangeArrowheads="1"/>
          </p:cNvSpPr>
          <p:nvPr/>
        </p:nvSpPr>
        <p:spPr bwMode="auto">
          <a:xfrm>
            <a:off x="460022"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600">
              <a:solidFill>
                <a:srgbClr val="333300"/>
              </a:solidFill>
              <a:latin typeface="Times New Roman" pitchFamily="18" charset="0"/>
            </a:endParaRPr>
          </a:p>
        </p:txBody>
      </p:sp>
      <p:sp>
        <p:nvSpPr>
          <p:cNvPr id="387089" name="AutoShape 17" descr="https://extension.umd.edu/sites/default/files/styles/news-500px/public/_images/featured/Walk-MD.png?itok=vqGsHDjL"/>
          <p:cNvSpPr>
            <a:spLocks noChangeAspect="1" noChangeArrowheads="1"/>
          </p:cNvSpPr>
          <p:nvPr/>
        </p:nvSpPr>
        <p:spPr bwMode="auto">
          <a:xfrm>
            <a:off x="612422"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600">
              <a:solidFill>
                <a:srgbClr val="333300"/>
              </a:solidFill>
              <a:latin typeface="Times New Roman" pitchFamily="18" charset="0"/>
            </a:endParaRPr>
          </a:p>
        </p:txBody>
      </p:sp>
    </p:spTree>
    <p:extLst>
      <p:ext uri="{BB962C8B-B14F-4D97-AF65-F5344CB8AC3E}">
        <p14:creationId xmlns:p14="http://schemas.microsoft.com/office/powerpoint/2010/main" val="1726749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500"/>
                            </p:stCondLst>
                            <p:childTnLst>
                              <p:par>
                                <p:cTn id="29" presetID="42"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anim calcmode="lin" valueType="num">
                                      <p:cBhvr>
                                        <p:cTn id="39" dur="500" fill="hold"/>
                                        <p:tgtEl>
                                          <p:spTgt spid="11"/>
                                        </p:tgtEl>
                                        <p:attrNameLst>
                                          <p:attrName>ppt_x</p:attrName>
                                        </p:attrNameLst>
                                      </p:cBhvr>
                                      <p:tavLst>
                                        <p:tav tm="0">
                                          <p:val>
                                            <p:strVal val="#ppt_x"/>
                                          </p:val>
                                        </p:tav>
                                        <p:tav tm="100000">
                                          <p:val>
                                            <p:strVal val="#ppt_x"/>
                                          </p:val>
                                        </p:tav>
                                      </p:tavLst>
                                    </p:anim>
                                    <p:anim calcmode="lin" valueType="num">
                                      <p:cBhvr>
                                        <p:cTn id="40" dur="500" fill="hold"/>
                                        <p:tgtEl>
                                          <p:spTgt spid="11"/>
                                        </p:tgtEl>
                                        <p:attrNameLst>
                                          <p:attrName>ppt_y</p:attrName>
                                        </p:attrNameLst>
                                      </p:cBhvr>
                                      <p:tavLst>
                                        <p:tav tm="0">
                                          <p:val>
                                            <p:strVal val="#ppt_y+.1"/>
                                          </p:val>
                                        </p:tav>
                                        <p:tav tm="100000">
                                          <p:val>
                                            <p:strVal val="#ppt_y"/>
                                          </p:val>
                                        </p:tav>
                                      </p:tavLst>
                                    </p:anim>
                                  </p:childTnLst>
                                </p:cTn>
                              </p:par>
                            </p:childTnLst>
                          </p:cTn>
                        </p:par>
                        <p:par>
                          <p:cTn id="41" fill="hold" nodeType="afterGroup">
                            <p:stCondLst>
                              <p:cond delay="500"/>
                            </p:stCondLst>
                            <p:childTnLst>
                              <p:par>
                                <p:cTn id="42" presetID="42"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anim calcmode="lin" valueType="num">
                                      <p:cBhvr>
                                        <p:cTn id="45" dur="500" fill="hold"/>
                                        <p:tgtEl>
                                          <p:spTgt spid="15"/>
                                        </p:tgtEl>
                                        <p:attrNameLst>
                                          <p:attrName>ppt_x</p:attrName>
                                        </p:attrNameLst>
                                      </p:cBhvr>
                                      <p:tavLst>
                                        <p:tav tm="0">
                                          <p:val>
                                            <p:strVal val="#ppt_x"/>
                                          </p:val>
                                        </p:tav>
                                        <p:tav tm="100000">
                                          <p:val>
                                            <p:strVal val="#ppt_x"/>
                                          </p:val>
                                        </p:tav>
                                      </p:tavLst>
                                    </p:anim>
                                    <p:anim calcmode="lin" valueType="num">
                                      <p:cBhvr>
                                        <p:cTn id="46"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42"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1"/>
                                          </p:val>
                                        </p:tav>
                                        <p:tav tm="100000">
                                          <p:val>
                                            <p:strVal val="#ppt_y"/>
                                          </p:val>
                                        </p:tav>
                                      </p:tavLst>
                                    </p:anim>
                                  </p:childTnLst>
                                </p:cTn>
                              </p:par>
                            </p:childTnLst>
                          </p:cTn>
                        </p:par>
                        <p:par>
                          <p:cTn id="54" fill="hold" nodeType="afterGroup">
                            <p:stCondLst>
                              <p:cond delay="500"/>
                            </p:stCondLst>
                            <p:childTnLst>
                              <p:par>
                                <p:cTn id="55" presetID="42" presetClass="entr" presetSubtype="0" fill="hold" nodeType="afterEffect">
                                  <p:stCondLst>
                                    <p:cond delay="0"/>
                                  </p:stCondLst>
                                  <p:childTnLst>
                                    <p:set>
                                      <p:cBhvr>
                                        <p:cTn id="56" dur="1" fill="hold">
                                          <p:stCondLst>
                                            <p:cond delay="0"/>
                                          </p:stCondLst>
                                        </p:cTn>
                                        <p:tgtEl>
                                          <p:spTgt spid="4098"/>
                                        </p:tgtEl>
                                        <p:attrNameLst>
                                          <p:attrName>style.visibility</p:attrName>
                                        </p:attrNameLst>
                                      </p:cBhvr>
                                      <p:to>
                                        <p:strVal val="visible"/>
                                      </p:to>
                                    </p:set>
                                    <p:animEffect transition="in" filter="fade">
                                      <p:cBhvr>
                                        <p:cTn id="57" dur="500"/>
                                        <p:tgtEl>
                                          <p:spTgt spid="4098"/>
                                        </p:tgtEl>
                                      </p:cBhvr>
                                    </p:animEffect>
                                    <p:anim calcmode="lin" valueType="num">
                                      <p:cBhvr>
                                        <p:cTn id="58" dur="500" fill="hold"/>
                                        <p:tgtEl>
                                          <p:spTgt spid="4098"/>
                                        </p:tgtEl>
                                        <p:attrNameLst>
                                          <p:attrName>ppt_x</p:attrName>
                                        </p:attrNameLst>
                                      </p:cBhvr>
                                      <p:tavLst>
                                        <p:tav tm="0">
                                          <p:val>
                                            <p:strVal val="#ppt_x"/>
                                          </p:val>
                                        </p:tav>
                                        <p:tav tm="100000">
                                          <p:val>
                                            <p:strVal val="#ppt_x"/>
                                          </p:val>
                                        </p:tav>
                                      </p:tavLst>
                                    </p:anim>
                                    <p:anim calcmode="lin" valueType="num">
                                      <p:cBhvr>
                                        <p:cTn id="59" dur="5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87867" y="1524001"/>
            <a:ext cx="8744656"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644525" indent="-342900" eaLnBrk="0" hangingPunct="0">
              <a:spcBef>
                <a:spcPct val="20000"/>
              </a:spcBef>
              <a:buFont typeface="Arial" pitchFamily="34" charset="0"/>
              <a:buChar char="–"/>
              <a:defRPr sz="2800">
                <a:solidFill>
                  <a:schemeClr val="tx1"/>
                </a:solidFill>
                <a:latin typeface="Calibri" pitchFamily="34" charset="0"/>
              </a:defRPr>
            </a:lvl2pPr>
            <a:lvl3pPr marL="969963" indent="-342900" eaLnBrk="0" hangingPunct="0">
              <a:spcBef>
                <a:spcPct val="20000"/>
              </a:spcBef>
              <a:buFont typeface="Arial" pitchFamily="34" charset="0"/>
              <a:buChar char="•"/>
              <a:defRPr sz="2400">
                <a:solidFill>
                  <a:schemeClr val="tx1"/>
                </a:solidFill>
                <a:latin typeface="Calibri" pitchFamily="34" charset="0"/>
              </a:defRPr>
            </a:lvl3pPr>
            <a:lvl4pPr marL="1200150" indent="-285750" eaLnBrk="0" hangingPunct="0">
              <a:spcBef>
                <a:spcPct val="20000"/>
              </a:spcBef>
              <a:buFont typeface="Arial" pitchFamily="34" charset="0"/>
              <a:buChar char="–"/>
              <a:defRPr sz="2000">
                <a:solidFill>
                  <a:schemeClr val="tx1"/>
                </a:solidFill>
                <a:latin typeface="Calibri" pitchFamily="34" charset="0"/>
              </a:defRPr>
            </a:lvl4pPr>
            <a:lvl5pPr marL="1519238" indent="-285750" eaLnBrk="0" hangingPunct="0">
              <a:spcBef>
                <a:spcPct val="20000"/>
              </a:spcBef>
              <a:buFont typeface="Arial" pitchFamily="34" charset="0"/>
              <a:buChar char="»"/>
              <a:defRPr sz="2000">
                <a:solidFill>
                  <a:schemeClr val="tx1"/>
                </a:solidFill>
                <a:latin typeface="Calibri" pitchFamily="34" charset="0"/>
              </a:defRPr>
            </a:lvl5pPr>
            <a:lvl6pPr marL="1976438" indent="-28575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433638" indent="-28575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2890838" indent="-28575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348038" indent="-28575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3600">
                <a:solidFill>
                  <a:srgbClr val="339933"/>
                </a:solidFill>
                <a:latin typeface="Love Ya Like A Sister" pitchFamily="2" charset="0"/>
                <a:ea typeface="MS PGothic" pitchFamily="34" charset="-128"/>
              </a:rPr>
              <a:t>Primary constraints &amp;</a:t>
            </a:r>
            <a:br>
              <a:rPr lang="en-US" altLang="en-US" sz="3600">
                <a:solidFill>
                  <a:srgbClr val="339933"/>
                </a:solidFill>
                <a:latin typeface="Love Ya Like A Sister" pitchFamily="2" charset="0"/>
                <a:ea typeface="MS PGothic" pitchFamily="34" charset="-128"/>
              </a:rPr>
            </a:br>
            <a:r>
              <a:rPr lang="en-US" altLang="en-US" sz="3600">
                <a:solidFill>
                  <a:srgbClr val="339933"/>
                </a:solidFill>
                <a:latin typeface="Love Ya Like A Sister" pitchFamily="2" charset="0"/>
                <a:ea typeface="MS PGothic" pitchFamily="34" charset="-128"/>
              </a:rPr>
              <a:t>stressors of our teachers</a:t>
            </a:r>
          </a:p>
        </p:txBody>
      </p:sp>
      <p:sp>
        <p:nvSpPr>
          <p:cNvPr id="10" name="Content Placeholder 2"/>
          <p:cNvSpPr txBox="1">
            <a:spLocks/>
          </p:cNvSpPr>
          <p:nvPr/>
        </p:nvSpPr>
        <p:spPr bwMode="auto">
          <a:xfrm>
            <a:off x="762000" y="2589213"/>
            <a:ext cx="9841089"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644525" indent="-342900" eaLnBrk="0" hangingPunct="0">
              <a:spcBef>
                <a:spcPct val="20000"/>
              </a:spcBef>
              <a:buFont typeface="Arial" pitchFamily="34" charset="0"/>
              <a:buChar char="–"/>
              <a:defRPr sz="2800">
                <a:solidFill>
                  <a:schemeClr val="tx1"/>
                </a:solidFill>
                <a:latin typeface="Calibri" pitchFamily="34" charset="0"/>
              </a:defRPr>
            </a:lvl2pPr>
            <a:lvl3pPr marL="969963" indent="-342900" eaLnBrk="0" hangingPunct="0">
              <a:spcBef>
                <a:spcPct val="20000"/>
              </a:spcBef>
              <a:buFont typeface="Arial" pitchFamily="34" charset="0"/>
              <a:buChar char="•"/>
              <a:defRPr sz="2400">
                <a:solidFill>
                  <a:schemeClr val="tx1"/>
                </a:solidFill>
                <a:latin typeface="Calibri" pitchFamily="34" charset="0"/>
              </a:defRPr>
            </a:lvl3pPr>
            <a:lvl4pPr marL="1200150" indent="-285750" eaLnBrk="0" hangingPunct="0">
              <a:spcBef>
                <a:spcPct val="20000"/>
              </a:spcBef>
              <a:buFont typeface="Arial" pitchFamily="34" charset="0"/>
              <a:buChar char="–"/>
              <a:defRPr sz="2000">
                <a:solidFill>
                  <a:schemeClr val="tx1"/>
                </a:solidFill>
                <a:latin typeface="Calibri" pitchFamily="34" charset="0"/>
              </a:defRPr>
            </a:lvl4pPr>
            <a:lvl5pPr marL="1519238" indent="-285750" eaLnBrk="0" hangingPunct="0">
              <a:spcBef>
                <a:spcPct val="20000"/>
              </a:spcBef>
              <a:buFont typeface="Arial" pitchFamily="34" charset="0"/>
              <a:buChar char="»"/>
              <a:defRPr sz="2000">
                <a:solidFill>
                  <a:schemeClr val="tx1"/>
                </a:solidFill>
                <a:latin typeface="Calibri" pitchFamily="34" charset="0"/>
              </a:defRPr>
            </a:lvl5pPr>
            <a:lvl6pPr marL="1976438" indent="-28575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433638" indent="-28575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2890838" indent="-28575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348038" indent="-28575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buClr>
                <a:srgbClr val="FF6600"/>
              </a:buClr>
              <a:buFont typeface="Wingdings" pitchFamily="2" charset="2"/>
              <a:buChar char="§"/>
            </a:pPr>
            <a:r>
              <a:rPr lang="en-US" altLang="en-US" sz="3800" b="1">
                <a:solidFill>
                  <a:srgbClr val="7030A0"/>
                </a:solidFill>
                <a:ea typeface="MS PGothic" pitchFamily="34" charset="-128"/>
              </a:rPr>
              <a:t>Time &amp; testing</a:t>
            </a:r>
          </a:p>
          <a:p>
            <a:pPr eaLnBrk="1" hangingPunct="1">
              <a:buClr>
                <a:srgbClr val="FF6600"/>
              </a:buClr>
              <a:buFont typeface="Wingdings" pitchFamily="2" charset="2"/>
              <a:buChar char="§"/>
            </a:pPr>
            <a:r>
              <a:rPr lang="en-US" altLang="en-US">
                <a:solidFill>
                  <a:srgbClr val="7030A0"/>
                </a:solidFill>
                <a:ea typeface="MS PGothic" pitchFamily="34" charset="-128"/>
              </a:rPr>
              <a:t>Many others… </a:t>
            </a:r>
            <a:r>
              <a:rPr lang="en-US" altLang="en-US" i="1">
                <a:solidFill>
                  <a:srgbClr val="7030A0"/>
                </a:solidFill>
                <a:ea typeface="MS PGothic" pitchFamily="34" charset="-128"/>
              </a:rPr>
              <a:t>funding, societal/family</a:t>
            </a:r>
            <a:br>
              <a:rPr lang="en-US" altLang="en-US" i="1">
                <a:solidFill>
                  <a:srgbClr val="7030A0"/>
                </a:solidFill>
                <a:ea typeface="MS PGothic" pitchFamily="34" charset="-128"/>
              </a:rPr>
            </a:br>
            <a:r>
              <a:rPr lang="en-US" altLang="en-US" i="1">
                <a:solidFill>
                  <a:srgbClr val="7030A0"/>
                </a:solidFill>
                <a:ea typeface="MS PGothic" pitchFamily="34" charset="-128"/>
              </a:rPr>
              <a:t>issues, training, etc.</a:t>
            </a:r>
          </a:p>
          <a:p>
            <a:pPr eaLnBrk="1" hangingPunct="1">
              <a:buClr>
                <a:srgbClr val="7F7F7F"/>
              </a:buClr>
              <a:buSzPct val="80000"/>
              <a:buFont typeface="Wingdings" pitchFamily="2" charset="2"/>
              <a:buChar char="§"/>
            </a:pPr>
            <a:endParaRPr lang="en-US" altLang="en-US" sz="2000">
              <a:solidFill>
                <a:srgbClr val="000000"/>
              </a:solidFill>
              <a:ea typeface="MS PGothic" pitchFamily="34" charset="-128"/>
            </a:endParaRPr>
          </a:p>
        </p:txBody>
      </p:sp>
    </p:spTree>
    <p:extLst>
      <p:ext uri="{BB962C8B-B14F-4D97-AF65-F5344CB8AC3E}">
        <p14:creationId xmlns:p14="http://schemas.microsoft.com/office/powerpoint/2010/main" val="1815421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TextBox 4"/>
          <p:cNvSpPr txBox="1">
            <a:spLocks noChangeArrowheads="1"/>
          </p:cNvSpPr>
          <p:nvPr/>
        </p:nvSpPr>
        <p:spPr bwMode="auto">
          <a:xfrm>
            <a:off x="-457200" y="1250951"/>
            <a:ext cx="8947856"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7" tIns="31732" rIns="63467" bIns="31732">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4800" b="1">
                <a:solidFill>
                  <a:srgbClr val="009900"/>
                </a:solidFill>
              </a:rPr>
              <a:t>CURRICULUM DESIGN</a:t>
            </a:r>
          </a:p>
        </p:txBody>
      </p:sp>
      <p:sp>
        <p:nvSpPr>
          <p:cNvPr id="52228" name="TextBox 4"/>
          <p:cNvSpPr txBox="1">
            <a:spLocks noChangeArrowheads="1"/>
          </p:cNvSpPr>
          <p:nvPr/>
        </p:nvSpPr>
        <p:spPr bwMode="auto">
          <a:xfrm>
            <a:off x="1545167" y="2405063"/>
            <a:ext cx="10668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7" tIns="31732" rIns="63467" bIns="31732">
            <a:spAutoFit/>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pPr algn="l" fontAlgn="auto">
              <a:spcBef>
                <a:spcPts val="0"/>
              </a:spcBef>
              <a:spcAft>
                <a:spcPts val="0"/>
              </a:spcAft>
              <a:defRPr/>
            </a:pPr>
            <a:r>
              <a:rPr lang="en-US" altLang="en-US" sz="3800" dirty="0">
                <a:solidFill>
                  <a:srgbClr val="0000CC"/>
                </a:solidFill>
                <a:latin typeface="Love Ya Like A Sister" pitchFamily="2" charset="0"/>
                <a:cs typeface="+mn-cs"/>
              </a:rPr>
              <a:t>10 </a:t>
            </a:r>
            <a:r>
              <a:rPr lang="en-US" altLang="en-US" sz="3800" dirty="0" smtClean="0">
                <a:solidFill>
                  <a:srgbClr val="0000CC"/>
                </a:solidFill>
                <a:latin typeface="Love Ya Like A Sister" pitchFamily="2" charset="0"/>
                <a:cs typeface="+mn-cs"/>
              </a:rPr>
              <a:t>weeks,</a:t>
            </a:r>
          </a:p>
          <a:p>
            <a:pPr algn="l" fontAlgn="auto">
              <a:spcBef>
                <a:spcPts val="0"/>
              </a:spcBef>
              <a:spcAft>
                <a:spcPts val="0"/>
              </a:spcAft>
              <a:defRPr/>
            </a:pPr>
            <a:r>
              <a:rPr lang="en-US" altLang="en-US" sz="3500" dirty="0" smtClean="0">
                <a:solidFill>
                  <a:srgbClr val="0000CC"/>
                </a:solidFill>
                <a:latin typeface="Love Ya Like A Sister" pitchFamily="2" charset="0"/>
                <a:cs typeface="+mn-cs"/>
              </a:rPr>
              <a:t>    2 </a:t>
            </a:r>
            <a:r>
              <a:rPr lang="en-US" altLang="en-US" sz="3500" dirty="0">
                <a:solidFill>
                  <a:srgbClr val="0000CC"/>
                </a:solidFill>
                <a:latin typeface="Love Ya Like A Sister" pitchFamily="2" charset="0"/>
                <a:cs typeface="+mn-cs"/>
              </a:rPr>
              <a:t>lessons/week</a:t>
            </a:r>
          </a:p>
        </p:txBody>
      </p:sp>
      <p:sp>
        <p:nvSpPr>
          <p:cNvPr id="389124" name="TextBox 7"/>
          <p:cNvSpPr txBox="1">
            <a:spLocks noChangeArrowheads="1"/>
          </p:cNvSpPr>
          <p:nvPr/>
        </p:nvSpPr>
        <p:spPr bwMode="auto">
          <a:xfrm>
            <a:off x="2937934" y="3657600"/>
            <a:ext cx="7078133"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7" tIns="31732" rIns="63467" bIns="31732">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000">
                <a:solidFill>
                  <a:srgbClr val="92D050"/>
                </a:solidFill>
                <a:latin typeface="Arial" pitchFamily="34" charset="0"/>
              </a:rPr>
              <a:t>Sequence, integration,</a:t>
            </a:r>
            <a:br>
              <a:rPr lang="en-US" altLang="en-US" sz="4000">
                <a:solidFill>
                  <a:srgbClr val="92D050"/>
                </a:solidFill>
                <a:latin typeface="Arial" pitchFamily="34" charset="0"/>
              </a:rPr>
            </a:br>
            <a:r>
              <a:rPr lang="en-US" altLang="en-US" sz="4000">
                <a:solidFill>
                  <a:srgbClr val="92D050"/>
                </a:solidFill>
                <a:latin typeface="Arial" pitchFamily="34" charset="0"/>
              </a:rPr>
              <a:t>pace, </a:t>
            </a:r>
            <a:r>
              <a:rPr lang="en-US" altLang="en-US" sz="4000" i="1">
                <a:solidFill>
                  <a:srgbClr val="92D050"/>
                </a:solidFill>
                <a:latin typeface="Arial" pitchFamily="34" charset="0"/>
              </a:rPr>
              <a:t>&amp; flexibility</a:t>
            </a:r>
          </a:p>
          <a:p>
            <a:pPr algn="ctr" eaLnBrk="1" hangingPunct="1">
              <a:spcBef>
                <a:spcPct val="0"/>
              </a:spcBef>
              <a:buFontTx/>
              <a:buNone/>
            </a:pPr>
            <a:endParaRPr lang="en-US" altLang="en-US" sz="2400">
              <a:solidFill>
                <a:srgbClr val="009900"/>
              </a:solidFill>
              <a:latin typeface="Arial" pitchFamily="34" charset="0"/>
            </a:endParaRPr>
          </a:p>
        </p:txBody>
      </p:sp>
      <p:pic>
        <p:nvPicPr>
          <p:cNvPr id="389125"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39"/>
            <a:ext cx="620042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6" name="Picture 4" descr="texas grow eat go logo learn and.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0945" y="4618039"/>
            <a:ext cx="1505656"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7"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89386">
            <a:off x="63501" y="244476"/>
            <a:ext cx="2964744" cy="117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111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27000"/>
            <a:ext cx="9144000" cy="673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a:spLocks noChangeArrowheads="1"/>
          </p:cNvSpPr>
          <p:nvPr/>
        </p:nvSpPr>
        <p:spPr bwMode="auto">
          <a:xfrm>
            <a:off x="3886201" y="228600"/>
            <a:ext cx="855133" cy="53340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100">
              <a:solidFill>
                <a:srgbClr val="333300"/>
              </a:solidFill>
              <a:latin typeface="Times New Roman" pitchFamily="18" charset="0"/>
            </a:endParaRPr>
          </a:p>
        </p:txBody>
      </p:sp>
      <p:sp>
        <p:nvSpPr>
          <p:cNvPr id="7" name="Rectangle 6"/>
          <p:cNvSpPr>
            <a:spLocks noChangeArrowheads="1"/>
          </p:cNvSpPr>
          <p:nvPr/>
        </p:nvSpPr>
        <p:spPr bwMode="auto">
          <a:xfrm>
            <a:off x="4191000" y="5562600"/>
            <a:ext cx="4377267" cy="13843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100">
              <a:solidFill>
                <a:srgbClr val="333300"/>
              </a:solidFill>
              <a:latin typeface="Times New Roman" pitchFamily="18" charset="0"/>
            </a:endParaRPr>
          </a:p>
        </p:txBody>
      </p:sp>
      <p:sp>
        <p:nvSpPr>
          <p:cNvPr id="8" name="Rectangle 7"/>
          <p:cNvSpPr>
            <a:spLocks noChangeArrowheads="1"/>
          </p:cNvSpPr>
          <p:nvPr/>
        </p:nvSpPr>
        <p:spPr bwMode="auto">
          <a:xfrm>
            <a:off x="5943600" y="838200"/>
            <a:ext cx="1447800" cy="47244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100">
              <a:solidFill>
                <a:srgbClr val="333300"/>
              </a:solidFill>
              <a:latin typeface="Times New Roman" pitchFamily="18" charset="0"/>
            </a:endParaRPr>
          </a:p>
        </p:txBody>
      </p:sp>
      <p:sp>
        <p:nvSpPr>
          <p:cNvPr id="6" name="Rectangle 5"/>
          <p:cNvSpPr>
            <a:spLocks noChangeArrowheads="1"/>
          </p:cNvSpPr>
          <p:nvPr/>
        </p:nvSpPr>
        <p:spPr bwMode="auto">
          <a:xfrm>
            <a:off x="4741333" y="838200"/>
            <a:ext cx="1202267" cy="47244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100">
              <a:solidFill>
                <a:srgbClr val="333300"/>
              </a:solidFill>
              <a:latin typeface="Times New Roman" pitchFamily="18" charset="0"/>
            </a:endParaRPr>
          </a:p>
        </p:txBody>
      </p:sp>
      <p:sp>
        <p:nvSpPr>
          <p:cNvPr id="11" name="Rectangle 10"/>
          <p:cNvSpPr>
            <a:spLocks noChangeArrowheads="1"/>
          </p:cNvSpPr>
          <p:nvPr/>
        </p:nvSpPr>
        <p:spPr bwMode="auto">
          <a:xfrm>
            <a:off x="7391400" y="838200"/>
            <a:ext cx="1295400" cy="47244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100">
              <a:solidFill>
                <a:srgbClr val="333300"/>
              </a:solidFill>
              <a:latin typeface="Times New Roman" pitchFamily="18" charset="0"/>
            </a:endParaRPr>
          </a:p>
        </p:txBody>
      </p:sp>
      <p:sp>
        <p:nvSpPr>
          <p:cNvPr id="9" name="Rectangle 1"/>
          <p:cNvSpPr>
            <a:spLocks noChangeArrowheads="1"/>
          </p:cNvSpPr>
          <p:nvPr/>
        </p:nvSpPr>
        <p:spPr bwMode="auto">
          <a:xfrm>
            <a:off x="3886200" y="1295400"/>
            <a:ext cx="3505200" cy="342900"/>
          </a:xfrm>
          <a:prstGeom prst="rect">
            <a:avLst/>
          </a:prstGeom>
          <a:solidFill>
            <a:srgbClr val="00B0F0">
              <a:alpha val="11000"/>
            </a:srgbClr>
          </a:solidFill>
          <a:ln w="9525" algn="ctr">
            <a:solidFill>
              <a:schemeClr val="tx1"/>
            </a:solidFill>
            <a:round/>
            <a:headEnd/>
            <a:tailEnd/>
          </a:ln>
        </p:spPr>
        <p:txBody>
          <a:bodyPr lIns="63465" tIns="31730" rIns="63465" bIns="31730"/>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fontAlgn="auto">
              <a:spcBef>
                <a:spcPct val="0"/>
              </a:spcBef>
              <a:spcAft>
                <a:spcPts val="0"/>
              </a:spcAft>
              <a:buFontTx/>
              <a:buNone/>
              <a:defRPr/>
            </a:pPr>
            <a:endParaRPr lang="en-US" altLang="en-US" sz="1100">
              <a:solidFill>
                <a:srgbClr val="333300"/>
              </a:solidFill>
              <a:latin typeface="Times New Roman" pitchFamily="18" charset="0"/>
              <a:cs typeface="+mn-cs"/>
            </a:endParaRPr>
          </a:p>
        </p:txBody>
      </p:sp>
    </p:spTree>
    <p:extLst>
      <p:ext uri="{BB962C8B-B14F-4D97-AF65-F5344CB8AC3E}">
        <p14:creationId xmlns:p14="http://schemas.microsoft.com/office/powerpoint/2010/main" val="27451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0"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6" grpId="0" animBg="1"/>
      <p:bldP spid="11"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523" y="1"/>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90600" y="3733800"/>
            <a:ext cx="3596923" cy="1143000"/>
          </a:xfrm>
        </p:spPr>
        <p:txBody>
          <a:bodyPr rtlCol="0">
            <a:normAutofit fontScale="90000"/>
          </a:bodyPr>
          <a:lstStyle/>
          <a:p>
            <a:pPr algn="r" eaLnBrk="1" fontAlgn="auto" hangingPunct="1">
              <a:spcAft>
                <a:spcPts val="0"/>
              </a:spcAft>
              <a:defRPr/>
            </a:pPr>
            <a:r>
              <a:rPr lang="en-US" dirty="0" smtClean="0">
                <a:solidFill>
                  <a:srgbClr val="0000CC"/>
                </a:solidFill>
                <a:latin typeface="Love Ya Like A Sister" panose="02000000000000000000" pitchFamily="2" charset="0"/>
              </a:rPr>
              <a:t>Lesson</a:t>
            </a:r>
            <a:br>
              <a:rPr lang="en-US" dirty="0" smtClean="0">
                <a:solidFill>
                  <a:srgbClr val="0000CC"/>
                </a:solidFill>
                <a:latin typeface="Love Ya Like A Sister" panose="02000000000000000000" pitchFamily="2" charset="0"/>
              </a:rPr>
            </a:br>
            <a:r>
              <a:rPr lang="en-US" dirty="0" smtClean="0">
                <a:solidFill>
                  <a:srgbClr val="0000CC"/>
                </a:solidFill>
                <a:latin typeface="Love Ya Like A Sister" panose="02000000000000000000" pitchFamily="2" charset="0"/>
              </a:rPr>
              <a:t>Overview</a:t>
            </a:r>
            <a:endParaRPr lang="en-US" dirty="0">
              <a:solidFill>
                <a:srgbClr val="0000CC"/>
              </a:solidFill>
              <a:latin typeface="Love Ya Like A Sister" panose="02000000000000000000" pitchFamily="2" charset="0"/>
            </a:endParaRPr>
          </a:p>
        </p:txBody>
      </p:sp>
      <p:pic>
        <p:nvPicPr>
          <p:cNvPr id="391172"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95800" y="1524001"/>
            <a:ext cx="3094567" cy="405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1173"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89386">
            <a:off x="63501" y="244476"/>
            <a:ext cx="2964744" cy="117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8198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75325">
            <a:off x="77612" y="757709"/>
            <a:ext cx="6029677" cy="617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0" descr="sombrero step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1611" y="-207963"/>
            <a:ext cx="9025467" cy="253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7" name="Picture 4" descr="texas grow eat go logo learn and.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15200" y="4618038"/>
            <a:ext cx="1316104"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5604933" y="2268538"/>
            <a:ext cx="643467"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7" tIns="31732" rIns="63467" bIns="31732">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000" dirty="0">
                <a:solidFill>
                  <a:srgbClr val="92D050"/>
                </a:solidFill>
                <a:latin typeface="Arial" pitchFamily="34" charset="0"/>
              </a:rPr>
              <a:t>P</a:t>
            </a:r>
            <a:br>
              <a:rPr lang="en-US" altLang="en-US" sz="4000" dirty="0">
                <a:solidFill>
                  <a:srgbClr val="92D050"/>
                </a:solidFill>
                <a:latin typeface="Arial" pitchFamily="34" charset="0"/>
              </a:rPr>
            </a:br>
            <a:r>
              <a:rPr lang="en-US" altLang="en-US" sz="4000" dirty="0">
                <a:solidFill>
                  <a:srgbClr val="92D050"/>
                </a:solidFill>
                <a:latin typeface="Arial" pitchFamily="34" charset="0"/>
              </a:rPr>
              <a:t>L</a:t>
            </a:r>
          </a:p>
          <a:p>
            <a:pPr eaLnBrk="1" hangingPunct="1">
              <a:spcBef>
                <a:spcPct val="0"/>
              </a:spcBef>
              <a:buFontTx/>
              <a:buNone/>
            </a:pPr>
            <a:r>
              <a:rPr lang="en-US" altLang="en-US" sz="4000" i="1" dirty="0">
                <a:solidFill>
                  <a:srgbClr val="92D050"/>
                </a:solidFill>
                <a:latin typeface="Arial" pitchFamily="34" charset="0"/>
              </a:rPr>
              <a:t>A</a:t>
            </a:r>
            <a:br>
              <a:rPr lang="en-US" altLang="en-US" sz="4000" i="1" dirty="0">
                <a:solidFill>
                  <a:srgbClr val="92D050"/>
                </a:solidFill>
                <a:latin typeface="Arial" pitchFamily="34" charset="0"/>
              </a:rPr>
            </a:br>
            <a:r>
              <a:rPr lang="en-US" altLang="en-US" sz="4000" i="1" dirty="0">
                <a:solidFill>
                  <a:srgbClr val="92D050"/>
                </a:solidFill>
                <a:latin typeface="Arial" pitchFamily="34" charset="0"/>
              </a:rPr>
              <a:t>N</a:t>
            </a:r>
            <a:br>
              <a:rPr lang="en-US" altLang="en-US" sz="4000" i="1" dirty="0">
                <a:solidFill>
                  <a:srgbClr val="92D050"/>
                </a:solidFill>
                <a:latin typeface="Arial" pitchFamily="34" charset="0"/>
              </a:rPr>
            </a:br>
            <a:r>
              <a:rPr lang="en-US" altLang="en-US" sz="4000" i="1" dirty="0">
                <a:solidFill>
                  <a:srgbClr val="92D050"/>
                </a:solidFill>
                <a:latin typeface="Arial" pitchFamily="34" charset="0"/>
              </a:rPr>
              <a:t>T</a:t>
            </a:r>
            <a:br>
              <a:rPr lang="en-US" altLang="en-US" sz="4000" i="1" dirty="0">
                <a:solidFill>
                  <a:srgbClr val="92D050"/>
                </a:solidFill>
                <a:latin typeface="Arial" pitchFamily="34" charset="0"/>
              </a:rPr>
            </a:br>
            <a:r>
              <a:rPr lang="en-US" altLang="en-US" sz="4000" i="1" dirty="0">
                <a:solidFill>
                  <a:srgbClr val="92D050"/>
                </a:solidFill>
                <a:latin typeface="Arial" pitchFamily="34" charset="0"/>
              </a:rPr>
              <a:t>S</a:t>
            </a:r>
          </a:p>
          <a:p>
            <a:pPr algn="ctr" eaLnBrk="1" hangingPunct="1">
              <a:spcBef>
                <a:spcPct val="0"/>
              </a:spcBef>
              <a:buFontTx/>
              <a:buNone/>
            </a:pPr>
            <a:endParaRPr lang="en-US" altLang="en-US" sz="2400" dirty="0">
              <a:solidFill>
                <a:srgbClr val="009900"/>
              </a:solidFill>
              <a:latin typeface="Arial" pitchFamily="34" charset="0"/>
            </a:endParaRPr>
          </a:p>
        </p:txBody>
      </p:sp>
      <p:sp>
        <p:nvSpPr>
          <p:cNvPr id="9" name="TextBox 8"/>
          <p:cNvSpPr txBox="1">
            <a:spLocks noChangeArrowheads="1"/>
          </p:cNvSpPr>
          <p:nvPr/>
        </p:nvSpPr>
        <p:spPr bwMode="auto">
          <a:xfrm>
            <a:off x="6022622" y="2273300"/>
            <a:ext cx="2206978"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7" tIns="31732" rIns="63467" bIns="31732">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000" dirty="0">
                <a:solidFill>
                  <a:srgbClr val="92D050"/>
                </a:solidFill>
                <a:latin typeface="Arial" pitchFamily="34" charset="0"/>
              </a:rPr>
              <a:t>lace</a:t>
            </a:r>
          </a:p>
          <a:p>
            <a:pPr eaLnBrk="1" hangingPunct="1">
              <a:spcBef>
                <a:spcPct val="0"/>
              </a:spcBef>
              <a:buFontTx/>
              <a:buNone/>
            </a:pPr>
            <a:r>
              <a:rPr lang="en-US" altLang="en-US" sz="4000" dirty="0" err="1">
                <a:solidFill>
                  <a:srgbClr val="92D050"/>
                </a:solidFill>
                <a:latin typeface="Arial" pitchFamily="34" charset="0"/>
              </a:rPr>
              <a:t>ight</a:t>
            </a:r>
            <a:endParaRPr lang="en-US" altLang="en-US" sz="4000" dirty="0">
              <a:solidFill>
                <a:srgbClr val="92D050"/>
              </a:solidFill>
              <a:latin typeface="Arial" pitchFamily="34" charset="0"/>
            </a:endParaRPr>
          </a:p>
          <a:p>
            <a:pPr eaLnBrk="1" hangingPunct="1">
              <a:spcBef>
                <a:spcPct val="0"/>
              </a:spcBef>
              <a:buFontTx/>
              <a:buNone/>
            </a:pPr>
            <a:r>
              <a:rPr lang="en-US" altLang="en-US" sz="4000" i="1" dirty="0" err="1">
                <a:solidFill>
                  <a:srgbClr val="92D050"/>
                </a:solidFill>
                <a:latin typeface="Arial" pitchFamily="34" charset="0"/>
              </a:rPr>
              <a:t>ir</a:t>
            </a:r>
            <a:endParaRPr lang="en-US" altLang="en-US" sz="4000" i="1" dirty="0">
              <a:solidFill>
                <a:srgbClr val="92D050"/>
              </a:solidFill>
              <a:latin typeface="Arial" pitchFamily="34" charset="0"/>
            </a:endParaRPr>
          </a:p>
          <a:p>
            <a:pPr eaLnBrk="1" hangingPunct="1">
              <a:spcBef>
                <a:spcPct val="0"/>
              </a:spcBef>
              <a:buFontTx/>
              <a:buNone/>
            </a:pPr>
            <a:r>
              <a:rPr lang="en-US" altLang="en-US" sz="4000" i="1" dirty="0" err="1">
                <a:solidFill>
                  <a:srgbClr val="92D050"/>
                </a:solidFill>
                <a:latin typeface="Arial" pitchFamily="34" charset="0"/>
              </a:rPr>
              <a:t>utrients</a:t>
            </a:r>
            <a:endParaRPr lang="en-US" altLang="en-US" sz="4000" i="1" dirty="0">
              <a:solidFill>
                <a:srgbClr val="92D050"/>
              </a:solidFill>
              <a:latin typeface="Arial" pitchFamily="34" charset="0"/>
            </a:endParaRPr>
          </a:p>
          <a:p>
            <a:pPr eaLnBrk="1" hangingPunct="1">
              <a:spcBef>
                <a:spcPct val="0"/>
              </a:spcBef>
              <a:buFontTx/>
              <a:buNone/>
            </a:pPr>
            <a:r>
              <a:rPr lang="en-US" altLang="en-US" sz="4000" i="1" dirty="0" err="1">
                <a:solidFill>
                  <a:srgbClr val="92D050"/>
                </a:solidFill>
                <a:latin typeface="Arial" pitchFamily="34" charset="0"/>
              </a:rPr>
              <a:t>hirsty</a:t>
            </a:r>
            <a:endParaRPr lang="en-US" altLang="en-US" sz="4000" i="1" dirty="0">
              <a:solidFill>
                <a:srgbClr val="92D050"/>
              </a:solidFill>
              <a:latin typeface="Arial" pitchFamily="34" charset="0"/>
            </a:endParaRPr>
          </a:p>
          <a:p>
            <a:pPr eaLnBrk="1" hangingPunct="1">
              <a:spcBef>
                <a:spcPct val="0"/>
              </a:spcBef>
              <a:buFontTx/>
              <a:buNone/>
            </a:pPr>
            <a:r>
              <a:rPr lang="en-US" altLang="en-US" sz="4000" i="1" dirty="0">
                <a:solidFill>
                  <a:srgbClr val="92D050"/>
                </a:solidFill>
                <a:latin typeface="Arial" pitchFamily="34" charset="0"/>
              </a:rPr>
              <a:t>oil</a:t>
            </a:r>
          </a:p>
          <a:p>
            <a:pPr algn="ctr" eaLnBrk="1" hangingPunct="1">
              <a:spcBef>
                <a:spcPct val="0"/>
              </a:spcBef>
              <a:buFontTx/>
              <a:buNone/>
            </a:pPr>
            <a:endParaRPr lang="en-US" altLang="en-US" sz="2400" dirty="0">
              <a:solidFill>
                <a:srgbClr val="009900"/>
              </a:solidFill>
              <a:latin typeface="Arial" pitchFamily="34" charset="0"/>
            </a:endParaRPr>
          </a:p>
        </p:txBody>
      </p:sp>
      <p:sp>
        <p:nvSpPr>
          <p:cNvPr id="10" name="TextBox 9"/>
          <p:cNvSpPr txBox="1">
            <a:spLocks noChangeArrowheads="1"/>
          </p:cNvSpPr>
          <p:nvPr/>
        </p:nvSpPr>
        <p:spPr bwMode="auto">
          <a:xfrm>
            <a:off x="1687689" y="1470025"/>
            <a:ext cx="6379634"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7" tIns="31732" rIns="63467" bIns="31732">
            <a:spAutoFit/>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pPr algn="l" fontAlgn="auto">
              <a:spcBef>
                <a:spcPts val="0"/>
              </a:spcBef>
              <a:spcAft>
                <a:spcPts val="0"/>
              </a:spcAft>
              <a:defRPr/>
            </a:pPr>
            <a:r>
              <a:rPr lang="en-US" altLang="en-US" sz="4000" b="1" dirty="0" smtClean="0">
                <a:solidFill>
                  <a:srgbClr val="92D050"/>
                </a:solidFill>
                <a:effectLst>
                  <a:glow rad="63500">
                    <a:srgbClr val="8064A2">
                      <a:satMod val="175000"/>
                      <a:alpha val="40000"/>
                    </a:srgbClr>
                  </a:glow>
                  <a:outerShdw blurRad="50800" dist="38100" dir="13500000" algn="br" rotWithShape="0">
                    <a:prstClr val="black">
                      <a:alpha val="40000"/>
                    </a:prstClr>
                  </a:outerShdw>
                </a:effectLst>
                <a:latin typeface="Arial" charset="0"/>
                <a:cs typeface="Arial" charset="0"/>
              </a:rPr>
              <a:t>Plants need </a:t>
            </a:r>
            <a:r>
              <a:rPr lang="en-US" altLang="en-US" sz="4000" b="1" i="1" dirty="0" smtClean="0">
                <a:solidFill>
                  <a:srgbClr val="92D050"/>
                </a:solidFill>
                <a:effectLst>
                  <a:glow rad="63500">
                    <a:srgbClr val="8064A2">
                      <a:satMod val="175000"/>
                      <a:alpha val="40000"/>
                    </a:srgbClr>
                  </a:glow>
                  <a:outerShdw blurRad="50800" dist="38100" dir="13500000" algn="br" rotWithShape="0">
                    <a:prstClr val="black">
                      <a:alpha val="40000"/>
                    </a:prstClr>
                  </a:outerShdw>
                </a:effectLst>
                <a:latin typeface="Arial" charset="0"/>
                <a:cs typeface="Arial" charset="0"/>
              </a:rPr>
              <a:t>P.L.A.N.T.S.</a:t>
            </a:r>
            <a:endParaRPr lang="en-US" altLang="en-US" sz="4000" b="1" i="1" dirty="0">
              <a:solidFill>
                <a:srgbClr val="92D050"/>
              </a:solidFill>
              <a:effectLst>
                <a:glow rad="63500">
                  <a:srgbClr val="8064A2">
                    <a:satMod val="175000"/>
                    <a:alpha val="40000"/>
                  </a:srgbClr>
                </a:glow>
                <a:outerShdw blurRad="50800" dist="38100" dir="13500000" algn="br" rotWithShape="0">
                  <a:prstClr val="black">
                    <a:alpha val="40000"/>
                  </a:prstClr>
                </a:outerShdw>
              </a:effectLst>
              <a:latin typeface="Arial" charset="0"/>
              <a:cs typeface="Arial" charset="0"/>
            </a:endParaRPr>
          </a:p>
        </p:txBody>
      </p:sp>
    </p:spTree>
    <p:extLst>
      <p:ext uri="{BB962C8B-B14F-4D97-AF65-F5344CB8AC3E}">
        <p14:creationId xmlns:p14="http://schemas.microsoft.com/office/powerpoint/2010/main" val="33060225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5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50"/>
                                        <p:tgtEl>
                                          <p:spTgt spid="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250"/>
                                        <p:tgtEl>
                                          <p:spTgt spid="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250"/>
                                        <p:tgtEl>
                                          <p:spTgt spid="9">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250"/>
                                        <p:tgtEl>
                                          <p:spTgt spid="9">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250"/>
                                        <p:tgtEl>
                                          <p:spTgt spid="9">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Effect transition="in" filter="fade">
                                      <p:cBhvr>
                                        <p:cTn id="25" dur="25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0163"/>
            <a:ext cx="7924800" cy="8204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3061" name="Picture 5"/>
          <p:cNvPicPr>
            <a:picLocks noChangeAspect="1" noChangeArrowheads="1"/>
          </p:cNvPicPr>
          <p:nvPr/>
        </p:nvPicPr>
        <p:blipFill rotWithShape="1">
          <a:blip r:embed="rId4"/>
          <a:srcRect/>
          <a:stretch/>
        </p:blipFill>
        <p:spPr bwMode="auto">
          <a:xfrm>
            <a:off x="-152400" y="2549526"/>
            <a:ext cx="9677400" cy="2543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2" name="Picture 7" descr="http://www.infomart.com/wp-content/uploads/2014/10/5sense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1071143">
            <a:off x="3588456" y="419101"/>
            <a:ext cx="3663244"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sakura-hotel-ikebukuro.com/blog/baby_carrots__65761_zoom.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790" y="3962400"/>
            <a:ext cx="5726289"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734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fade">
                                      <p:cBhvr>
                                        <p:cTn id="7" dur="250"/>
                                        <p:tgtEl>
                                          <p:spTgt spid="58372"/>
                                        </p:tgtEl>
                                      </p:cBhvr>
                                    </p:animEffect>
                                    <p:anim calcmode="lin" valueType="num">
                                      <p:cBhvr>
                                        <p:cTn id="8" dur="250" fill="hold"/>
                                        <p:tgtEl>
                                          <p:spTgt spid="58372"/>
                                        </p:tgtEl>
                                        <p:attrNameLst>
                                          <p:attrName>ppt_x</p:attrName>
                                        </p:attrNameLst>
                                      </p:cBhvr>
                                      <p:tavLst>
                                        <p:tav tm="0">
                                          <p:val>
                                            <p:strVal val="#ppt_x"/>
                                          </p:val>
                                        </p:tav>
                                        <p:tav tm="100000">
                                          <p:val>
                                            <p:strVal val="#ppt_x"/>
                                          </p:val>
                                        </p:tav>
                                      </p:tavLst>
                                    </p:anim>
                                    <p:anim calcmode="lin" valueType="num">
                                      <p:cBhvr>
                                        <p:cTn id="9" dur="250" fill="hold"/>
                                        <p:tgtEl>
                                          <p:spTgt spid="5837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73061"/>
                                        </p:tgtEl>
                                        <p:attrNameLst>
                                          <p:attrName>style.visibility</p:attrName>
                                        </p:attrNameLst>
                                      </p:cBhvr>
                                      <p:to>
                                        <p:strVal val="visible"/>
                                      </p:to>
                                    </p:set>
                                    <p:animEffect transition="in" filter="fade">
                                      <p:cBhvr>
                                        <p:cTn id="14" dur="500"/>
                                        <p:tgtEl>
                                          <p:spTgt spid="173061"/>
                                        </p:tgtEl>
                                      </p:cBhvr>
                                    </p:animEffect>
                                    <p:anim calcmode="lin" valueType="num">
                                      <p:cBhvr>
                                        <p:cTn id="15" dur="500" fill="hold"/>
                                        <p:tgtEl>
                                          <p:spTgt spid="173061"/>
                                        </p:tgtEl>
                                        <p:attrNameLst>
                                          <p:attrName>ppt_x</p:attrName>
                                        </p:attrNameLst>
                                      </p:cBhvr>
                                      <p:tavLst>
                                        <p:tav tm="0">
                                          <p:val>
                                            <p:strVal val="#ppt_x"/>
                                          </p:val>
                                        </p:tav>
                                        <p:tav tm="100000">
                                          <p:val>
                                            <p:strVal val="#ppt_x"/>
                                          </p:val>
                                        </p:tav>
                                      </p:tavLst>
                                    </p:anim>
                                    <p:anim calcmode="lin" valueType="num">
                                      <p:cBhvr>
                                        <p:cTn id="16" dur="500" fill="hold"/>
                                        <p:tgtEl>
                                          <p:spTgt spid="173061"/>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a:srcRect/>
          <a:stretch/>
        </p:blipFill>
        <p:spPr bwMode="auto">
          <a:xfrm rot="20664057">
            <a:off x="244980" y="1176319"/>
            <a:ext cx="3281079" cy="43894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424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600" y="0"/>
            <a:ext cx="9245600" cy="92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1537" name="Picture 1"/>
          <p:cNvPicPr>
            <a:picLocks noChangeAspect="1" noChangeArrowheads="1"/>
          </p:cNvPicPr>
          <p:nvPr/>
        </p:nvPicPr>
        <p:blipFill rotWithShape="1">
          <a:blip r:embed="rId5"/>
          <a:srcRect/>
          <a:stretch/>
        </p:blipFill>
        <p:spPr bwMode="auto">
          <a:xfrm>
            <a:off x="3733800" y="457200"/>
            <a:ext cx="5188656" cy="647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09236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texas grow eat go logo learn a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600" y="0"/>
            <a:ext cx="9474200" cy="92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a:spLocks noChangeArrowheads="1"/>
          </p:cNvSpPr>
          <p:nvPr/>
        </p:nvSpPr>
        <p:spPr bwMode="auto">
          <a:xfrm>
            <a:off x="509412" y="1436689"/>
            <a:ext cx="9167988" cy="1665287"/>
          </a:xfrm>
          <a:prstGeom prst="rect">
            <a:avLst/>
          </a:prstGeom>
          <a:noFill/>
          <a:ln w="9525">
            <a:noFill/>
            <a:miter lim="800000"/>
            <a:headEnd/>
            <a:tailEnd/>
          </a:ln>
        </p:spPr>
        <p:txBody>
          <a:bodyPr lIns="63467" tIns="31732" rIns="63467" bIns="31732">
            <a:spAutoFit/>
          </a:bodyPr>
          <a:lstStyle/>
          <a:p>
            <a:pPr marL="380985" indent="-380985" fontAlgn="auto">
              <a:spcBef>
                <a:spcPts val="0"/>
              </a:spcBef>
              <a:spcAft>
                <a:spcPts val="0"/>
              </a:spcAft>
              <a:buClr>
                <a:srgbClr val="009900"/>
              </a:buClr>
              <a:buSzPct val="106000"/>
              <a:buFont typeface="Wingdings" panose="05000000000000000000" pitchFamily="2" charset="2"/>
              <a:buChar char="ü"/>
              <a:defRPr/>
            </a:pPr>
            <a:r>
              <a:rPr lang="en-US" sz="4000" dirty="0">
                <a:solidFill>
                  <a:srgbClr val="FF9900"/>
                </a:solidFill>
                <a:latin typeface="Arial" pitchFamily="34" charset="0"/>
              </a:rPr>
              <a:t>Know &amp; Show Sombrero </a:t>
            </a:r>
            <a:r>
              <a:rPr lang="en-US" sz="3000" dirty="0">
                <a:solidFill>
                  <a:srgbClr val="FF9900"/>
                </a:solidFill>
                <a:latin typeface="Arial" pitchFamily="34" charset="0"/>
              </a:rPr>
              <a:t>45 mins</a:t>
            </a:r>
          </a:p>
          <a:p>
            <a:pPr marL="380985" indent="-380985" fontAlgn="auto">
              <a:spcBef>
                <a:spcPts val="0"/>
              </a:spcBef>
              <a:spcAft>
                <a:spcPts val="0"/>
              </a:spcAft>
              <a:buClr>
                <a:srgbClr val="009900"/>
              </a:buClr>
              <a:buSzPct val="106000"/>
              <a:buFont typeface="Wingdings" panose="05000000000000000000" pitchFamily="2" charset="2"/>
              <a:buChar char="ü"/>
              <a:defRPr/>
            </a:pPr>
            <a:r>
              <a:rPr lang="en-US" sz="4000" dirty="0">
                <a:solidFill>
                  <a:srgbClr val="FF9900"/>
                </a:solidFill>
                <a:latin typeface="Arial" pitchFamily="34" charset="0"/>
              </a:rPr>
              <a:t>5 Senses Food </a:t>
            </a:r>
            <a:r>
              <a:rPr lang="en-US" sz="2800" dirty="0">
                <a:solidFill>
                  <a:srgbClr val="FF9900"/>
                </a:solidFill>
                <a:latin typeface="Arial" pitchFamily="34" charset="0"/>
              </a:rPr>
              <a:t>30 mins</a:t>
            </a:r>
          </a:p>
          <a:p>
            <a:pPr algn="ctr" fontAlgn="auto">
              <a:spcBef>
                <a:spcPts val="0"/>
              </a:spcBef>
              <a:spcAft>
                <a:spcPts val="0"/>
              </a:spcAft>
              <a:defRPr/>
            </a:pPr>
            <a:endParaRPr lang="en-US" sz="2400" dirty="0">
              <a:solidFill>
                <a:srgbClr val="FF9900"/>
              </a:solidFill>
              <a:latin typeface="Arial" pitchFamily="34" charset="0"/>
            </a:endParaRPr>
          </a:p>
        </p:txBody>
      </p:sp>
      <p:pic>
        <p:nvPicPr>
          <p:cNvPr id="395269"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30133" y="6351"/>
            <a:ext cx="3251200" cy="919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rotWithShape="1">
          <a:blip r:embed="rId6"/>
          <a:srcRect/>
          <a:stretch/>
        </p:blipFill>
        <p:spPr bwMode="auto">
          <a:xfrm rot="21206479">
            <a:off x="493889" y="2935289"/>
            <a:ext cx="7145867" cy="5991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7625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Placeholder 3"/>
          <p:cNvSpPr>
            <a:spLocks noGrp="1"/>
          </p:cNvSpPr>
          <p:nvPr>
            <p:ph type="body" idx="1"/>
          </p:nvPr>
        </p:nvSpPr>
        <p:spPr>
          <a:xfrm>
            <a:off x="23990" y="552450"/>
            <a:ext cx="9668933" cy="1981200"/>
          </a:xfrm>
        </p:spPr>
        <p:txBody>
          <a:bodyPr rtlCol="0">
            <a:normAutofit/>
          </a:bodyPr>
          <a:lstStyle/>
          <a:p>
            <a:pPr eaLnBrk="1" fontAlgn="auto" hangingPunct="1">
              <a:spcAft>
                <a:spcPts val="0"/>
              </a:spcAft>
              <a:defRPr/>
            </a:pPr>
            <a:r>
              <a:rPr lang="en-US" altLang="en-US" sz="5000" dirty="0" smtClean="0">
                <a:solidFill>
                  <a:srgbClr val="9966FF"/>
                </a:solidFill>
                <a:latin typeface="Love Ya Like A Sister" pitchFamily="2" charset="0"/>
              </a:rPr>
              <a:t>first food exposures</a:t>
            </a:r>
            <a:r>
              <a:rPr lang="en-US" altLang="en-US" sz="5000" dirty="0" smtClean="0">
                <a:latin typeface="Love Ya Like A Sister" pitchFamily="2" charset="0"/>
              </a:rPr>
              <a:t/>
            </a:r>
            <a:br>
              <a:rPr lang="en-US" altLang="en-US" sz="5000" dirty="0" smtClean="0">
                <a:latin typeface="Love Ya Like A Sister" pitchFamily="2" charset="0"/>
              </a:rPr>
            </a:br>
            <a:endParaRPr lang="en-US" altLang="en-US" sz="5000" dirty="0" smtClean="0">
              <a:latin typeface="Love Ya Like A Sister" pitchFamily="2" charset="0"/>
            </a:endParaRPr>
          </a:p>
        </p:txBody>
      </p:sp>
      <p:pic>
        <p:nvPicPr>
          <p:cNvPr id="396291" name="Picture 6" descr="http://sakura-hotel-ikebukuro.com/blog/baby_carrots__65761_zoom.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93812" y="2714625"/>
            <a:ext cx="80518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3"/>
          <p:cNvSpPr txBox="1">
            <a:spLocks/>
          </p:cNvSpPr>
          <p:nvPr/>
        </p:nvSpPr>
        <p:spPr bwMode="auto">
          <a:xfrm>
            <a:off x="2133600" y="1600200"/>
            <a:ext cx="9668933"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70" tIns="31734" rIns="63470" bIns="31734" anchor="b"/>
          <a:lstStyle>
            <a:lvl1pPr marL="0" indent="0" algn="l" rtl="0" eaLnBrk="0" fontAlgn="base" hangingPunct="0">
              <a:spcBef>
                <a:spcPct val="20000"/>
              </a:spcBef>
              <a:spcAft>
                <a:spcPct val="0"/>
              </a:spcAft>
              <a:buNone/>
              <a:defRPr sz="1700">
                <a:solidFill>
                  <a:srgbClr val="33CC33"/>
                </a:solidFill>
                <a:latin typeface="+mn-lt"/>
                <a:ea typeface="+mn-ea"/>
                <a:cs typeface="+mn-cs"/>
              </a:defRPr>
            </a:lvl1pPr>
            <a:lvl2pPr marL="380835" indent="0" algn="l" rtl="0" eaLnBrk="0" fontAlgn="base" hangingPunct="0">
              <a:spcBef>
                <a:spcPct val="20000"/>
              </a:spcBef>
              <a:spcAft>
                <a:spcPct val="0"/>
              </a:spcAft>
              <a:buNone/>
              <a:defRPr sz="1500">
                <a:solidFill>
                  <a:srgbClr val="FFFFFF"/>
                </a:solidFill>
                <a:latin typeface="+mn-lt"/>
              </a:defRPr>
            </a:lvl2pPr>
            <a:lvl3pPr marL="761670" indent="0" algn="l" rtl="0" eaLnBrk="0" fontAlgn="base" hangingPunct="0">
              <a:spcBef>
                <a:spcPct val="20000"/>
              </a:spcBef>
              <a:spcAft>
                <a:spcPct val="0"/>
              </a:spcAft>
              <a:buNone/>
              <a:defRPr sz="1300">
                <a:solidFill>
                  <a:srgbClr val="FFFFFF"/>
                </a:solidFill>
                <a:latin typeface="+mn-lt"/>
              </a:defRPr>
            </a:lvl3pPr>
            <a:lvl4pPr marL="1142503" indent="0" algn="l" rtl="0" eaLnBrk="0" fontAlgn="base" hangingPunct="0">
              <a:spcBef>
                <a:spcPct val="20000"/>
              </a:spcBef>
              <a:spcAft>
                <a:spcPct val="0"/>
              </a:spcAft>
              <a:buNone/>
              <a:defRPr sz="1200">
                <a:solidFill>
                  <a:srgbClr val="FFFFFF"/>
                </a:solidFill>
                <a:latin typeface="+mn-lt"/>
              </a:defRPr>
            </a:lvl4pPr>
            <a:lvl5pPr marL="1523329" indent="0" algn="l" rtl="0" eaLnBrk="0" fontAlgn="base" hangingPunct="0">
              <a:spcBef>
                <a:spcPct val="20000"/>
              </a:spcBef>
              <a:spcAft>
                <a:spcPct val="0"/>
              </a:spcAft>
              <a:buNone/>
              <a:defRPr sz="1200">
                <a:solidFill>
                  <a:srgbClr val="FFFFFF"/>
                </a:solidFill>
                <a:latin typeface="+mn-lt"/>
              </a:defRPr>
            </a:lvl5pPr>
            <a:lvl6pPr marL="1904162" indent="0" algn="l" rtl="0" fontAlgn="base">
              <a:spcBef>
                <a:spcPct val="20000"/>
              </a:spcBef>
              <a:spcAft>
                <a:spcPct val="0"/>
              </a:spcAft>
              <a:buNone/>
              <a:defRPr sz="1200">
                <a:solidFill>
                  <a:srgbClr val="FFFFFF"/>
                </a:solidFill>
                <a:latin typeface="+mn-lt"/>
              </a:defRPr>
            </a:lvl6pPr>
            <a:lvl7pPr marL="2284997" indent="0" algn="l" rtl="0" fontAlgn="base">
              <a:spcBef>
                <a:spcPct val="20000"/>
              </a:spcBef>
              <a:spcAft>
                <a:spcPct val="0"/>
              </a:spcAft>
              <a:buNone/>
              <a:defRPr sz="1200">
                <a:solidFill>
                  <a:srgbClr val="FFFFFF"/>
                </a:solidFill>
                <a:latin typeface="+mn-lt"/>
              </a:defRPr>
            </a:lvl7pPr>
            <a:lvl8pPr marL="2665827" indent="0" algn="l" rtl="0" fontAlgn="base">
              <a:spcBef>
                <a:spcPct val="20000"/>
              </a:spcBef>
              <a:spcAft>
                <a:spcPct val="0"/>
              </a:spcAft>
              <a:buNone/>
              <a:defRPr sz="1200">
                <a:solidFill>
                  <a:srgbClr val="FFFFFF"/>
                </a:solidFill>
                <a:latin typeface="+mn-lt"/>
              </a:defRPr>
            </a:lvl8pPr>
            <a:lvl9pPr marL="3046658" indent="0" algn="l" rtl="0" fontAlgn="base">
              <a:spcBef>
                <a:spcPct val="20000"/>
              </a:spcBef>
              <a:spcAft>
                <a:spcPct val="0"/>
              </a:spcAft>
              <a:buNone/>
              <a:defRPr sz="1200">
                <a:solidFill>
                  <a:srgbClr val="FFFFFF"/>
                </a:solidFill>
                <a:latin typeface="+mn-lt"/>
              </a:defRPr>
            </a:lvl9pPr>
          </a:lstStyle>
          <a:p>
            <a:pPr>
              <a:defRPr/>
            </a:pPr>
            <a:r>
              <a:rPr lang="en-US" altLang="en-US" sz="4500" kern="0" dirty="0">
                <a:latin typeface="Love Ya Like A Sister" pitchFamily="2" charset="0"/>
              </a:rPr>
              <a:t>- one </a:t>
            </a:r>
            <a:r>
              <a:rPr lang="en-US" altLang="en-US" sz="4500" kern="0" dirty="0" smtClean="0">
                <a:latin typeface="Love Ya Like A Sister" pitchFamily="2" charset="0"/>
              </a:rPr>
              <a:t>bite fresh,</a:t>
            </a:r>
            <a:r>
              <a:rPr lang="en-US" altLang="en-US" sz="4500" kern="0" dirty="0">
                <a:latin typeface="Love Ya Like A Sister" pitchFamily="2" charset="0"/>
              </a:rPr>
              <a:t/>
            </a:r>
            <a:br>
              <a:rPr lang="en-US" altLang="en-US" sz="4500" kern="0" dirty="0">
                <a:latin typeface="Love Ya Like A Sister" pitchFamily="2" charset="0"/>
              </a:rPr>
            </a:br>
            <a:r>
              <a:rPr lang="en-US" altLang="en-US" sz="4500" kern="0" dirty="0">
                <a:latin typeface="Love Ya Like A Sister" pitchFamily="2" charset="0"/>
              </a:rPr>
              <a:t>  r</a:t>
            </a:r>
            <a:r>
              <a:rPr lang="en-US" altLang="en-US" sz="4500" kern="0" dirty="0" smtClean="0">
                <a:latin typeface="Love Ya Like A Sister" pitchFamily="2" charset="0"/>
              </a:rPr>
              <a:t>aw samples</a:t>
            </a:r>
            <a:endParaRPr lang="en-US" altLang="en-US" sz="4500" kern="0" dirty="0">
              <a:latin typeface="Love Ya Like A Sister" pitchFamily="2" charset="0"/>
            </a:endParaRPr>
          </a:p>
        </p:txBody>
      </p:sp>
    </p:spTree>
    <p:extLst>
      <p:ext uri="{BB962C8B-B14F-4D97-AF65-F5344CB8AC3E}">
        <p14:creationId xmlns:p14="http://schemas.microsoft.com/office/powerpoint/2010/main" val="1379760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sz="half" idx="4294967295"/>
          </p:nvPr>
        </p:nvSpPr>
        <p:spPr>
          <a:xfrm>
            <a:off x="215631" y="914537"/>
            <a:ext cx="8394969" cy="2590663"/>
          </a:xfrm>
        </p:spPr>
        <p:txBody>
          <a:bodyPr>
            <a:noAutofit/>
          </a:bodyPr>
          <a:lstStyle/>
          <a:p>
            <a:pPr eaLnBrk="1" hangingPunct="1">
              <a:buClr>
                <a:srgbClr val="F47E1C"/>
              </a:buClr>
              <a:buSzPct val="130000"/>
              <a:buFont typeface="Arial" panose="020B0604020202020204" pitchFamily="34" charset="0"/>
              <a:buChar char="•"/>
            </a:pPr>
            <a:r>
              <a:rPr lang="en-US" sz="2600" dirty="0" smtClean="0">
                <a:solidFill>
                  <a:srgbClr val="009900"/>
                </a:solidFill>
                <a:latin typeface="+mj-lt"/>
                <a:ea typeface="ＭＳ Ｐゴシック" pitchFamily="34" charset="-128"/>
              </a:rPr>
              <a:t>Increased leadership and personal responsibility</a:t>
            </a:r>
          </a:p>
          <a:p>
            <a:pPr eaLnBrk="1" hangingPunct="1">
              <a:buClr>
                <a:srgbClr val="F47E1C"/>
              </a:buClr>
              <a:buSzPct val="130000"/>
              <a:buFont typeface="Arial" panose="020B0604020202020204" pitchFamily="34" charset="0"/>
              <a:buChar char="•"/>
            </a:pPr>
            <a:r>
              <a:rPr lang="en-US" sz="2600" dirty="0" smtClean="0">
                <a:solidFill>
                  <a:srgbClr val="009900"/>
                </a:solidFill>
                <a:latin typeface="+mj-lt"/>
                <a:ea typeface="ＭＳ Ｐゴシック" pitchFamily="34" charset="-128"/>
              </a:rPr>
              <a:t>Improved academic achievement – particularly science</a:t>
            </a:r>
          </a:p>
          <a:p>
            <a:pPr eaLnBrk="1" hangingPunct="1">
              <a:buClr>
                <a:srgbClr val="F47E1C"/>
              </a:buClr>
              <a:buSzPct val="130000"/>
              <a:buFont typeface="Arial" panose="020B0604020202020204" pitchFamily="34" charset="0"/>
              <a:buChar char="•"/>
            </a:pPr>
            <a:r>
              <a:rPr lang="en-US" sz="2600" dirty="0" smtClean="0">
                <a:solidFill>
                  <a:srgbClr val="009900"/>
                </a:solidFill>
                <a:latin typeface="+mj-lt"/>
                <a:ea typeface="ＭＳ Ｐゴシック" pitchFamily="34" charset="-128"/>
              </a:rPr>
              <a:t>Increased parent and mentor involvement with youth in schools with JMG</a:t>
            </a:r>
          </a:p>
          <a:p>
            <a:pPr eaLnBrk="1" hangingPunct="1">
              <a:buClr>
                <a:srgbClr val="F47E1C"/>
              </a:buClr>
              <a:buSzPct val="130000"/>
              <a:buFont typeface="Arial" panose="020B0604020202020204" pitchFamily="34" charset="0"/>
              <a:buChar char="•"/>
            </a:pPr>
            <a:r>
              <a:rPr lang="en-US" sz="2600" dirty="0" smtClean="0">
                <a:solidFill>
                  <a:srgbClr val="009900"/>
                </a:solidFill>
                <a:latin typeface="+mj-lt"/>
                <a:ea typeface="ＭＳ Ｐゴシック" pitchFamily="34" charset="-128"/>
              </a:rPr>
              <a:t>Exposure to career exploration paths</a:t>
            </a:r>
          </a:p>
          <a:p>
            <a:pPr eaLnBrk="1" hangingPunct="1">
              <a:buClr>
                <a:srgbClr val="F47E1C"/>
              </a:buClr>
              <a:buSzPct val="130000"/>
              <a:buFont typeface="Arial" panose="020B0604020202020204" pitchFamily="34" charset="0"/>
              <a:buChar char="•"/>
            </a:pPr>
            <a:r>
              <a:rPr lang="en-US" sz="2600" dirty="0" smtClean="0">
                <a:solidFill>
                  <a:srgbClr val="009900"/>
                </a:solidFill>
                <a:latin typeface="+mj-lt"/>
                <a:ea typeface="ＭＳ Ｐゴシック" pitchFamily="34" charset="-128"/>
              </a:rPr>
              <a:t>Engagement in community service/service learning projects</a:t>
            </a:r>
          </a:p>
          <a:p>
            <a:pPr eaLnBrk="1" hangingPunct="1">
              <a:buClr>
                <a:srgbClr val="F47E1C"/>
              </a:buClr>
              <a:buSzPct val="130000"/>
              <a:buFont typeface="Arial" panose="020B0604020202020204" pitchFamily="34" charset="0"/>
              <a:buChar char="•"/>
            </a:pPr>
            <a:r>
              <a:rPr lang="en-US" sz="2600" dirty="0" smtClean="0">
                <a:solidFill>
                  <a:srgbClr val="009900"/>
                </a:solidFill>
                <a:latin typeface="+mj-lt"/>
                <a:ea typeface="ＭＳ Ｐゴシック" pitchFamily="34" charset="-128"/>
              </a:rPr>
              <a:t>Youth certification as Junior Master Gardeners</a:t>
            </a:r>
          </a:p>
        </p:txBody>
      </p:sp>
      <p:sp>
        <p:nvSpPr>
          <p:cNvPr id="15364" name="Text Box 7"/>
          <p:cNvSpPr txBox="1">
            <a:spLocks noChangeArrowheads="1"/>
          </p:cNvSpPr>
          <p:nvPr/>
        </p:nvSpPr>
        <p:spPr bwMode="auto">
          <a:xfrm>
            <a:off x="78581" y="0"/>
            <a:ext cx="678910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4400" b="1" dirty="0">
                <a:solidFill>
                  <a:srgbClr val="0066CC"/>
                </a:solidFill>
                <a:latin typeface="+mj-lt"/>
              </a:rPr>
              <a:t>Benefits of JMG to children?</a:t>
            </a:r>
          </a:p>
        </p:txBody>
      </p:sp>
      <p:sp>
        <p:nvSpPr>
          <p:cNvPr id="4" name="Text Box 4"/>
          <p:cNvSpPr txBox="1">
            <a:spLocks noChangeArrowheads="1"/>
          </p:cNvSpPr>
          <p:nvPr/>
        </p:nvSpPr>
        <p:spPr bwMode="auto">
          <a:xfrm>
            <a:off x="-1093519" y="3962400"/>
            <a:ext cx="6808519" cy="226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endParaRPr lang="en-US" altLang="en-US" sz="3600" dirty="0">
              <a:solidFill>
                <a:srgbClr val="00CC00"/>
              </a:solidFill>
              <a:latin typeface="+mj-lt"/>
            </a:endParaRPr>
          </a:p>
          <a:p>
            <a:pPr algn="ctr">
              <a:spcBef>
                <a:spcPct val="50000"/>
              </a:spcBef>
              <a:buFontTx/>
              <a:buNone/>
            </a:pPr>
            <a:r>
              <a:rPr lang="en-US" altLang="en-US" sz="3400" dirty="0">
                <a:solidFill>
                  <a:srgbClr val="00CC00"/>
                </a:solidFill>
                <a:latin typeface="+mj-lt"/>
              </a:rPr>
              <a:t>	</a:t>
            </a:r>
            <a:r>
              <a:rPr lang="en-US" altLang="en-US" sz="3600" b="1" dirty="0" smtClean="0">
                <a:solidFill>
                  <a:srgbClr val="00CC00"/>
                </a:solidFill>
                <a:latin typeface="+mj-lt"/>
              </a:rPr>
              <a:t>www.jmgkids.us/</a:t>
            </a:r>
            <a:r>
              <a:rPr lang="en-US" altLang="en-US" sz="3600" i="1" dirty="0" smtClean="0">
                <a:solidFill>
                  <a:srgbClr val="F47E1C"/>
                </a:solidFill>
                <a:latin typeface="+mj-lt"/>
              </a:rPr>
              <a:t>research</a:t>
            </a:r>
            <a:endParaRPr lang="en-US" altLang="en-US" sz="3600" i="1" dirty="0">
              <a:solidFill>
                <a:srgbClr val="F47E1C"/>
              </a:solidFill>
              <a:latin typeface="+mj-lt"/>
            </a:endParaRPr>
          </a:p>
          <a:p>
            <a:pPr algn="ctr">
              <a:spcBef>
                <a:spcPct val="50000"/>
              </a:spcBef>
              <a:buFontTx/>
              <a:buNone/>
            </a:pPr>
            <a:r>
              <a:rPr lang="en-US" altLang="en-US" sz="3400" dirty="0">
                <a:solidFill>
                  <a:srgbClr val="00CC00"/>
                </a:solidFill>
                <a:latin typeface="+mj-lt"/>
              </a:rPr>
              <a:t>			</a:t>
            </a:r>
            <a:endParaRPr lang="en-US" altLang="en-US" sz="2400" dirty="0">
              <a:solidFill>
                <a:srgbClr val="00CC00"/>
              </a:solidFill>
              <a:latin typeface="+mj-lt"/>
            </a:endParaRPr>
          </a:p>
        </p:txBody>
      </p:sp>
      <p:pic>
        <p:nvPicPr>
          <p:cNvPr id="11267" name="Picture 3" descr="C:\Users\Randy.Seagraves\Desktop\LGEG MASTER\flat art\GREEN kids planting 3.png"/>
          <p:cNvPicPr>
            <a:picLocks noChangeAspect="1" noChangeArrowheads="1"/>
          </p:cNvPicPr>
          <p:nvPr/>
        </p:nvPicPr>
        <p:blipFill>
          <a:blip r:embed="rId3" cstate="screen">
            <a:duotone>
              <a:prstClr val="black"/>
              <a:srgbClr val="99FF66">
                <a:tint val="45000"/>
                <a:satMod val="400000"/>
              </a:srgbClr>
            </a:duotone>
            <a:extLst>
              <a:ext uri="{BEBA8EAE-BF5A-486C-A8C5-ECC9F3942E4B}">
                <a14:imgProps xmlns:a14="http://schemas.microsoft.com/office/drawing/2010/main">
                  <a14:imgLayer r:embed="rId4">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flipH="1">
            <a:off x="5257798" y="4267200"/>
            <a:ext cx="3547869"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825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p:cNvPicPr>
            <a:picLocks noChangeAspect="1" noChangeArrowheads="1"/>
          </p:cNvPicPr>
          <p:nvPr/>
        </p:nvPicPr>
        <p:blipFill rotWithShape="1">
          <a:blip r:embed="rId3"/>
          <a:srcRect/>
          <a:stretch/>
        </p:blipFill>
        <p:spPr bwMode="auto">
          <a:xfrm rot="281211">
            <a:off x="2573867" y="128588"/>
            <a:ext cx="6375400" cy="6659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2" name="Text Placeholder 3"/>
          <p:cNvSpPr>
            <a:spLocks noGrp="1"/>
          </p:cNvSpPr>
          <p:nvPr>
            <p:ph type="body" idx="1"/>
          </p:nvPr>
        </p:nvSpPr>
        <p:spPr>
          <a:xfrm>
            <a:off x="0" y="1295400"/>
            <a:ext cx="5105400" cy="2895600"/>
          </a:xfrm>
        </p:spPr>
        <p:txBody>
          <a:bodyPr rtlCol="0">
            <a:normAutofit lnSpcReduction="10000"/>
          </a:bodyPr>
          <a:lstStyle/>
          <a:p>
            <a:pPr eaLnBrk="1" fontAlgn="auto" hangingPunct="1">
              <a:spcAft>
                <a:spcPts val="0"/>
              </a:spcAft>
              <a:defRPr/>
            </a:pPr>
            <a:r>
              <a:rPr lang="en-US" altLang="en-US" sz="4200" dirty="0" smtClean="0">
                <a:solidFill>
                  <a:srgbClr val="00B050"/>
                </a:solidFill>
                <a:latin typeface="Love Ya Like A Sister" pitchFamily="2" charset="0"/>
              </a:rPr>
              <a:t/>
            </a:r>
            <a:br>
              <a:rPr lang="en-US" altLang="en-US" sz="4200" dirty="0" smtClean="0">
                <a:solidFill>
                  <a:srgbClr val="00B050"/>
                </a:solidFill>
                <a:latin typeface="Love Ya Like A Sister" pitchFamily="2" charset="0"/>
              </a:rPr>
            </a:br>
            <a:r>
              <a:rPr lang="en-US" altLang="en-US" sz="4200" dirty="0" smtClean="0">
                <a:solidFill>
                  <a:srgbClr val="00B050"/>
                </a:solidFill>
                <a:latin typeface="Love Ya Like A Sister" pitchFamily="2" charset="0"/>
              </a:rPr>
              <a:t>Garden</a:t>
            </a:r>
            <a:br>
              <a:rPr lang="en-US" altLang="en-US" sz="4200" dirty="0" smtClean="0">
                <a:solidFill>
                  <a:srgbClr val="00B050"/>
                </a:solidFill>
                <a:latin typeface="Love Ya Like A Sister" pitchFamily="2" charset="0"/>
              </a:rPr>
            </a:br>
            <a:r>
              <a:rPr lang="en-US" altLang="en-US" sz="4200" dirty="0" smtClean="0">
                <a:solidFill>
                  <a:srgbClr val="00B050"/>
                </a:solidFill>
                <a:latin typeface="Love Ya Like A Sister" pitchFamily="2" charset="0"/>
              </a:rPr>
              <a:t>Kitchen</a:t>
            </a:r>
            <a:br>
              <a:rPr lang="en-US" altLang="en-US" sz="4200" dirty="0" smtClean="0">
                <a:solidFill>
                  <a:srgbClr val="00B050"/>
                </a:solidFill>
                <a:latin typeface="Love Ya Like A Sister" pitchFamily="2" charset="0"/>
              </a:rPr>
            </a:br>
            <a:r>
              <a:rPr lang="en-US" altLang="en-US" sz="3500" dirty="0" smtClean="0">
                <a:solidFill>
                  <a:srgbClr val="00B050"/>
                </a:solidFill>
                <a:latin typeface="Love Ya Like A Sister" pitchFamily="2" charset="0"/>
              </a:rPr>
              <a:t>recipe</a:t>
            </a:r>
            <a:br>
              <a:rPr lang="en-US" altLang="en-US" sz="3500" dirty="0" smtClean="0">
                <a:solidFill>
                  <a:srgbClr val="00B050"/>
                </a:solidFill>
                <a:latin typeface="Love Ya Like A Sister" pitchFamily="2" charset="0"/>
              </a:rPr>
            </a:br>
            <a:r>
              <a:rPr lang="en-US" altLang="en-US" sz="3500" dirty="0" smtClean="0">
                <a:solidFill>
                  <a:srgbClr val="00B050"/>
                </a:solidFill>
                <a:latin typeface="Love Ya Like A Sister" pitchFamily="2" charset="0"/>
              </a:rPr>
              <a:t>demos</a:t>
            </a:r>
          </a:p>
        </p:txBody>
      </p:sp>
      <p:sp>
        <p:nvSpPr>
          <p:cNvPr id="6" name="Text Placeholder 3"/>
          <p:cNvSpPr txBox="1">
            <a:spLocks/>
          </p:cNvSpPr>
          <p:nvPr/>
        </p:nvSpPr>
        <p:spPr bwMode="auto">
          <a:xfrm>
            <a:off x="237067" y="671514"/>
            <a:ext cx="12666133"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7" tIns="31732" rIns="63467" bIns="31732" anchor="b"/>
          <a:lstStyle>
            <a:lvl1pPr marL="0" indent="0" algn="l" rtl="0" eaLnBrk="0" fontAlgn="base" hangingPunct="0">
              <a:spcBef>
                <a:spcPct val="20000"/>
              </a:spcBef>
              <a:spcAft>
                <a:spcPct val="0"/>
              </a:spcAft>
              <a:buNone/>
              <a:defRPr sz="2000">
                <a:solidFill>
                  <a:srgbClr val="33CC33"/>
                </a:solidFill>
                <a:latin typeface="+mn-lt"/>
                <a:ea typeface="+mn-ea"/>
                <a:cs typeface="+mn-cs"/>
              </a:defRPr>
            </a:lvl1pPr>
            <a:lvl2pPr marL="457200" indent="0" algn="l" rtl="0" eaLnBrk="0" fontAlgn="base" hangingPunct="0">
              <a:spcBef>
                <a:spcPct val="20000"/>
              </a:spcBef>
              <a:spcAft>
                <a:spcPct val="0"/>
              </a:spcAft>
              <a:buNone/>
              <a:defRPr sz="1800">
                <a:solidFill>
                  <a:srgbClr val="FFFFFF"/>
                </a:solidFill>
                <a:latin typeface="+mn-lt"/>
              </a:defRPr>
            </a:lvl2pPr>
            <a:lvl3pPr marL="914400" indent="0" algn="l" rtl="0" eaLnBrk="0" fontAlgn="base" hangingPunct="0">
              <a:spcBef>
                <a:spcPct val="20000"/>
              </a:spcBef>
              <a:spcAft>
                <a:spcPct val="0"/>
              </a:spcAft>
              <a:buNone/>
              <a:defRPr sz="1600">
                <a:solidFill>
                  <a:srgbClr val="FFFFFF"/>
                </a:solidFill>
                <a:latin typeface="+mn-lt"/>
              </a:defRPr>
            </a:lvl3pPr>
            <a:lvl4pPr marL="1371600" indent="0" algn="l" rtl="0" eaLnBrk="0" fontAlgn="base" hangingPunct="0">
              <a:spcBef>
                <a:spcPct val="20000"/>
              </a:spcBef>
              <a:spcAft>
                <a:spcPct val="0"/>
              </a:spcAft>
              <a:buNone/>
              <a:defRPr sz="1400">
                <a:solidFill>
                  <a:srgbClr val="FFFFFF"/>
                </a:solidFill>
                <a:latin typeface="+mn-lt"/>
              </a:defRPr>
            </a:lvl4pPr>
            <a:lvl5pPr marL="1828800" indent="0" algn="l" rtl="0" eaLnBrk="0" fontAlgn="base" hangingPunct="0">
              <a:spcBef>
                <a:spcPct val="20000"/>
              </a:spcBef>
              <a:spcAft>
                <a:spcPct val="0"/>
              </a:spcAft>
              <a:buNone/>
              <a:defRPr sz="1400">
                <a:solidFill>
                  <a:srgbClr val="FFFFFF"/>
                </a:solidFill>
                <a:latin typeface="+mn-lt"/>
              </a:defRPr>
            </a:lvl5pPr>
            <a:lvl6pPr marL="2286000" indent="0" algn="l" rtl="0" fontAlgn="base">
              <a:spcBef>
                <a:spcPct val="20000"/>
              </a:spcBef>
              <a:spcAft>
                <a:spcPct val="0"/>
              </a:spcAft>
              <a:buNone/>
              <a:defRPr sz="1400">
                <a:solidFill>
                  <a:srgbClr val="FFFFFF"/>
                </a:solidFill>
                <a:latin typeface="+mn-lt"/>
              </a:defRPr>
            </a:lvl6pPr>
            <a:lvl7pPr marL="2743200" indent="0" algn="l" rtl="0" fontAlgn="base">
              <a:spcBef>
                <a:spcPct val="20000"/>
              </a:spcBef>
              <a:spcAft>
                <a:spcPct val="0"/>
              </a:spcAft>
              <a:buNone/>
              <a:defRPr sz="1400">
                <a:solidFill>
                  <a:srgbClr val="FFFFFF"/>
                </a:solidFill>
                <a:latin typeface="+mn-lt"/>
              </a:defRPr>
            </a:lvl7pPr>
            <a:lvl8pPr marL="3200400" indent="0" algn="l" rtl="0" fontAlgn="base">
              <a:spcBef>
                <a:spcPct val="20000"/>
              </a:spcBef>
              <a:spcAft>
                <a:spcPct val="0"/>
              </a:spcAft>
              <a:buNone/>
              <a:defRPr sz="1400">
                <a:solidFill>
                  <a:srgbClr val="FFFFFF"/>
                </a:solidFill>
                <a:latin typeface="+mn-lt"/>
              </a:defRPr>
            </a:lvl8pPr>
            <a:lvl9pPr marL="3657600" indent="0" algn="l" rtl="0" fontAlgn="base">
              <a:spcBef>
                <a:spcPct val="20000"/>
              </a:spcBef>
              <a:spcAft>
                <a:spcPct val="0"/>
              </a:spcAft>
              <a:buNone/>
              <a:defRPr sz="1400">
                <a:solidFill>
                  <a:srgbClr val="FFFFFF"/>
                </a:solidFill>
                <a:latin typeface="+mn-lt"/>
              </a:defRPr>
            </a:lvl9pPr>
          </a:lstStyle>
          <a:p>
            <a:pPr>
              <a:defRPr/>
            </a:pPr>
            <a:r>
              <a:rPr lang="en-US" altLang="en-US" sz="5000" kern="0" dirty="0">
                <a:solidFill>
                  <a:srgbClr val="9966FF"/>
                </a:solidFill>
                <a:latin typeface="Love Ya Like A Sister" pitchFamily="2" charset="0"/>
              </a:rPr>
              <a:t>2</a:t>
            </a:r>
            <a:r>
              <a:rPr lang="en-US" altLang="en-US" sz="5000" kern="0" baseline="30000" dirty="0">
                <a:solidFill>
                  <a:srgbClr val="9966FF"/>
                </a:solidFill>
                <a:latin typeface="Love Ya Like A Sister" pitchFamily="2" charset="0"/>
              </a:rPr>
              <a:t>nd</a:t>
            </a:r>
            <a:r>
              <a:rPr lang="en-US" altLang="en-US" sz="5000" kern="0" dirty="0">
                <a:solidFill>
                  <a:srgbClr val="9966FF"/>
                </a:solidFill>
                <a:latin typeface="Love Ya Like A Sister" pitchFamily="2" charset="0"/>
              </a:rPr>
              <a:t> food exposures</a:t>
            </a:r>
            <a:r>
              <a:rPr lang="en-US" altLang="en-US" sz="5000" kern="0" dirty="0">
                <a:latin typeface="Love Ya Like A Sister" pitchFamily="2" charset="0"/>
              </a:rPr>
              <a:t/>
            </a:r>
            <a:br>
              <a:rPr lang="en-US" altLang="en-US" sz="5000" kern="0" dirty="0">
                <a:latin typeface="Love Ya Like A Sister" pitchFamily="2" charset="0"/>
              </a:rPr>
            </a:br>
            <a:endParaRPr lang="en-US" altLang="en-US" sz="5000" kern="0" dirty="0">
              <a:latin typeface="Love Ya Like A Sister" pitchFamily="2" charset="0"/>
            </a:endParaRPr>
          </a:p>
        </p:txBody>
      </p:sp>
    </p:spTree>
    <p:extLst>
      <p:ext uri="{BB962C8B-B14F-4D97-AF65-F5344CB8AC3E}">
        <p14:creationId xmlns:p14="http://schemas.microsoft.com/office/powerpoint/2010/main" val="1405205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Effect transition="in" filter="fade">
                                      <p:cBhvr>
                                        <p:cTn id="7" dur="250"/>
                                        <p:tgtEl>
                                          <p:spTgt spid="35842">
                                            <p:txEl>
                                              <p:pRg st="0" end="0"/>
                                            </p:txEl>
                                          </p:spTgt>
                                        </p:tgtEl>
                                      </p:cBhvr>
                                    </p:animEffect>
                                    <p:anim calcmode="lin" valueType="num">
                                      <p:cBhvr>
                                        <p:cTn id="8" dur="250" fill="hold"/>
                                        <p:tgtEl>
                                          <p:spTgt spid="35842">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3584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8" descr="http://www.ala.org/alsc/sites/ala.org.alsc/files/content/awardsgrants/bookmedia/caldecottmedal/bookimages/1996h2.jpg"/>
          <p:cNvPicPr>
            <a:picLocks noChangeAspect="1" noChangeArrowheads="1"/>
          </p:cNvPicPr>
          <p:nvPr/>
        </p:nvPicPr>
        <p:blipFill>
          <a:blip r:embed="rId3"/>
          <a:srcRect/>
          <a:stretch>
            <a:fillRect/>
          </a:stretch>
        </p:blipFill>
        <p:spPr bwMode="auto">
          <a:xfrm rot="21228917">
            <a:off x="801942" y="805608"/>
            <a:ext cx="5338234" cy="52736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4" descr="texas grow eat go logo learn an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437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rot="-252458">
            <a:off x="369711" y="2792413"/>
            <a:ext cx="4099278" cy="371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59" name="Picture 6" descr="plant part web chart worksheet.jpg"/>
          <p:cNvPicPr>
            <a:picLocks noChangeAspect="1" noChangeArrowheads="1"/>
          </p:cNvPicPr>
          <p:nvPr/>
        </p:nvPicPr>
        <p:blipFill>
          <a:blip r:embed="rId4">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4165600" y="61914"/>
            <a:ext cx="5160434" cy="550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98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43355">
            <a:off x="1346271" y="472326"/>
            <a:ext cx="4946743" cy="59229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texas grow eat go logo learn and.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194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553986"/>
                                        </p:tgtEl>
                                        <p:attrNameLst>
                                          <p:attrName>style.visibility</p:attrName>
                                        </p:attrNameLst>
                                      </p:cBhvr>
                                      <p:to>
                                        <p:strVal val="visible"/>
                                      </p:to>
                                    </p:set>
                                    <p:animEffect transition="in" filter="fade">
                                      <p:cBhvr>
                                        <p:cTn id="7" dur="250"/>
                                        <p:tgtEl>
                                          <p:spTgt spid="553986"/>
                                        </p:tgtEl>
                                      </p:cBhvr>
                                    </p:animEffect>
                                    <p:anim calcmode="lin" valueType="num">
                                      <p:cBhvr>
                                        <p:cTn id="8" dur="250" fill="hold"/>
                                        <p:tgtEl>
                                          <p:spTgt spid="553986"/>
                                        </p:tgtEl>
                                        <p:attrNameLst>
                                          <p:attrName>ppt_x</p:attrName>
                                        </p:attrNameLst>
                                      </p:cBhvr>
                                      <p:tavLst>
                                        <p:tav tm="0">
                                          <p:val>
                                            <p:strVal val="#ppt_x"/>
                                          </p:val>
                                        </p:tav>
                                        <p:tav tm="100000">
                                          <p:val>
                                            <p:strVal val="#ppt_x"/>
                                          </p:val>
                                        </p:tav>
                                      </p:tavLst>
                                    </p:anim>
                                    <p:anim calcmode="lin" valueType="num">
                                      <p:cBhvr>
                                        <p:cTn id="9" dur="250" fill="hold"/>
                                        <p:tgtEl>
                                          <p:spTgt spid="5539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rot="-252458">
            <a:off x="369711" y="2792413"/>
            <a:ext cx="4099278" cy="371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59" name="Picture 6" descr="plant part web chart worksheet.jpg"/>
          <p:cNvPicPr>
            <a:picLocks noChangeAspect="1" noChangeArrowheads="1"/>
          </p:cNvPicPr>
          <p:nvPr/>
        </p:nvPicPr>
        <p:blipFill>
          <a:blip r:embed="rId4">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4165600" y="61914"/>
            <a:ext cx="5160434" cy="550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98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43355">
            <a:off x="1346271" y="472326"/>
            <a:ext cx="4946743" cy="59229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texas grow eat go logo learn and.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rot="21368824">
            <a:off x="3293036" y="1228171"/>
            <a:ext cx="4163814" cy="55152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893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7556" y="0"/>
            <a:ext cx="640644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2322" name="Picture 2"/>
          <p:cNvPicPr>
            <a:picLocks noChangeAspect="1" noChangeArrowheads="1"/>
          </p:cNvPicPr>
          <p:nvPr/>
        </p:nvPicPr>
        <p:blipFill rotWithShape="1">
          <a:blip r:embed="rId4"/>
          <a:srcRect/>
          <a:stretch/>
        </p:blipFill>
        <p:spPr bwMode="auto">
          <a:xfrm rot="21147326">
            <a:off x="160867" y="620713"/>
            <a:ext cx="5154789" cy="5105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6388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12322"/>
                                        </p:tgtEl>
                                        <p:attrNameLst>
                                          <p:attrName>style.visibility</p:attrName>
                                        </p:attrNameLst>
                                      </p:cBhvr>
                                      <p:to>
                                        <p:strVal val="visible"/>
                                      </p:to>
                                    </p:set>
                                    <p:animEffect transition="in" filter="fade">
                                      <p:cBhvr>
                                        <p:cTn id="7" dur="500"/>
                                        <p:tgtEl>
                                          <p:spTgt spid="312322"/>
                                        </p:tgtEl>
                                      </p:cBhvr>
                                    </p:animEffect>
                                    <p:anim calcmode="lin" valueType="num">
                                      <p:cBhvr>
                                        <p:cTn id="8" dur="500" fill="hold"/>
                                        <p:tgtEl>
                                          <p:spTgt spid="312322"/>
                                        </p:tgtEl>
                                        <p:attrNameLst>
                                          <p:attrName>ppt_x</p:attrName>
                                        </p:attrNameLst>
                                      </p:cBhvr>
                                      <p:tavLst>
                                        <p:tav tm="0">
                                          <p:val>
                                            <p:strVal val="#ppt_x"/>
                                          </p:val>
                                        </p:tav>
                                        <p:tav tm="100000">
                                          <p:val>
                                            <p:strVal val="#ppt_x"/>
                                          </p:val>
                                        </p:tav>
                                      </p:tavLst>
                                    </p:anim>
                                    <p:anim calcmode="lin" valueType="num">
                                      <p:cBhvr>
                                        <p:cTn id="9" dur="500" fill="hold"/>
                                        <p:tgtEl>
                                          <p:spTgt spid="3123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223" y="0"/>
            <a:ext cx="6955424"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72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4600" y="152400"/>
            <a:ext cx="213052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6" descr="dont crowd me kids.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345873">
            <a:off x="1630284" y="764599"/>
            <a:ext cx="3322787"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texas grow eat go logo learn and.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757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87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2535"/>
                                        </p:tgtEl>
                                        <p:attrNameLst>
                                          <p:attrName>style.visibility</p:attrName>
                                        </p:attrNameLst>
                                      </p:cBhvr>
                                      <p:to>
                                        <p:strVal val="visible"/>
                                      </p:to>
                                    </p:set>
                                    <p:animEffect transition="in" filter="fade">
                                      <p:cBhvr>
                                        <p:cTn id="11" dur="500"/>
                                        <p:tgtEl>
                                          <p:spTgt spid="22535"/>
                                        </p:tgtEl>
                                      </p:cBhvr>
                                    </p:animEffect>
                                    <p:anim calcmode="lin" valueType="num">
                                      <p:cBhvr>
                                        <p:cTn id="12" dur="500" fill="hold"/>
                                        <p:tgtEl>
                                          <p:spTgt spid="22535"/>
                                        </p:tgtEl>
                                        <p:attrNameLst>
                                          <p:attrName>ppt_x</p:attrName>
                                        </p:attrNameLst>
                                      </p:cBhvr>
                                      <p:tavLst>
                                        <p:tav tm="0">
                                          <p:val>
                                            <p:strVal val="#ppt_x"/>
                                          </p:val>
                                        </p:tav>
                                        <p:tav tm="100000">
                                          <p:val>
                                            <p:strVal val="#ppt_x"/>
                                          </p:val>
                                        </p:tav>
                                      </p:tavLst>
                                    </p:anim>
                                    <p:anim calcmode="lin" valueType="num">
                                      <p:cBhvr>
                                        <p:cTn id="13" dur="500" fill="hold"/>
                                        <p:tgtEl>
                                          <p:spTgt spid="225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4" descr="http://www.horoskopnamiru.cz/files/kmi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4524375"/>
            <a:ext cx="3357034"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ttp://images.lowes.com/product/converted/041530/041530571448.jpg"/>
          <p:cNvPicPr>
            <a:picLocks noChangeAspect="1" noChangeArrowheads="1"/>
          </p:cNvPicPr>
          <p:nvPr/>
        </p:nvPicPr>
        <p:blipFill rotWithShape="1">
          <a:blip r:embed="rId4"/>
          <a:srcRect/>
          <a:stretch/>
        </p:blipFill>
        <p:spPr bwMode="auto">
          <a:xfrm rot="413080">
            <a:off x="4021100" y="3247109"/>
            <a:ext cx="2586567" cy="3184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604" name="Picture 2" descr="http://dojbfbukd6hul.cloudfront.net/category/gallery/paper-towel-diff-01-retina.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97489" y="-434975"/>
            <a:ext cx="10696222"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05" name="Picture 4" descr="http://bestinclassschoolsupplies.com/images/16205.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15000" y="110330"/>
            <a:ext cx="3700573" cy="311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373489" y="577850"/>
            <a:ext cx="4255911" cy="354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texas grow eat go logo learn and.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755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Randy.Seagraves\Desktop\LGEG Web\LGEG site photos art\paper towel fraction glu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3581400" cy="68702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3657600" y="0"/>
            <a:ext cx="1828799"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743576" y="76201"/>
            <a:ext cx="1828799"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962400" y="1939700"/>
            <a:ext cx="184785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943600" y="1977800"/>
            <a:ext cx="1778590" cy="176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descr="C:\Users\Randy.Seagraves\Desktop\_ Moodle 2 TGEG\GROW Overview photos\PAPER TOWEL PLAN.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657600" y="3157551"/>
            <a:ext cx="4924426" cy="3637173"/>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Randy.Seagraves\Desktop\_ Moodle 2 TGEG\GROW Overview photos\PAPER TOWEL POKE.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74360" y="25899"/>
            <a:ext cx="4907665" cy="347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6488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50"/>
                                        <p:tgtEl>
                                          <p:spTgt spid="8"/>
                                        </p:tgtEl>
                                      </p:cBhvr>
                                    </p:animEffect>
                                    <p:anim calcmode="lin" valueType="num">
                                      <p:cBhvr>
                                        <p:cTn id="15" dur="250" fill="hold"/>
                                        <p:tgtEl>
                                          <p:spTgt spid="8"/>
                                        </p:tgtEl>
                                        <p:attrNameLst>
                                          <p:attrName>ppt_x</p:attrName>
                                        </p:attrNameLst>
                                      </p:cBhvr>
                                      <p:tavLst>
                                        <p:tav tm="0">
                                          <p:val>
                                            <p:strVal val="#ppt_x"/>
                                          </p:val>
                                        </p:tav>
                                        <p:tav tm="100000">
                                          <p:val>
                                            <p:strVal val="#ppt_x"/>
                                          </p:val>
                                        </p:tav>
                                      </p:tavLst>
                                    </p:anim>
                                    <p:anim calcmode="lin" valueType="num">
                                      <p:cBhvr>
                                        <p:cTn id="16"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50"/>
                                        <p:tgtEl>
                                          <p:spTgt spid="9"/>
                                        </p:tgtEl>
                                      </p:cBhvr>
                                    </p:animEffect>
                                    <p:anim calcmode="lin" valueType="num">
                                      <p:cBhvr>
                                        <p:cTn id="22" dur="250" fill="hold"/>
                                        <p:tgtEl>
                                          <p:spTgt spid="9"/>
                                        </p:tgtEl>
                                        <p:attrNameLst>
                                          <p:attrName>ppt_x</p:attrName>
                                        </p:attrNameLst>
                                      </p:cBhvr>
                                      <p:tavLst>
                                        <p:tav tm="0">
                                          <p:val>
                                            <p:strVal val="#ppt_x"/>
                                          </p:val>
                                        </p:tav>
                                        <p:tav tm="100000">
                                          <p:val>
                                            <p:strVal val="#ppt_x"/>
                                          </p:val>
                                        </p:tav>
                                      </p:tavLst>
                                    </p:anim>
                                    <p:anim calcmode="lin" valueType="num">
                                      <p:cBhvr>
                                        <p:cTn id="23"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
                                        <p:tgtEl>
                                          <p:spTgt spid="10"/>
                                        </p:tgtEl>
                                      </p:cBhvr>
                                    </p:animEffect>
                                    <p:anim calcmode="lin" valueType="num">
                                      <p:cBhvr>
                                        <p:cTn id="29" dur="10" fill="hold"/>
                                        <p:tgtEl>
                                          <p:spTgt spid="10"/>
                                        </p:tgtEl>
                                        <p:attrNameLst>
                                          <p:attrName>ppt_x</p:attrName>
                                        </p:attrNameLst>
                                      </p:cBhvr>
                                      <p:tavLst>
                                        <p:tav tm="0">
                                          <p:val>
                                            <p:strVal val="#ppt_x"/>
                                          </p:val>
                                        </p:tav>
                                        <p:tav tm="100000">
                                          <p:val>
                                            <p:strVal val="#ppt_x"/>
                                          </p:val>
                                        </p:tav>
                                      </p:tavLst>
                                    </p:anim>
                                    <p:anim calcmode="lin" valueType="num">
                                      <p:cBhvr>
                                        <p:cTn id="30" dur="1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340"/>
                                        </p:tgtEl>
                                        <p:attrNameLst>
                                          <p:attrName>style.visibility</p:attrName>
                                        </p:attrNameLst>
                                      </p:cBhvr>
                                      <p:to>
                                        <p:strVal val="visible"/>
                                      </p:to>
                                    </p:set>
                                    <p:animEffect transition="in" filter="fade">
                                      <p:cBhvr>
                                        <p:cTn id="35" dur="500"/>
                                        <p:tgtEl>
                                          <p:spTgt spid="1434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339"/>
                                        </p:tgtEl>
                                        <p:attrNameLst>
                                          <p:attrName>style.visibility</p:attrName>
                                        </p:attrNameLst>
                                      </p:cBhvr>
                                      <p:to>
                                        <p:strVal val="visible"/>
                                      </p:to>
                                    </p:set>
                                    <p:animEffect transition="in" filter="fade">
                                      <p:cBhvr>
                                        <p:cTn id="40"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rotWithShape="1">
          <a:blip r:embed="rId3"/>
          <a:srcRect/>
          <a:stretch/>
        </p:blipFill>
        <p:spPr bwMode="auto">
          <a:xfrm>
            <a:off x="-33867" y="-77788"/>
            <a:ext cx="6756400" cy="68214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947" name="Rectangle 1"/>
          <p:cNvSpPr>
            <a:spLocks noChangeArrowheads="1"/>
          </p:cNvSpPr>
          <p:nvPr/>
        </p:nvSpPr>
        <p:spPr bwMode="auto">
          <a:xfrm>
            <a:off x="1488723" y="1371600"/>
            <a:ext cx="949677" cy="5029200"/>
          </a:xfrm>
          <a:prstGeom prst="rect">
            <a:avLst/>
          </a:prstGeom>
          <a:solidFill>
            <a:srgbClr val="33CC33">
              <a:alpha val="25882"/>
            </a:srgbClr>
          </a:solidFill>
          <a:ln w="9525" algn="ctr">
            <a:solidFill>
              <a:schemeClr val="tx1"/>
            </a:solidFill>
            <a:round/>
            <a:headEnd/>
            <a:tailEnd/>
          </a:ln>
        </p:spPr>
        <p:txBody>
          <a:bodyPr lIns="63465" tIns="31730" rIns="63465" bIns="31730"/>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fontAlgn="auto">
              <a:spcBef>
                <a:spcPct val="0"/>
              </a:spcBef>
              <a:spcAft>
                <a:spcPts val="0"/>
              </a:spcAft>
              <a:buFontTx/>
              <a:buNone/>
              <a:defRPr/>
            </a:pPr>
            <a:endParaRPr lang="en-US" altLang="en-US" sz="1100">
              <a:solidFill>
                <a:srgbClr val="333300"/>
              </a:solidFill>
              <a:latin typeface="Times New Roman" pitchFamily="18" charset="0"/>
              <a:cs typeface="+mn-cs"/>
            </a:endParaRPr>
          </a:p>
        </p:txBody>
      </p:sp>
      <p:sp>
        <p:nvSpPr>
          <p:cNvPr id="47108" name="TextBox 7"/>
          <p:cNvSpPr txBox="1">
            <a:spLocks noChangeArrowheads="1"/>
          </p:cNvSpPr>
          <p:nvPr/>
        </p:nvSpPr>
        <p:spPr bwMode="auto">
          <a:xfrm>
            <a:off x="6913034" y="825501"/>
            <a:ext cx="7587544"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5" tIns="31730" rIns="63465" bIns="3173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500" b="1">
                <a:solidFill>
                  <a:srgbClr val="33CC33"/>
                </a:solidFill>
                <a:latin typeface="Arial" pitchFamily="34" charset="0"/>
              </a:rPr>
              <a:t>Local </a:t>
            </a:r>
            <a:br>
              <a:rPr lang="en-US" altLang="en-US" sz="2500" b="1">
                <a:solidFill>
                  <a:srgbClr val="33CC33"/>
                </a:solidFill>
                <a:latin typeface="Arial" pitchFamily="34" charset="0"/>
              </a:rPr>
            </a:br>
            <a:r>
              <a:rPr lang="en-US" altLang="en-US" sz="2500" b="1">
                <a:solidFill>
                  <a:srgbClr val="33CC33"/>
                </a:solidFill>
                <a:latin typeface="Arial" pitchFamily="34" charset="0"/>
              </a:rPr>
              <a:t>Extension</a:t>
            </a:r>
            <a:br>
              <a:rPr lang="en-US" altLang="en-US" sz="2500" b="1">
                <a:solidFill>
                  <a:srgbClr val="33CC33"/>
                </a:solidFill>
                <a:latin typeface="Arial" pitchFamily="34" charset="0"/>
              </a:rPr>
            </a:br>
            <a:r>
              <a:rPr lang="en-US" altLang="en-US" sz="2500" b="1">
                <a:solidFill>
                  <a:srgbClr val="33CC33"/>
                </a:solidFill>
                <a:latin typeface="Arial" pitchFamily="34" charset="0"/>
              </a:rPr>
              <a:t>support</a:t>
            </a:r>
          </a:p>
          <a:p>
            <a:pPr eaLnBrk="1" hangingPunct="1">
              <a:spcBef>
                <a:spcPct val="0"/>
              </a:spcBef>
              <a:buFontTx/>
              <a:buNone/>
            </a:pPr>
            <a:r>
              <a:rPr lang="en-US" altLang="en-US" sz="2500" b="1">
                <a:solidFill>
                  <a:srgbClr val="FF9900"/>
                </a:solidFill>
                <a:latin typeface="Arial" pitchFamily="34" charset="0"/>
              </a:rPr>
              <a:t>provide</a:t>
            </a:r>
            <a:br>
              <a:rPr lang="en-US" altLang="en-US" sz="2500" b="1">
                <a:solidFill>
                  <a:srgbClr val="FF9900"/>
                </a:solidFill>
                <a:latin typeface="Arial" pitchFamily="34" charset="0"/>
              </a:rPr>
            </a:br>
            <a:r>
              <a:rPr lang="en-US" altLang="en-US" sz="2500" b="1">
                <a:solidFill>
                  <a:srgbClr val="FF9900"/>
                </a:solidFill>
                <a:latin typeface="Arial" pitchFamily="34" charset="0"/>
              </a:rPr>
              <a:t>info on</a:t>
            </a:r>
            <a:br>
              <a:rPr lang="en-US" altLang="en-US" sz="2500" b="1">
                <a:solidFill>
                  <a:srgbClr val="FF9900"/>
                </a:solidFill>
                <a:latin typeface="Arial" pitchFamily="34" charset="0"/>
              </a:rPr>
            </a:br>
            <a:r>
              <a:rPr lang="en-US" altLang="en-US" sz="2500" b="1">
                <a:solidFill>
                  <a:srgbClr val="FF9900"/>
                </a:solidFill>
                <a:latin typeface="Arial" pitchFamily="34" charset="0"/>
              </a:rPr>
              <a:t>your local</a:t>
            </a:r>
            <a:br>
              <a:rPr lang="en-US" altLang="en-US" sz="2500" b="1">
                <a:solidFill>
                  <a:srgbClr val="FF9900"/>
                </a:solidFill>
                <a:latin typeface="Arial" pitchFamily="34" charset="0"/>
              </a:rPr>
            </a:br>
            <a:r>
              <a:rPr lang="en-US" altLang="en-US" sz="2500" b="1">
                <a:solidFill>
                  <a:srgbClr val="FF9900"/>
                </a:solidFill>
                <a:latin typeface="Arial" pitchFamily="34" charset="0"/>
              </a:rPr>
              <a:t>planting</a:t>
            </a:r>
          </a:p>
          <a:p>
            <a:pPr eaLnBrk="1" hangingPunct="1">
              <a:spcBef>
                <a:spcPct val="0"/>
              </a:spcBef>
              <a:buFontTx/>
              <a:buNone/>
            </a:pPr>
            <a:r>
              <a:rPr lang="en-US" altLang="en-US" sz="2500" b="1">
                <a:solidFill>
                  <a:srgbClr val="FF9900"/>
                </a:solidFill>
                <a:latin typeface="Arial" pitchFamily="34" charset="0"/>
              </a:rPr>
              <a:t>dates </a:t>
            </a:r>
          </a:p>
        </p:txBody>
      </p:sp>
      <p:pic>
        <p:nvPicPr>
          <p:cNvPr id="411653" name="Picture 4" descr="texas grow eat go logo learn an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Rectangle 6"/>
          <p:cNvSpPr>
            <a:spLocks noChangeArrowheads="1"/>
          </p:cNvSpPr>
          <p:nvPr/>
        </p:nvSpPr>
        <p:spPr bwMode="auto">
          <a:xfrm>
            <a:off x="262467" y="2914650"/>
            <a:ext cx="6062133" cy="171450"/>
          </a:xfrm>
          <a:prstGeom prst="rect">
            <a:avLst/>
          </a:prstGeom>
          <a:solidFill>
            <a:srgbClr val="FF6600">
              <a:alpha val="38039"/>
            </a:srgbClr>
          </a:solidFill>
          <a:ln w="9525" algn="ctr">
            <a:solidFill>
              <a:schemeClr val="tx1"/>
            </a:solidFill>
            <a:round/>
            <a:headEnd/>
            <a:tailEnd/>
          </a:ln>
        </p:spPr>
        <p:txBody>
          <a:bodyPr lIns="63465" tIns="31730" rIns="63465" bIns="31730"/>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fontAlgn="auto">
              <a:spcBef>
                <a:spcPct val="0"/>
              </a:spcBef>
              <a:spcAft>
                <a:spcPts val="0"/>
              </a:spcAft>
              <a:buFontTx/>
              <a:buNone/>
              <a:defRPr/>
            </a:pPr>
            <a:endParaRPr lang="en-US" altLang="en-US" sz="1100">
              <a:solidFill>
                <a:srgbClr val="333300"/>
              </a:solidFill>
              <a:latin typeface="Times New Roman" pitchFamily="18" charset="0"/>
              <a:cs typeface="+mn-cs"/>
            </a:endParaRPr>
          </a:p>
        </p:txBody>
      </p:sp>
    </p:spTree>
    <p:extLst>
      <p:ext uri="{BB962C8B-B14F-4D97-AF65-F5344CB8AC3E}">
        <p14:creationId xmlns:p14="http://schemas.microsoft.com/office/powerpoint/2010/main" val="3914547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26"/>
                                        </p:tgtEl>
                                        <p:attrNameLst>
                                          <p:attrName>style.visibility</p:attrName>
                                        </p:attrNameLst>
                                      </p:cBhvr>
                                      <p:to>
                                        <p:strVal val="visible"/>
                                      </p:to>
                                    </p:set>
                                    <p:anim calcmode="lin" valueType="num">
                                      <p:cBhvr additive="base">
                                        <p:cTn id="7" dur="250" fill="hold"/>
                                        <p:tgtEl>
                                          <p:spTgt spid="81926"/>
                                        </p:tgtEl>
                                        <p:attrNameLst>
                                          <p:attrName>ppt_x</p:attrName>
                                        </p:attrNameLst>
                                      </p:cBhvr>
                                      <p:tavLst>
                                        <p:tav tm="0">
                                          <p:val>
                                            <p:strVal val="0-#ppt_w/2"/>
                                          </p:val>
                                        </p:tav>
                                        <p:tav tm="100000">
                                          <p:val>
                                            <p:strVal val="#ppt_x"/>
                                          </p:val>
                                        </p:tav>
                                      </p:tavLst>
                                    </p:anim>
                                    <p:anim calcmode="lin" valueType="num">
                                      <p:cBhvr additive="base">
                                        <p:cTn id="8" dur="250" fill="hold"/>
                                        <p:tgtEl>
                                          <p:spTgt spid="819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2947"/>
                                        </p:tgtEl>
                                        <p:attrNameLst>
                                          <p:attrName>style.visibility</p:attrName>
                                        </p:attrNameLst>
                                      </p:cBhvr>
                                      <p:to>
                                        <p:strVal val="visible"/>
                                      </p:to>
                                    </p:set>
                                    <p:anim calcmode="lin" valueType="num">
                                      <p:cBhvr additive="base">
                                        <p:cTn id="13" dur="250" fill="hold"/>
                                        <p:tgtEl>
                                          <p:spTgt spid="82947"/>
                                        </p:tgtEl>
                                        <p:attrNameLst>
                                          <p:attrName>ppt_x</p:attrName>
                                        </p:attrNameLst>
                                      </p:cBhvr>
                                      <p:tavLst>
                                        <p:tav tm="0">
                                          <p:val>
                                            <p:strVal val="#ppt_x"/>
                                          </p:val>
                                        </p:tav>
                                        <p:tav tm="100000">
                                          <p:val>
                                            <p:strVal val="#ppt_x"/>
                                          </p:val>
                                        </p:tav>
                                      </p:tavLst>
                                    </p:anim>
                                    <p:anim calcmode="lin" valueType="num">
                                      <p:cBhvr additive="base">
                                        <p:cTn id="14" dur="250" fill="hold"/>
                                        <p:tgtEl>
                                          <p:spTgt spid="8294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7108"/>
                                        </p:tgtEl>
                                        <p:attrNameLst>
                                          <p:attrName>style.visibility</p:attrName>
                                        </p:attrNameLst>
                                      </p:cBhvr>
                                      <p:to>
                                        <p:strVal val="visible"/>
                                      </p:to>
                                    </p:set>
                                    <p:anim calcmode="lin" valueType="num">
                                      <p:cBhvr additive="base">
                                        <p:cTn id="17" dur="250" fill="hold"/>
                                        <p:tgtEl>
                                          <p:spTgt spid="47108"/>
                                        </p:tgtEl>
                                        <p:attrNameLst>
                                          <p:attrName>ppt_x</p:attrName>
                                        </p:attrNameLst>
                                      </p:cBhvr>
                                      <p:tavLst>
                                        <p:tav tm="0">
                                          <p:val>
                                            <p:strVal val="#ppt_x"/>
                                          </p:val>
                                        </p:tav>
                                        <p:tav tm="100000">
                                          <p:val>
                                            <p:strVal val="#ppt_x"/>
                                          </p:val>
                                        </p:tav>
                                      </p:tavLst>
                                    </p:anim>
                                    <p:anim calcmode="lin" valueType="num">
                                      <p:cBhvr additive="base">
                                        <p:cTn id="18" dur="250" fill="hold"/>
                                        <p:tgtEl>
                                          <p:spTgt spid="47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nimBg="1"/>
      <p:bldP spid="47108" grpId="0"/>
      <p:bldP spid="819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4" descr="http://www.kelmurphy.com/images/kelly-murphy-a-place-to-grow-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1273" y="0"/>
            <a:ext cx="1060245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171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sz="half" idx="4294967295"/>
          </p:nvPr>
        </p:nvSpPr>
        <p:spPr>
          <a:xfrm>
            <a:off x="78582" y="1225255"/>
            <a:ext cx="9008269" cy="5707558"/>
          </a:xfrm>
        </p:spPr>
        <p:txBody>
          <a:bodyPr>
            <a:noAutofit/>
          </a:bodyPr>
          <a:lstStyle/>
          <a:p>
            <a:pPr eaLnBrk="1" hangingPunct="1">
              <a:buClr>
                <a:srgbClr val="F47E1C"/>
              </a:buClr>
              <a:buSzPct val="130000"/>
              <a:buFont typeface="Arial" panose="020B0604020202020204" pitchFamily="34" charset="0"/>
              <a:buChar char="•"/>
            </a:pPr>
            <a:r>
              <a:rPr lang="en-US" sz="3600" dirty="0" smtClean="0">
                <a:solidFill>
                  <a:srgbClr val="009900"/>
                </a:solidFill>
                <a:latin typeface="+mj-lt"/>
                <a:ea typeface="ＭＳ Ｐゴシック" pitchFamily="34" charset="-128"/>
              </a:rPr>
              <a:t>Child Health</a:t>
            </a:r>
          </a:p>
          <a:p>
            <a:pPr eaLnBrk="1" hangingPunct="1">
              <a:buClr>
                <a:srgbClr val="F47E1C"/>
              </a:buClr>
              <a:buSzPct val="130000"/>
              <a:buFont typeface="Arial" panose="020B0604020202020204" pitchFamily="34" charset="0"/>
              <a:buChar char="•"/>
            </a:pPr>
            <a:r>
              <a:rPr lang="en-US" sz="3600" dirty="0" smtClean="0">
                <a:solidFill>
                  <a:srgbClr val="009900"/>
                </a:solidFill>
                <a:latin typeface="+mj-lt"/>
                <a:ea typeface="ＭＳ Ｐゴシック" pitchFamily="34" charset="-128"/>
              </a:rPr>
              <a:t>Childhood Obesity Rates</a:t>
            </a:r>
          </a:p>
          <a:p>
            <a:pPr eaLnBrk="1" hangingPunct="1">
              <a:buClr>
                <a:srgbClr val="F47E1C"/>
              </a:buClr>
              <a:buSzPct val="130000"/>
              <a:buFont typeface="Arial" panose="020B0604020202020204" pitchFamily="34" charset="0"/>
              <a:buChar char="•"/>
            </a:pPr>
            <a:r>
              <a:rPr lang="en-US" sz="3600" dirty="0" smtClean="0">
                <a:solidFill>
                  <a:srgbClr val="009900"/>
                </a:solidFill>
                <a:latin typeface="+mj-lt"/>
                <a:ea typeface="ＭＳ Ｐゴシック" pitchFamily="34" charset="-128"/>
              </a:rPr>
              <a:t>Family health</a:t>
            </a:r>
          </a:p>
          <a:p>
            <a:pPr eaLnBrk="1" hangingPunct="1">
              <a:buClr>
                <a:srgbClr val="F47E1C"/>
              </a:buClr>
              <a:buSzPct val="130000"/>
              <a:buFont typeface="Arial" panose="020B0604020202020204" pitchFamily="34" charset="0"/>
              <a:buChar char="•"/>
            </a:pPr>
            <a:r>
              <a:rPr lang="en-US" sz="3600" dirty="0" smtClean="0">
                <a:solidFill>
                  <a:srgbClr val="009900"/>
                </a:solidFill>
                <a:latin typeface="+mj-lt"/>
                <a:ea typeface="ＭＳ Ｐゴシック" pitchFamily="34" charset="-128"/>
              </a:rPr>
              <a:t>Family mealtimes</a:t>
            </a:r>
          </a:p>
          <a:p>
            <a:pPr eaLnBrk="1" hangingPunct="1">
              <a:buClr>
                <a:srgbClr val="F47E1C"/>
              </a:buClr>
              <a:buSzPct val="130000"/>
              <a:buFont typeface="Arial" panose="020B0604020202020204" pitchFamily="34" charset="0"/>
              <a:buChar char="•"/>
            </a:pPr>
            <a:r>
              <a:rPr lang="en-US" sz="3600" dirty="0" smtClean="0">
                <a:solidFill>
                  <a:srgbClr val="009900"/>
                </a:solidFill>
                <a:latin typeface="+mj-lt"/>
                <a:ea typeface="ＭＳ Ｐゴシック" pitchFamily="34" charset="-128"/>
              </a:rPr>
              <a:t>Reach into the home</a:t>
            </a:r>
          </a:p>
        </p:txBody>
      </p:sp>
      <p:sp>
        <p:nvSpPr>
          <p:cNvPr id="15364" name="Text Box 7"/>
          <p:cNvSpPr txBox="1">
            <a:spLocks noChangeArrowheads="1"/>
          </p:cNvSpPr>
          <p:nvPr/>
        </p:nvSpPr>
        <p:spPr bwMode="auto">
          <a:xfrm>
            <a:off x="228600" y="381000"/>
            <a:ext cx="799090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4400" b="1" dirty="0" smtClean="0">
                <a:solidFill>
                  <a:srgbClr val="0066CC"/>
                </a:solidFill>
                <a:latin typeface="+mj-lt"/>
              </a:rPr>
              <a:t>Can Gardening Positively impact?</a:t>
            </a:r>
            <a:endParaRPr lang="en-US" sz="4400" b="1" dirty="0">
              <a:solidFill>
                <a:srgbClr val="0066CC"/>
              </a:solidFill>
              <a:latin typeface="+mj-lt"/>
            </a:endParaRPr>
          </a:p>
        </p:txBody>
      </p:sp>
      <p:pic>
        <p:nvPicPr>
          <p:cNvPr id="5"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6372225"/>
            <a:ext cx="620042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7229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descr="http://www.kelmurphy.com/images/kelly-murphy-a-place-to-grow-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399" y="914400"/>
            <a:ext cx="8762999" cy="453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389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6" name="Picture 4" descr="http://www.kelmurphy.com/images/kelly-murphy-a-place-to-grow-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67" y="0"/>
            <a:ext cx="8602133"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474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descr="http://www.kelmurphy.com/images/kelly-murphy-a-place-to-grow-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789" y="685800"/>
            <a:ext cx="8685389" cy="495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363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4" descr="texas grow eat go logo learn an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277344"/>
            <a:ext cx="2201333"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9234" name="Picture 1"/>
          <p:cNvPicPr>
            <a:picLocks noChangeAspect="1" noChangeArrowheads="1"/>
          </p:cNvPicPr>
          <p:nvPr/>
        </p:nvPicPr>
        <p:blipFill>
          <a:blip r:embed="rId4"/>
          <a:srcRect/>
          <a:stretch>
            <a:fillRect/>
          </a:stretch>
        </p:blipFill>
        <p:spPr bwMode="auto">
          <a:xfrm>
            <a:off x="-22577" y="1"/>
            <a:ext cx="7109178" cy="69373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8634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5" descr="http://communityuse.rccdsb.edu.on.ca/wp-content/uploads/sites/32/2011/11/St.-Andrews-Yard-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76200"/>
            <a:ext cx="91694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257822" y="3295650"/>
            <a:ext cx="1002197" cy="1015663"/>
          </a:xfrm>
          <a:prstGeom prst="rect">
            <a:avLst/>
          </a:prstGeom>
          <a:noFill/>
        </p:spPr>
        <p:txBody>
          <a:bodyPr wrap="none">
            <a:spAutoFit/>
          </a:bodyPr>
          <a:lstStyle/>
          <a:p>
            <a:pPr>
              <a:defRPr/>
            </a:pPr>
            <a:r>
              <a:rPr lang="en-US" sz="6000" dirty="0">
                <a:solidFill>
                  <a:schemeClr val="bg1"/>
                </a:solidFill>
                <a:effectLst>
                  <a:outerShdw blurRad="50800" dist="38100" dir="2700000" algn="tl" rotWithShape="0">
                    <a:prstClr val="black"/>
                  </a:outerShdw>
                </a:effectLst>
                <a:latin typeface="Love Ya Like A Sister" panose="02000000000000000000" pitchFamily="2" charset="0"/>
              </a:rPr>
              <a:t>C.</a:t>
            </a:r>
          </a:p>
        </p:txBody>
      </p:sp>
      <p:sp>
        <p:nvSpPr>
          <p:cNvPr id="6" name="TextBox 5"/>
          <p:cNvSpPr txBox="1"/>
          <p:nvPr/>
        </p:nvSpPr>
        <p:spPr>
          <a:xfrm>
            <a:off x="4436533" y="3505200"/>
            <a:ext cx="960519" cy="1015663"/>
          </a:xfrm>
          <a:prstGeom prst="rect">
            <a:avLst/>
          </a:prstGeom>
          <a:noFill/>
        </p:spPr>
        <p:txBody>
          <a:bodyPr wrap="none">
            <a:spAutoFit/>
          </a:bodyPr>
          <a:lstStyle/>
          <a:p>
            <a:pPr>
              <a:defRPr/>
            </a:pPr>
            <a:r>
              <a:rPr lang="en-US" sz="6000" dirty="0">
                <a:solidFill>
                  <a:schemeClr val="bg1"/>
                </a:solidFill>
                <a:effectLst>
                  <a:outerShdw blurRad="50800" dist="38100" dir="2700000" algn="tl" rotWithShape="0">
                    <a:prstClr val="black"/>
                  </a:outerShdw>
                </a:effectLst>
                <a:latin typeface="Love Ya Like A Sister" panose="02000000000000000000" pitchFamily="2" charset="0"/>
              </a:rPr>
              <a:t>B.</a:t>
            </a:r>
          </a:p>
        </p:txBody>
      </p:sp>
      <p:sp>
        <p:nvSpPr>
          <p:cNvPr id="7" name="TextBox 6"/>
          <p:cNvSpPr txBox="1"/>
          <p:nvPr/>
        </p:nvSpPr>
        <p:spPr>
          <a:xfrm>
            <a:off x="8274755" y="5943600"/>
            <a:ext cx="997389" cy="1015663"/>
          </a:xfrm>
          <a:prstGeom prst="rect">
            <a:avLst/>
          </a:prstGeom>
          <a:noFill/>
        </p:spPr>
        <p:txBody>
          <a:bodyPr wrap="none">
            <a:spAutoFit/>
          </a:bodyPr>
          <a:lstStyle/>
          <a:p>
            <a:pPr>
              <a:defRPr/>
            </a:pPr>
            <a:r>
              <a:rPr lang="en-US" sz="6000" dirty="0">
                <a:solidFill>
                  <a:schemeClr val="bg1"/>
                </a:solidFill>
                <a:effectLst>
                  <a:outerShdw blurRad="50800" dist="38100" dir="2700000" algn="tl" rotWithShape="0">
                    <a:prstClr val="black"/>
                  </a:outerShdw>
                </a:effectLst>
                <a:latin typeface="Love Ya Like A Sister" panose="02000000000000000000" pitchFamily="2" charset="0"/>
              </a:rPr>
              <a:t>A.</a:t>
            </a:r>
          </a:p>
        </p:txBody>
      </p:sp>
    </p:spTree>
    <p:extLst>
      <p:ext uri="{BB962C8B-B14F-4D97-AF65-F5344CB8AC3E}">
        <p14:creationId xmlns:p14="http://schemas.microsoft.com/office/powerpoint/2010/main" val="1256512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750"/>
                                        <p:tgtEl>
                                          <p:spTgt spid="2"/>
                                        </p:tgtEl>
                                      </p:cBhvr>
                                    </p:animEffect>
                                    <p:anim calcmode="lin" valueType="num">
                                      <p:cBhvr>
                                        <p:cTn id="22" dur="750" fill="hold"/>
                                        <p:tgtEl>
                                          <p:spTgt spid="2"/>
                                        </p:tgtEl>
                                        <p:attrNameLst>
                                          <p:attrName>ppt_x</p:attrName>
                                        </p:attrNameLst>
                                      </p:cBhvr>
                                      <p:tavLst>
                                        <p:tav tm="0">
                                          <p:val>
                                            <p:strVal val="#ppt_x"/>
                                          </p:val>
                                        </p:tav>
                                        <p:tav tm="100000">
                                          <p:val>
                                            <p:strVal val="#ppt_x"/>
                                          </p:val>
                                        </p:tav>
                                      </p:tavLst>
                                    </p:anim>
                                    <p:anim calcmode="lin" valueType="num">
                                      <p:cBhvr>
                                        <p:cTn id="23"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as grow eat go logo learn a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866"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577" y="1"/>
            <a:ext cx="7109178" cy="69373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5"/>
          <a:srcRect/>
          <a:stretch/>
        </p:blipFill>
        <p:spPr bwMode="auto">
          <a:xfrm rot="21073083">
            <a:off x="1836996" y="500369"/>
            <a:ext cx="6434667" cy="3311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42810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323" y="-381000"/>
            <a:ext cx="9845323" cy="769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00" y="762005"/>
            <a:ext cx="3886200" cy="293995"/>
          </a:xfrm>
          <a:prstGeom prst="rect">
            <a:avLst/>
          </a:prstGeom>
          <a:solidFill>
            <a:srgbClr val="7030A0">
              <a:alpha val="16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 name="TextBox 3"/>
          <p:cNvSpPr txBox="1">
            <a:spLocks noChangeArrowheads="1"/>
          </p:cNvSpPr>
          <p:nvPr/>
        </p:nvSpPr>
        <p:spPr bwMode="auto">
          <a:xfrm rot="21229217">
            <a:off x="255821" y="2104443"/>
            <a:ext cx="3883378" cy="3295650"/>
          </a:xfrm>
          <a:prstGeom prst="rect">
            <a:avLst/>
          </a:prstGeom>
          <a:ln/>
          <a:extLst/>
        </p:spPr>
        <p:style>
          <a:lnRef idx="2">
            <a:schemeClr val="accent4">
              <a:shade val="50000"/>
            </a:schemeClr>
          </a:lnRef>
          <a:fillRef idx="1">
            <a:schemeClr val="accent4"/>
          </a:fillRef>
          <a:effectRef idx="0">
            <a:schemeClr val="accent4"/>
          </a:effectRef>
          <a:fontRef idx="minor">
            <a:schemeClr val="lt1"/>
          </a:fontRef>
        </p:style>
        <p:txBody>
          <a:bodyPr lIns="63465" tIns="31730" rIns="63465" bIns="31730">
            <a:spAutoFit/>
          </a:bodyPr>
          <a:lstStyle>
            <a:lvl1pPr>
              <a:spcBef>
                <a:spcPct val="20000"/>
              </a:spcBef>
              <a:buFont typeface="Arial" charset="0"/>
              <a:buChar char="•"/>
              <a:defRPr sz="2200">
                <a:solidFill>
                  <a:schemeClr val="tx1"/>
                </a:solidFill>
                <a:latin typeface="Calibri" pitchFamily="34" charset="0"/>
              </a:defRPr>
            </a:lvl1pPr>
            <a:lvl2pPr marL="742950" indent="-285750">
              <a:spcBef>
                <a:spcPct val="20000"/>
              </a:spcBef>
              <a:buFont typeface="Arial" charset="0"/>
              <a:buChar char="–"/>
              <a:defRPr sz="1900">
                <a:solidFill>
                  <a:schemeClr val="tx1"/>
                </a:solidFill>
                <a:latin typeface="Calibri" pitchFamily="34" charset="0"/>
              </a:defRPr>
            </a:lvl2pPr>
            <a:lvl3pPr marL="1143000" indent="-228600">
              <a:spcBef>
                <a:spcPct val="20000"/>
              </a:spcBef>
              <a:buFont typeface="Arial" charset="0"/>
              <a:buChar char="•"/>
              <a:defRPr sz="1700">
                <a:solidFill>
                  <a:schemeClr val="tx1"/>
                </a:solidFill>
                <a:latin typeface="Calibri" pitchFamily="34" charset="0"/>
              </a:defRPr>
            </a:lvl3pPr>
            <a:lvl4pPr marL="1600200" indent="-228600">
              <a:spcBef>
                <a:spcPct val="20000"/>
              </a:spcBef>
              <a:buFont typeface="Arial" charset="0"/>
              <a:buChar char="–"/>
              <a:defRPr sz="1400">
                <a:solidFill>
                  <a:schemeClr val="tx1"/>
                </a:solidFill>
                <a:latin typeface="Calibri" pitchFamily="34" charset="0"/>
              </a:defRPr>
            </a:lvl4pPr>
            <a:lvl5pPr marL="2057400" indent="-228600">
              <a:spcBef>
                <a:spcPct val="20000"/>
              </a:spcBef>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400">
                <a:solidFill>
                  <a:schemeClr val="tx1"/>
                </a:solidFill>
                <a:latin typeface="Calibri" pitchFamily="34" charset="0"/>
              </a:defRPr>
            </a:lvl9pPr>
          </a:lstStyle>
          <a:p>
            <a:pPr algn="r" fontAlgn="auto">
              <a:spcBef>
                <a:spcPct val="0"/>
              </a:spcBef>
              <a:spcAft>
                <a:spcPts val="0"/>
              </a:spcAft>
              <a:buFontTx/>
              <a:buNone/>
              <a:defRPr/>
            </a:pPr>
            <a:r>
              <a:rPr lang="en-US" altLang="en-US" sz="3500" b="1" dirty="0" smtClean="0">
                <a:solidFill>
                  <a:prstClr val="white"/>
                </a:solidFill>
              </a:rPr>
              <a:t>Soon after students evaluate &amp; select  the location in the </a:t>
            </a:r>
            <a:r>
              <a:rPr lang="en-US" altLang="en-US" sz="3500" b="1" i="1" dirty="0" smtClean="0">
                <a:solidFill>
                  <a:prstClr val="white"/>
                </a:solidFill>
              </a:rPr>
              <a:t>Home Sweet Home </a:t>
            </a:r>
            <a:r>
              <a:rPr lang="en-US" altLang="en-US" sz="3500" b="1" dirty="0" smtClean="0">
                <a:solidFill>
                  <a:prstClr val="white"/>
                </a:solidFill>
              </a:rPr>
              <a:t>lesson, the garden can be built.</a:t>
            </a:r>
            <a:endParaRPr lang="en-US" altLang="en-US" sz="3500" b="1" dirty="0">
              <a:solidFill>
                <a:prstClr val="white"/>
              </a:solidFill>
            </a:endParaRPr>
          </a:p>
        </p:txBody>
      </p:sp>
    </p:spTree>
    <p:extLst>
      <p:ext uri="{BB962C8B-B14F-4D97-AF65-F5344CB8AC3E}">
        <p14:creationId xmlns:p14="http://schemas.microsoft.com/office/powerpoint/2010/main" val="3574585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
                                        <p:tgtEl>
                                          <p:spTgt spid="4"/>
                                        </p:tgtEl>
                                      </p:cBhvr>
                                    </p:animEffect>
                                    <p:anim calcmode="lin" valueType="num">
                                      <p:cBhvr>
                                        <p:cTn id="11" dur="250" fill="hold"/>
                                        <p:tgtEl>
                                          <p:spTgt spid="4"/>
                                        </p:tgtEl>
                                        <p:attrNameLst>
                                          <p:attrName>ppt_x</p:attrName>
                                        </p:attrNameLst>
                                      </p:cBhvr>
                                      <p:tavLst>
                                        <p:tav tm="0">
                                          <p:val>
                                            <p:strVal val="#ppt_x"/>
                                          </p:val>
                                        </p:tav>
                                        <p:tav tm="100000">
                                          <p:val>
                                            <p:strVal val="#ppt_x"/>
                                          </p:val>
                                        </p:tav>
                                      </p:tavLst>
                                    </p:anim>
                                    <p:anim calcmode="lin" valueType="num">
                                      <p:cBhvr>
                                        <p:cTn id="12"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2"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6289" y="0"/>
            <a:ext cx="7333545" cy="668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5203" name="Picture 4" descr="texas grow eat go logo learn and.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04000" y="3646488"/>
            <a:ext cx="2201333"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lue-balloons.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706063" flipH="1">
            <a:off x="7436375" y="-1073139"/>
            <a:ext cx="1322388" cy="115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05"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795236">
            <a:off x="6310490" y="-2727325"/>
            <a:ext cx="2012244"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urple-balloon.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51135">
            <a:off x="7895167" y="-3076575"/>
            <a:ext cx="2269067"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602" name="Picture 2"/>
          <p:cNvPicPr>
            <a:picLocks noChangeAspect="1" noChangeArrowheads="1"/>
          </p:cNvPicPr>
          <p:nvPr/>
        </p:nvPicPr>
        <p:blipFill rotWithShape="1">
          <a:blip r:embed="rId8"/>
          <a:srcRect/>
          <a:stretch/>
        </p:blipFill>
        <p:spPr bwMode="auto">
          <a:xfrm rot="21066122">
            <a:off x="-1411" y="600076"/>
            <a:ext cx="6045201" cy="5789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descr="balloon hot potato kids.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rot="523907">
            <a:off x="4158545" y="3370263"/>
            <a:ext cx="4890911"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4778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1602"/>
                                        </p:tgtEl>
                                        <p:attrNameLst>
                                          <p:attrName>style.visibility</p:attrName>
                                        </p:attrNameLst>
                                      </p:cBhvr>
                                      <p:to>
                                        <p:strVal val="visible"/>
                                      </p:to>
                                    </p:set>
                                    <p:anim calcmode="lin" valueType="num">
                                      <p:cBhvr additive="base">
                                        <p:cTn id="7" dur="500" fill="hold"/>
                                        <p:tgtEl>
                                          <p:spTgt spid="281602"/>
                                        </p:tgtEl>
                                        <p:attrNameLst>
                                          <p:attrName>ppt_x</p:attrName>
                                        </p:attrNameLst>
                                      </p:cBhvr>
                                      <p:tavLst>
                                        <p:tav tm="0">
                                          <p:val>
                                            <p:strVal val="#ppt_x"/>
                                          </p:val>
                                        </p:tav>
                                        <p:tav tm="100000">
                                          <p:val>
                                            <p:strVal val="#ppt_x"/>
                                          </p:val>
                                        </p:tav>
                                      </p:tavLst>
                                    </p:anim>
                                    <p:anim calcmode="lin" valueType="num">
                                      <p:cBhvr additive="base">
                                        <p:cTn id="8" dur="500" fill="hold"/>
                                        <p:tgtEl>
                                          <p:spTgt spid="28160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ppt_x"/>
                                          </p:val>
                                        </p:tav>
                                        <p:tav tm="100000">
                                          <p:val>
                                            <p:strVal val="#ppt_x"/>
                                          </p:val>
                                        </p:tav>
                                      </p:tavLst>
                                    </p:anim>
                                    <p:anim calcmode="lin" valueType="num">
                                      <p:cBhvr additive="base">
                                        <p:cTn id="14" dur="1000" fill="hold"/>
                                        <p:tgtEl>
                                          <p:spTgt spid="10"/>
                                        </p:tgtEl>
                                        <p:attrNameLst>
                                          <p:attrName>ppt_y</p:attrName>
                                        </p:attrNameLst>
                                      </p:cBhvr>
                                      <p:tavLst>
                                        <p:tav tm="0">
                                          <p:val>
                                            <p:strVal val="1+#ppt_h/2"/>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900" decel="100000" fill="hold"/>
                                        <p:tgtEl>
                                          <p:spTgt spid="12"/>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000" fill="hold"/>
                                        <p:tgtEl>
                                          <p:spTgt spid="9"/>
                                        </p:tgtEl>
                                        <p:attrNameLst>
                                          <p:attrName>ppt_x</p:attrName>
                                        </p:attrNameLst>
                                      </p:cBhvr>
                                      <p:tavLst>
                                        <p:tav tm="0">
                                          <p:val>
                                            <p:strVal val="#ppt_x"/>
                                          </p:val>
                                        </p:tav>
                                        <p:tav tm="100000">
                                          <p:val>
                                            <p:strVal val="#ppt_x"/>
                                          </p:val>
                                        </p:tav>
                                      </p:tavLst>
                                    </p:anim>
                                    <p:anim calcmode="lin" valueType="num">
                                      <p:cBhvr additive="base">
                                        <p:cTn id="24"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p:cNvSpPr>
          <p:nvPr>
            <p:ph type="body" sz="quarter" idx="15"/>
          </p:nvPr>
        </p:nvSpPr>
        <p:spPr/>
        <p:txBody>
          <a:bodyPr/>
          <a:lstStyle/>
          <a:p>
            <a:r>
              <a:rPr lang="en-US" dirty="0"/>
              <a:t>2017 </a:t>
            </a:r>
            <a:r>
              <a:rPr lang="en-US" dirty="0" smtClean="0"/>
              <a:t>JMG</a:t>
            </a:r>
            <a:r>
              <a:rPr lang="en-US" sz="800" dirty="0"/>
              <a:t>®</a:t>
            </a:r>
            <a:r>
              <a:rPr lang="en-US" sz="1000" dirty="0"/>
              <a:t> </a:t>
            </a:r>
            <a:r>
              <a:rPr lang="en-US" sz="1000" dirty="0" smtClean="0"/>
              <a:t> </a:t>
            </a:r>
            <a:r>
              <a:rPr lang="en-US" dirty="0" smtClean="0"/>
              <a:t>Specialist Training</a:t>
            </a:r>
            <a:endParaRPr lang="en-US" dirty="0"/>
          </a:p>
        </p:txBody>
      </p:sp>
      <p:sp>
        <p:nvSpPr>
          <p:cNvPr id="5" name="Text Placeholder 4"/>
          <p:cNvSpPr>
            <a:spLocks noGrp="1"/>
          </p:cNvSpPr>
          <p:nvPr>
            <p:ph type="body" sz="quarter" idx="10"/>
          </p:nvPr>
        </p:nvSpPr>
        <p:spPr>
          <a:xfrm>
            <a:off x="228600" y="5410200"/>
            <a:ext cx="8672946" cy="1238250"/>
          </a:xfrm>
        </p:spPr>
        <p:txBody>
          <a:bodyPr/>
          <a:lstStyle/>
          <a:p>
            <a:r>
              <a:rPr lang="en-US" sz="6500" dirty="0" smtClean="0"/>
              <a:t>Overview:  </a:t>
            </a:r>
            <a:r>
              <a:rPr lang="en-US" sz="4500" dirty="0" smtClean="0">
                <a:latin typeface="Love Ya Like A Sister" panose="02000000000000000000" pitchFamily="2" charset="0"/>
              </a:rPr>
              <a:t>GROW Section</a:t>
            </a:r>
            <a:endParaRPr lang="en-US" sz="4500" dirty="0">
              <a:latin typeface="Love Ya Like A Sister" panose="02000000000000000000" pitchFamily="2" charset="0"/>
            </a:endParaRPr>
          </a:p>
        </p:txBody>
      </p:sp>
      <p:pic>
        <p:nvPicPr>
          <p:cNvPr id="6" name="Picture 6" descr="C:\Users\Randy.Seagraves\Desktop\LGEG MASTER\AFRI\AFRI photos and art\growing logo orange.jpg"/>
          <p:cNvPicPr>
            <a:picLocks noChangeAspect="1" noChangeArrowheads="1"/>
          </p:cNvPicPr>
          <p:nvPr/>
        </p:nvPicPr>
        <p:blipFill>
          <a:blip r:embed="rId3" cstate="screen">
            <a:lum bright="70000" contrast="-70000"/>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4419600" y="228601"/>
            <a:ext cx="2694387" cy="101507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Randy.Seagraves\Desktop\LGEG MASTER\LGEG logos\LGEG .jpg"/>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0" y="1181763"/>
            <a:ext cx="7042641" cy="386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150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982133" y="533400"/>
            <a:ext cx="6908800" cy="1143000"/>
          </a:xfrm>
        </p:spPr>
        <p:txBody>
          <a:bodyPr>
            <a:normAutofit/>
          </a:bodyPr>
          <a:lstStyle/>
          <a:p>
            <a:pPr eaLnBrk="1" hangingPunct="1"/>
            <a:r>
              <a:rPr lang="en-US" altLang="en-US" sz="3800" dirty="0" smtClean="0">
                <a:solidFill>
                  <a:srgbClr val="33CC33"/>
                </a:solidFill>
                <a:latin typeface="Love Ya Like A Sister" pitchFamily="2" charset="0"/>
              </a:rPr>
              <a:t>Lots of Options!</a:t>
            </a:r>
          </a:p>
        </p:txBody>
      </p:sp>
      <p:pic>
        <p:nvPicPr>
          <p:cNvPr id="63491" name="Picture 3" descr="proj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2000251"/>
            <a:ext cx="36576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descr="hayedging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3200" y="1943101"/>
            <a:ext cx="2607733"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1" y="0"/>
            <a:ext cx="4288367"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AFD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4" name="Picture 7" descr="cylindersmall"/>
          <p:cNvPicPr>
            <a:picLocks noGrp="1" noChangeAspect="1" noChangeArrowheads="1"/>
          </p:cNvPicPr>
          <p:nvPr>
            <p:ph sz="half" idx="2"/>
          </p:nvPr>
        </p:nvPicPr>
        <p:blipFill>
          <a:blip r:embed="rId6">
            <a:extLst>
              <a:ext uri="{28A0092B-C50C-407E-A947-70E740481C1C}">
                <a14:useLocalDpi xmlns:a14="http://schemas.microsoft.com/office/drawing/2010/main"/>
              </a:ext>
            </a:extLst>
          </a:blip>
          <a:srcRect/>
          <a:stretch>
            <a:fillRect/>
          </a:stretch>
        </p:blipFill>
        <p:spPr>
          <a:xfrm>
            <a:off x="0" y="2000251"/>
            <a:ext cx="2998612" cy="2282825"/>
          </a:xfrm>
        </p:spPr>
      </p:pic>
      <p:pic>
        <p:nvPicPr>
          <p:cNvPr id="7" name="Picture 2" descr="D:\TGEG\Conferences\SOS\McDougle  11-14-12 002.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76600" y="4297364"/>
            <a:ext cx="58674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D:\TGEG\Conferences\SOS\Nov 27 and 28 GF and McD 070.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345" y="4283076"/>
            <a:ext cx="3294945"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3543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63493"/>
                                        </p:tgtEl>
                                        <p:attrNameLst>
                                          <p:attrName>style.visibility</p:attrName>
                                        </p:attrNameLst>
                                      </p:cBhvr>
                                      <p:to>
                                        <p:strVal val="visible"/>
                                      </p:to>
                                    </p:set>
                                    <p:anim calcmode="lin" valueType="num">
                                      <p:cBhvr additive="base">
                                        <p:cTn id="11" dur="500" fill="hold"/>
                                        <p:tgtEl>
                                          <p:spTgt spid="63493"/>
                                        </p:tgtEl>
                                        <p:attrNameLst>
                                          <p:attrName>ppt_x</p:attrName>
                                        </p:attrNameLst>
                                      </p:cBhvr>
                                      <p:tavLst>
                                        <p:tav tm="0">
                                          <p:val>
                                            <p:strVal val="1+#ppt_w/2"/>
                                          </p:val>
                                        </p:tav>
                                        <p:tav tm="100000">
                                          <p:val>
                                            <p:strVal val="#ppt_x"/>
                                          </p:val>
                                        </p:tav>
                                      </p:tavLst>
                                    </p:anim>
                                    <p:anim calcmode="lin" valueType="num">
                                      <p:cBhvr additive="base">
                                        <p:cTn id="12" dur="500" fill="hold"/>
                                        <p:tgtEl>
                                          <p:spTgt spid="63493"/>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3494"/>
                                        </p:tgtEl>
                                        <p:attrNameLst>
                                          <p:attrName>style.visibility</p:attrName>
                                        </p:attrNameLst>
                                      </p:cBhvr>
                                      <p:to>
                                        <p:strVal val="visible"/>
                                      </p:to>
                                    </p:set>
                                    <p:anim calcmode="lin" valueType="num">
                                      <p:cBhvr additive="base">
                                        <p:cTn id="15" dur="500" fill="hold"/>
                                        <p:tgtEl>
                                          <p:spTgt spid="63494"/>
                                        </p:tgtEl>
                                        <p:attrNameLst>
                                          <p:attrName>ppt_x</p:attrName>
                                        </p:attrNameLst>
                                      </p:cBhvr>
                                      <p:tavLst>
                                        <p:tav tm="0">
                                          <p:val>
                                            <p:strVal val="0-#ppt_w/2"/>
                                          </p:val>
                                        </p:tav>
                                        <p:tav tm="100000">
                                          <p:val>
                                            <p:strVal val="#ppt_x"/>
                                          </p:val>
                                        </p:tav>
                                      </p:tavLst>
                                    </p:anim>
                                    <p:anim calcmode="lin" valueType="num">
                                      <p:cBhvr additive="base">
                                        <p:cTn id="16" dur="500" fill="hold"/>
                                        <p:tgtEl>
                                          <p:spTgt spid="63494"/>
                                        </p:tgtEl>
                                        <p:attrNameLst>
                                          <p:attrName>ppt_y</p:attrName>
                                        </p:attrNameLst>
                                      </p:cBhvr>
                                      <p:tavLst>
                                        <p:tav tm="0">
                                          <p:val>
                                            <p:strVal val="#ppt_y"/>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63492"/>
                                        </p:tgtEl>
                                        <p:attrNameLst>
                                          <p:attrName>style.visibility</p:attrName>
                                        </p:attrNameLst>
                                      </p:cBhvr>
                                      <p:to>
                                        <p:strVal val="visible"/>
                                      </p:to>
                                    </p:set>
                                    <p:anim calcmode="lin" valueType="num">
                                      <p:cBhvr additive="base">
                                        <p:cTn id="27" dur="500" fill="hold"/>
                                        <p:tgtEl>
                                          <p:spTgt spid="63492"/>
                                        </p:tgtEl>
                                        <p:attrNameLst>
                                          <p:attrName>ppt_x</p:attrName>
                                        </p:attrNameLst>
                                      </p:cBhvr>
                                      <p:tavLst>
                                        <p:tav tm="0">
                                          <p:val>
                                            <p:strVal val="1+#ppt_w/2"/>
                                          </p:val>
                                        </p:tav>
                                        <p:tav tm="100000">
                                          <p:val>
                                            <p:strVal val="#ppt_x"/>
                                          </p:val>
                                        </p:tav>
                                      </p:tavLst>
                                    </p:anim>
                                    <p:anim calcmode="lin" valueType="num">
                                      <p:cBhvr additive="base">
                                        <p:cTn id="28" dur="500" fill="hold"/>
                                        <p:tgtEl>
                                          <p:spTgt spid="634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55319" y="611581"/>
            <a:ext cx="8229600" cy="949911"/>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0" marR="0" lvl="0" indent="0" algn="ctr" defTabSz="914400" rtl="0" eaLnBrk="1" fontAlgn="auto" latinLnBrk="0" hangingPunct="1">
              <a:lnSpc>
                <a:spcPts val="58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rgbClr val="009900"/>
                </a:solidFill>
                <a:effectLst>
                  <a:outerShdw blurRad="63500" dist="38100" dir="5400000" algn="t" rotWithShape="0">
                    <a:prstClr val="black">
                      <a:alpha val="25000"/>
                    </a:prstClr>
                  </a:outerShdw>
                </a:effectLst>
                <a:uLnTx/>
                <a:uFillTx/>
                <a:latin typeface="+mj-lt"/>
                <a:ea typeface="+mj-ea"/>
                <a:cs typeface="+mj-cs"/>
              </a:rPr>
              <a:t>Why Health Matters</a:t>
            </a:r>
            <a:endParaRPr kumimoji="0" lang="en-US" sz="7200" b="1" i="0" u="none" strike="noStrike" kern="1200" cap="none" spc="0" normalizeH="0" baseline="0" noProof="0" dirty="0">
              <a:ln>
                <a:noFill/>
              </a:ln>
              <a:solidFill>
                <a:srgbClr val="009900"/>
              </a:solidFill>
              <a:effectLst>
                <a:outerShdw blurRad="63500" dist="38100" dir="5400000" algn="t" rotWithShape="0">
                  <a:prstClr val="black">
                    <a:alpha val="25000"/>
                  </a:prstClr>
                </a:outerShdw>
              </a:effectLst>
              <a:uLnTx/>
              <a:uFillTx/>
              <a:latin typeface="+mj-lt"/>
              <a:ea typeface="+mj-ea"/>
              <a:cs typeface="+mj-cs"/>
            </a:endParaRPr>
          </a:p>
        </p:txBody>
      </p:sp>
      <p:sp>
        <p:nvSpPr>
          <p:cNvPr id="5" name="Content Placeholder 5"/>
          <p:cNvSpPr txBox="1">
            <a:spLocks/>
          </p:cNvSpPr>
          <p:nvPr/>
        </p:nvSpPr>
        <p:spPr>
          <a:xfrm>
            <a:off x="244835" y="1447800"/>
            <a:ext cx="4041648" cy="45262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rgbClr val="0066CC"/>
              </a:solidFill>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66CC"/>
                </a:solidFill>
                <a:effectLst/>
                <a:uLnTx/>
                <a:uFillTx/>
                <a:ea typeface="+mn-ea"/>
                <a:cs typeface="+mn-cs"/>
              </a:rPr>
              <a:t>Healthy kids are in school &amp; in class.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66CC"/>
                </a:solidFill>
                <a:effectLst/>
                <a:uLnTx/>
                <a:uFillTx/>
                <a:ea typeface="+mn-ea"/>
                <a:cs typeface="+mn-cs"/>
              </a:rPr>
              <a:t>Healthy kids are</a:t>
            </a:r>
            <a:r>
              <a:rPr lang="en-US" dirty="0">
                <a:solidFill>
                  <a:srgbClr val="0066CC"/>
                </a:solidFill>
              </a:rPr>
              <a:t> </a:t>
            </a:r>
            <a:r>
              <a:rPr kumimoji="0" lang="en-US" sz="2400" b="0" i="0" u="none" strike="noStrike" kern="1200" cap="none" spc="0" normalizeH="0" baseline="0" noProof="0" dirty="0" smtClean="0">
                <a:ln>
                  <a:noFill/>
                </a:ln>
                <a:solidFill>
                  <a:srgbClr val="0066CC"/>
                </a:solidFill>
                <a:effectLst/>
                <a:uLnTx/>
                <a:uFillTx/>
                <a:ea typeface="+mn-ea"/>
                <a:cs typeface="+mn-cs"/>
              </a:rPr>
              <a:t>ready to learn.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66CC"/>
                </a:solidFill>
                <a:effectLst/>
                <a:uLnTx/>
                <a:uFillTx/>
                <a:ea typeface="+mn-ea"/>
                <a:cs typeface="+mn-cs"/>
              </a:rPr>
              <a:t>Healthy teachers are at school with energy.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66CC"/>
                </a:solidFill>
                <a:effectLst/>
                <a:uLnTx/>
                <a:uFillTx/>
                <a:ea typeface="+mn-ea"/>
                <a:cs typeface="+mn-cs"/>
              </a:rPr>
              <a:t>Healthy administrators and staff are engaged.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ysClr val="windowText" lastClr="000000">
                  <a:lumMod val="50000"/>
                  <a:lumOff val="50000"/>
                </a:sysClr>
              </a:solidFill>
              <a:effectLst/>
              <a:uLnTx/>
              <a:uFillTx/>
              <a:latin typeface="Century Gothic"/>
              <a:ea typeface="+mn-ea"/>
              <a:cs typeface="+mn-cs"/>
            </a:endParaRPr>
          </a:p>
        </p:txBody>
      </p:sp>
      <p:sp>
        <p:nvSpPr>
          <p:cNvPr id="6" name="Content Placeholder 4"/>
          <p:cNvSpPr txBox="1">
            <a:spLocks/>
          </p:cNvSpPr>
          <p:nvPr/>
        </p:nvSpPr>
        <p:spPr>
          <a:xfrm>
            <a:off x="4343400" y="1447800"/>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rgbClr val="0066CC"/>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66CC"/>
                </a:solidFill>
                <a:effectLst/>
                <a:uLnTx/>
                <a:uFillTx/>
                <a:latin typeface="+mn-lt"/>
                <a:ea typeface="+mn-ea"/>
                <a:cs typeface="+mn-cs"/>
              </a:rPr>
              <a:t>Healthy parents are at work or home –involved.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rgbClr val="F47E1C"/>
                </a:solidFill>
                <a:effectLst/>
                <a:uLnTx/>
                <a:uFillTx/>
                <a:latin typeface="+mn-lt"/>
                <a:ea typeface="+mn-ea"/>
                <a:cs typeface="+mn-cs"/>
              </a:rPr>
              <a:t>Healthy people have a higher quality of life.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rgbClr val="F47E1C"/>
                </a:solidFill>
                <a:effectLst/>
                <a:uLnTx/>
                <a:uFillTx/>
                <a:latin typeface="+mn-lt"/>
                <a:ea typeface="+mn-ea"/>
                <a:cs typeface="+mn-cs"/>
              </a:rPr>
              <a:t>Healthy people need  fewer health resources.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rgbClr val="F47E1C"/>
                </a:solidFill>
                <a:effectLst/>
                <a:uLnTx/>
                <a:uFillTx/>
                <a:latin typeface="+mn-lt"/>
                <a:ea typeface="+mn-ea"/>
                <a:cs typeface="+mn-cs"/>
              </a:rPr>
              <a:t>Healthy communities are desirable places to live and work.</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0066CC"/>
              </a:solidFill>
              <a:effectLst/>
              <a:uLnTx/>
              <a:uFillTx/>
              <a:latin typeface="+mn-lt"/>
              <a:ea typeface="+mn-ea"/>
              <a:cs typeface="+mn-cs"/>
            </a:endParaRPr>
          </a:p>
        </p:txBody>
      </p:sp>
      <p:pic>
        <p:nvPicPr>
          <p:cNvPr id="8"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6372225"/>
            <a:ext cx="620042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243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24" name="Rectangle 4"/>
          <p:cNvSpPr>
            <a:spLocks noGrp="1" noChangeArrowheads="1"/>
          </p:cNvSpPr>
          <p:nvPr>
            <p:ph type="body" sz="half" idx="1"/>
          </p:nvPr>
        </p:nvSpPr>
        <p:spPr>
          <a:xfrm>
            <a:off x="4191000" y="3429000"/>
            <a:ext cx="6477000" cy="971550"/>
          </a:xfrm>
          <a:extLst/>
        </p:spPr>
        <p:txBody>
          <a:bodyPr rtlCol="0">
            <a:noAutofit/>
          </a:bodyPr>
          <a:lstStyle/>
          <a:p>
            <a:pPr marL="169863" indent="-169863" eaLnBrk="1" fontAlgn="auto" hangingPunct="1">
              <a:spcAft>
                <a:spcPts val="0"/>
              </a:spcAft>
              <a:buClr>
                <a:srgbClr val="FF9900"/>
              </a:buClr>
              <a:buSzPct val="140000"/>
              <a:defRPr/>
            </a:pPr>
            <a:r>
              <a:rPr lang="en-US" altLang="en-US" sz="4000" dirty="0" smtClean="0">
                <a:solidFill>
                  <a:srgbClr val="33CC33"/>
                </a:solidFill>
                <a:latin typeface="Arial" panose="020B0604020202020204" pitchFamily="34" charset="0"/>
                <a:cs typeface="Arial" panose="020B0604020202020204" pitchFamily="34" charset="0"/>
              </a:rPr>
              <a:t> Simple</a:t>
            </a:r>
          </a:p>
          <a:p>
            <a:pPr marL="169863" indent="-169863" eaLnBrk="1" fontAlgn="auto" hangingPunct="1">
              <a:spcAft>
                <a:spcPts val="0"/>
              </a:spcAft>
              <a:buClr>
                <a:srgbClr val="FF9900"/>
              </a:buClr>
              <a:buSzPct val="140000"/>
              <a:defRPr/>
            </a:pPr>
            <a:r>
              <a:rPr lang="en-US" altLang="en-US" sz="4000" dirty="0" smtClean="0">
                <a:solidFill>
                  <a:srgbClr val="33CC33"/>
                </a:solidFill>
                <a:latin typeface="Arial" panose="020B0604020202020204" pitchFamily="34" charset="0"/>
                <a:cs typeface="Arial" panose="020B0604020202020204" pitchFamily="34" charset="0"/>
              </a:rPr>
              <a:t> Easy</a:t>
            </a:r>
          </a:p>
          <a:p>
            <a:pPr marL="169863" indent="-169863" eaLnBrk="1" fontAlgn="auto" hangingPunct="1">
              <a:spcAft>
                <a:spcPts val="0"/>
              </a:spcAft>
              <a:buClr>
                <a:srgbClr val="FF9900"/>
              </a:buClr>
              <a:buSzPct val="140000"/>
              <a:defRPr/>
            </a:pPr>
            <a:r>
              <a:rPr lang="en-US" altLang="en-US" sz="4000" dirty="0" smtClean="0">
                <a:solidFill>
                  <a:srgbClr val="33CC33"/>
                </a:solidFill>
                <a:latin typeface="Arial" panose="020B0604020202020204" pitchFamily="34" charset="0"/>
                <a:cs typeface="Arial" panose="020B0604020202020204" pitchFamily="34" charset="0"/>
              </a:rPr>
              <a:t> Quick</a:t>
            </a:r>
          </a:p>
          <a:p>
            <a:pPr marL="169863" indent="-169863" eaLnBrk="1" fontAlgn="auto" hangingPunct="1">
              <a:spcAft>
                <a:spcPts val="0"/>
              </a:spcAft>
              <a:buClr>
                <a:srgbClr val="FF9900"/>
              </a:buClr>
              <a:buSzPct val="140000"/>
              <a:defRPr/>
            </a:pPr>
            <a:r>
              <a:rPr lang="en-US" altLang="en-US" sz="4000" dirty="0" smtClean="0">
                <a:solidFill>
                  <a:srgbClr val="33CC33"/>
                </a:solidFill>
                <a:effectLst>
                  <a:glow rad="101600">
                    <a:schemeClr val="bg1">
                      <a:alpha val="60000"/>
                    </a:schemeClr>
                  </a:glow>
                </a:effectLst>
                <a:latin typeface="Arial" panose="020B0604020202020204" pitchFamily="34" charset="0"/>
                <a:cs typeface="Arial" panose="020B0604020202020204" pitchFamily="34" charset="0"/>
              </a:rPr>
              <a:t> Inexpensive</a:t>
            </a:r>
          </a:p>
        </p:txBody>
      </p:sp>
      <p:pic>
        <p:nvPicPr>
          <p:cNvPr id="6"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rot="21246178">
            <a:off x="124178" y="261938"/>
            <a:ext cx="3445933" cy="1587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4965" name="Rectangle 6"/>
          <p:cNvSpPr>
            <a:spLocks noChangeArrowheads="1"/>
          </p:cNvSpPr>
          <p:nvPr/>
        </p:nvSpPr>
        <p:spPr bwMode="auto">
          <a:xfrm>
            <a:off x="304800" y="1981201"/>
            <a:ext cx="8229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
                <a:srgbClr val="B877ED"/>
              </a:buClr>
              <a:buSzPct val="150000"/>
              <a:buFontTx/>
              <a:buNone/>
            </a:pPr>
            <a:r>
              <a:rPr lang="en-US" altLang="en-US" sz="4500" b="1">
                <a:solidFill>
                  <a:srgbClr val="FF9900"/>
                </a:solidFill>
              </a:rPr>
              <a:t>The LGEG school garden project specifically designed to be:</a:t>
            </a:r>
          </a:p>
        </p:txBody>
      </p:sp>
      <p:pic>
        <p:nvPicPr>
          <p:cNvPr id="424966" name="Picture 7"/>
          <p:cNvPicPr>
            <a:picLocks noChangeAspect="1"/>
          </p:cNvPicPr>
          <p:nvPr/>
        </p:nvPicPr>
        <p:blipFill>
          <a:blip r:embed="rId4" cstate="screen">
            <a:extLst>
              <a:ext uri="{28A0092B-C50C-407E-A947-70E740481C1C}">
                <a14:useLocalDpi xmlns:a14="http://schemas.microsoft.com/office/drawing/2010/main"/>
              </a:ext>
            </a:extLst>
          </a:blip>
          <a:srcRect l="-11835"/>
          <a:stretch>
            <a:fillRect/>
          </a:stretch>
        </p:blipFill>
        <p:spPr bwMode="auto">
          <a:xfrm>
            <a:off x="-1371600" y="3519489"/>
            <a:ext cx="5544256"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3999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755075" y="381000"/>
            <a:ext cx="6400800" cy="1143000"/>
          </a:xfrm>
        </p:spPr>
        <p:txBody>
          <a:bodyPr rtlCol="0">
            <a:noAutofit/>
          </a:bodyPr>
          <a:lstStyle/>
          <a:p>
            <a:pPr eaLnBrk="1" fontAlgn="auto" hangingPunct="1">
              <a:spcAft>
                <a:spcPts val="0"/>
              </a:spcAft>
              <a:defRPr/>
            </a:pPr>
            <a:r>
              <a:rPr lang="en-US" altLang="en-US" sz="4500" dirty="0" smtClean="0">
                <a:solidFill>
                  <a:srgbClr val="00B050"/>
                </a:solidFill>
                <a:latin typeface="Love Ya Like A Sister" pitchFamily="2" charset="0"/>
              </a:rPr>
              <a:t>Quick &amp; Easy Garden Kit</a:t>
            </a:r>
          </a:p>
        </p:txBody>
      </p:sp>
      <p:sp>
        <p:nvSpPr>
          <p:cNvPr id="798724" name="Rectangle 4"/>
          <p:cNvSpPr>
            <a:spLocks noGrp="1" noChangeArrowheads="1"/>
          </p:cNvSpPr>
          <p:nvPr>
            <p:ph type="body" sz="half" idx="1"/>
          </p:nvPr>
        </p:nvSpPr>
        <p:spPr>
          <a:xfrm>
            <a:off x="3276600" y="2020888"/>
            <a:ext cx="6477000" cy="2019300"/>
          </a:xfrm>
        </p:spPr>
        <p:txBody>
          <a:bodyPr rtlCol="0">
            <a:normAutofit fontScale="40000" lnSpcReduction="20000"/>
          </a:bodyPr>
          <a:lstStyle/>
          <a:p>
            <a:pPr eaLnBrk="1" fontAlgn="auto" hangingPunct="1">
              <a:spcAft>
                <a:spcPts val="0"/>
              </a:spcAft>
              <a:buClr>
                <a:srgbClr val="00B050"/>
              </a:buClr>
              <a:buSzPct val="150000"/>
              <a:defRPr/>
            </a:pPr>
            <a:r>
              <a:rPr lang="en-US" sz="10000" b="1" dirty="0">
                <a:solidFill>
                  <a:srgbClr val="FF9900"/>
                </a:solidFill>
                <a:latin typeface="Arial" panose="020B0604020202020204" pitchFamily="34" charset="0"/>
                <a:cs typeface="Arial" panose="020B0604020202020204" pitchFamily="34" charset="0"/>
              </a:rPr>
              <a:t>Getting </a:t>
            </a:r>
            <a:r>
              <a:rPr lang="en-US" sz="10000" b="1" dirty="0" smtClean="0">
                <a:solidFill>
                  <a:srgbClr val="FF9900"/>
                </a:solidFill>
                <a:latin typeface="Arial" panose="020B0604020202020204" pitchFamily="34" charset="0"/>
                <a:cs typeface="Arial" panose="020B0604020202020204" pitchFamily="34" charset="0"/>
              </a:rPr>
              <a:t>Materials</a:t>
            </a:r>
          </a:p>
          <a:p>
            <a:pPr eaLnBrk="1" fontAlgn="auto" hangingPunct="1">
              <a:spcAft>
                <a:spcPts val="0"/>
              </a:spcAft>
              <a:buClr>
                <a:srgbClr val="00B050"/>
              </a:buClr>
              <a:buSzPct val="150000"/>
              <a:defRPr/>
            </a:pPr>
            <a:r>
              <a:rPr lang="en-US" sz="10000" b="1" dirty="0" smtClean="0">
                <a:solidFill>
                  <a:srgbClr val="FF9900"/>
                </a:solidFill>
                <a:latin typeface="Arial" panose="020B0604020202020204" pitchFamily="34" charset="0"/>
                <a:cs typeface="Arial" panose="020B0604020202020204" pitchFamily="34" charset="0"/>
              </a:rPr>
              <a:t>Building the Garden</a:t>
            </a:r>
          </a:p>
          <a:p>
            <a:pPr eaLnBrk="1" fontAlgn="auto" hangingPunct="1">
              <a:spcAft>
                <a:spcPts val="0"/>
              </a:spcAft>
              <a:buClr>
                <a:srgbClr val="00B050"/>
              </a:buClr>
              <a:buSzPct val="150000"/>
              <a:defRPr/>
            </a:pPr>
            <a:r>
              <a:rPr lang="en-US" sz="10000" b="1" dirty="0" smtClean="0">
                <a:solidFill>
                  <a:srgbClr val="FF9900"/>
                </a:solidFill>
                <a:latin typeface="Arial" panose="020B0604020202020204" pitchFamily="34" charset="0"/>
                <a:cs typeface="Arial" panose="020B0604020202020204" pitchFamily="34" charset="0"/>
              </a:rPr>
              <a:t>Planting It</a:t>
            </a:r>
            <a:endParaRPr lang="en-US" altLang="en-US" sz="10000" b="1" dirty="0">
              <a:solidFill>
                <a:srgbClr val="FF9900"/>
              </a:solidFill>
              <a:latin typeface="Arial" panose="020B0604020202020204" pitchFamily="34" charset="0"/>
              <a:cs typeface="Arial" panose="020B0604020202020204" pitchFamily="34" charset="0"/>
            </a:endParaRPr>
          </a:p>
          <a:p>
            <a:pPr eaLnBrk="1" fontAlgn="auto" hangingPunct="1">
              <a:spcAft>
                <a:spcPts val="0"/>
              </a:spcAft>
              <a:buClr>
                <a:srgbClr val="00B050"/>
              </a:buClr>
              <a:buSzPct val="150000"/>
              <a:defRPr/>
            </a:pPr>
            <a:endParaRPr lang="en-US" altLang="en-US" sz="4000" b="1" dirty="0" smtClean="0">
              <a:solidFill>
                <a:schemeClr val="accent4">
                  <a:lumMod val="50000"/>
                  <a:lumOff val="50000"/>
                </a:schemeClr>
              </a:solidFill>
              <a:latin typeface="Arial" panose="020B0604020202020204" pitchFamily="34" charset="0"/>
              <a:cs typeface="Arial" panose="020B0604020202020204" pitchFamily="34" charset="0"/>
            </a:endParaRPr>
          </a:p>
        </p:txBody>
      </p:sp>
      <p:pic>
        <p:nvPicPr>
          <p:cNvPr id="42598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4356100"/>
            <a:ext cx="4346222"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599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35111" y="4356100"/>
            <a:ext cx="3084689" cy="250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5991"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8800" y="4356100"/>
            <a:ext cx="2895600" cy="250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rot="21246178">
            <a:off x="124178" y="261938"/>
            <a:ext cx="3445933" cy="1587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a:spLocks noChangeArrowheads="1"/>
          </p:cNvSpPr>
          <p:nvPr/>
        </p:nvSpPr>
        <p:spPr bwMode="auto">
          <a:xfrm>
            <a:off x="1436511" y="3886200"/>
            <a:ext cx="7596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
                <a:srgbClr val="B877ED"/>
              </a:buClr>
              <a:buSzPct val="150000"/>
              <a:buFontTx/>
              <a:buNone/>
            </a:pPr>
            <a:r>
              <a:rPr lang="en-US" altLang="en-US" sz="2800" i="1">
                <a:solidFill>
                  <a:srgbClr val="009900"/>
                </a:solidFill>
              </a:rPr>
              <a:t>with the help of one volunteer with a drill!</a:t>
            </a:r>
          </a:p>
        </p:txBody>
      </p:sp>
      <p:sp>
        <p:nvSpPr>
          <p:cNvPr id="425994" name="Rectangle 2"/>
          <p:cNvSpPr txBox="1">
            <a:spLocks noChangeArrowheads="1"/>
          </p:cNvSpPr>
          <p:nvPr/>
        </p:nvSpPr>
        <p:spPr bwMode="auto">
          <a:xfrm>
            <a:off x="206023" y="2297113"/>
            <a:ext cx="27290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US" altLang="en-US" sz="2800">
                <a:solidFill>
                  <a:srgbClr val="00B050"/>
                </a:solidFill>
                <a:latin typeface="Love Ya Like A Sister" pitchFamily="2" charset="0"/>
              </a:rPr>
              <a:t>Provides</a:t>
            </a:r>
            <a:br>
              <a:rPr lang="en-US" altLang="en-US" sz="2800">
                <a:solidFill>
                  <a:srgbClr val="00B050"/>
                </a:solidFill>
                <a:latin typeface="Love Ya Like A Sister" pitchFamily="2" charset="0"/>
              </a:rPr>
            </a:br>
            <a:r>
              <a:rPr lang="en-US" altLang="en-US" sz="2800">
                <a:solidFill>
                  <a:srgbClr val="00B050"/>
                </a:solidFill>
                <a:latin typeface="Love Ya Like A Sister" pitchFamily="2" charset="0"/>
              </a:rPr>
              <a:t>teachers</a:t>
            </a:r>
          </a:p>
          <a:p>
            <a:pPr algn="r" eaLnBrk="1" hangingPunct="1">
              <a:spcBef>
                <a:spcPct val="0"/>
              </a:spcBef>
              <a:buFontTx/>
              <a:buNone/>
            </a:pPr>
            <a:r>
              <a:rPr lang="en-US" altLang="en-US" sz="2800">
                <a:solidFill>
                  <a:srgbClr val="00B050"/>
                </a:solidFill>
                <a:latin typeface="Love Ya Like A Sister" pitchFamily="2" charset="0"/>
              </a:rPr>
              <a:t>with</a:t>
            </a:r>
          </a:p>
          <a:p>
            <a:pPr algn="r" eaLnBrk="1" hangingPunct="1">
              <a:spcBef>
                <a:spcPct val="0"/>
              </a:spcBef>
              <a:buFontTx/>
              <a:buNone/>
            </a:pPr>
            <a:r>
              <a:rPr lang="en-US" altLang="en-US" sz="2800">
                <a:solidFill>
                  <a:srgbClr val="00B050"/>
                </a:solidFill>
                <a:latin typeface="Love Ya Like A Sister" pitchFamily="2" charset="0"/>
              </a:rPr>
              <a:t>steps on:</a:t>
            </a:r>
          </a:p>
        </p:txBody>
      </p:sp>
    </p:spTree>
    <p:extLst>
      <p:ext uri="{BB962C8B-B14F-4D97-AF65-F5344CB8AC3E}">
        <p14:creationId xmlns:p14="http://schemas.microsoft.com/office/powerpoint/2010/main" val="2920332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anim calcmode="lin" valueType="num">
                                      <p:cBhvr>
                                        <p:cTn id="8" dur="250" fill="hold"/>
                                        <p:tgtEl>
                                          <p:spTgt spid="12"/>
                                        </p:tgtEl>
                                        <p:attrNameLst>
                                          <p:attrName>ppt_x</p:attrName>
                                        </p:attrNameLst>
                                      </p:cBhvr>
                                      <p:tavLst>
                                        <p:tav tm="0">
                                          <p:val>
                                            <p:strVal val="#ppt_x"/>
                                          </p:val>
                                        </p:tav>
                                        <p:tav tm="100000">
                                          <p:val>
                                            <p:strVal val="#ppt_x"/>
                                          </p:val>
                                        </p:tav>
                                      </p:tavLst>
                                    </p:anim>
                                    <p:anim calcmode="lin" valueType="num">
                                      <p:cBhvr>
                                        <p:cTn id="9" dur="2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a:xfrm>
            <a:off x="0" y="0"/>
            <a:ext cx="8763000" cy="1143000"/>
          </a:xfrm>
        </p:spPr>
        <p:txBody>
          <a:bodyPr/>
          <a:lstStyle/>
          <a:p>
            <a:r>
              <a:rPr lang="en-US" altLang="en-US" sz="4000" smtClean="0">
                <a:solidFill>
                  <a:srgbClr val="00B050"/>
                </a:solidFill>
                <a:latin typeface="Love Ya Like A Sister" pitchFamily="2" charset="0"/>
              </a:rPr>
              <a:t>Quick &amp; Easy Garden Kit</a:t>
            </a:r>
          </a:p>
        </p:txBody>
      </p:sp>
      <p:sp>
        <p:nvSpPr>
          <p:cNvPr id="798724" name="Rectangle 4"/>
          <p:cNvSpPr>
            <a:spLocks noGrp="1" noChangeArrowheads="1"/>
          </p:cNvSpPr>
          <p:nvPr>
            <p:ph type="body" sz="half" idx="1"/>
          </p:nvPr>
        </p:nvSpPr>
        <p:spPr>
          <a:xfrm>
            <a:off x="304800" y="990600"/>
            <a:ext cx="8839200" cy="2209800"/>
          </a:xfrm>
        </p:spPr>
        <p:txBody>
          <a:bodyPr>
            <a:normAutofit fontScale="62500" lnSpcReduction="20000"/>
          </a:bodyPr>
          <a:lstStyle/>
          <a:p>
            <a:pPr>
              <a:buClr>
                <a:srgbClr val="00B050"/>
              </a:buClr>
              <a:buSzPct val="150000"/>
              <a:buFont typeface="Arial" panose="020B0604020202020204" pitchFamily="34" charset="0"/>
              <a:buChar char="•"/>
              <a:defRPr/>
            </a:pPr>
            <a:r>
              <a:rPr lang="en-US" sz="4900" b="1" dirty="0">
                <a:solidFill>
                  <a:srgbClr val="0066CC"/>
                </a:solidFill>
                <a:latin typeface="Arial" panose="020B0604020202020204" pitchFamily="34" charset="0"/>
                <a:cs typeface="Arial" panose="020B0604020202020204" pitchFamily="34" charset="0"/>
              </a:rPr>
              <a:t>Getting </a:t>
            </a:r>
            <a:r>
              <a:rPr lang="en-US" sz="4900" b="1" dirty="0" smtClean="0">
                <a:solidFill>
                  <a:srgbClr val="0066CC"/>
                </a:solidFill>
                <a:latin typeface="Arial" panose="020B0604020202020204" pitchFamily="34" charset="0"/>
                <a:cs typeface="Arial" panose="020B0604020202020204" pitchFamily="34" charset="0"/>
              </a:rPr>
              <a:t>Materials: What are we growing?</a:t>
            </a:r>
            <a:r>
              <a:rPr lang="en-US" sz="7400" b="1" dirty="0" smtClean="0">
                <a:solidFill>
                  <a:schemeClr val="accent4">
                    <a:lumMod val="50000"/>
                    <a:lumOff val="50000"/>
                  </a:schemeClr>
                </a:solidFill>
                <a:latin typeface="Arial" panose="020B0604020202020204" pitchFamily="34" charset="0"/>
                <a:cs typeface="Arial" panose="020B0604020202020204" pitchFamily="34" charset="0"/>
              </a:rPr>
              <a:t/>
            </a:r>
            <a:br>
              <a:rPr lang="en-US" sz="7400" b="1" dirty="0" smtClean="0">
                <a:solidFill>
                  <a:schemeClr val="accent4">
                    <a:lumMod val="50000"/>
                    <a:lumOff val="50000"/>
                  </a:schemeClr>
                </a:solidFill>
                <a:latin typeface="Arial" panose="020B0604020202020204" pitchFamily="34" charset="0"/>
                <a:cs typeface="Arial" panose="020B0604020202020204" pitchFamily="34" charset="0"/>
              </a:rPr>
            </a:br>
            <a:r>
              <a:rPr lang="en-US" sz="4900" b="1" dirty="0" smtClean="0">
                <a:solidFill>
                  <a:schemeClr val="accent4">
                    <a:lumMod val="50000"/>
                    <a:lumOff val="50000"/>
                  </a:schemeClr>
                </a:solidFill>
                <a:latin typeface="Arial" panose="020B0604020202020204" pitchFamily="34" charset="0"/>
                <a:cs typeface="Arial" panose="020B0604020202020204" pitchFamily="34" charset="0"/>
              </a:rPr>
              <a:t>- </a:t>
            </a:r>
            <a:r>
              <a:rPr lang="en-US" sz="4500" i="1" dirty="0" smtClean="0">
                <a:solidFill>
                  <a:srgbClr val="00CC00"/>
                </a:solidFill>
                <a:latin typeface="Arial" panose="020B0604020202020204" pitchFamily="34" charset="0"/>
                <a:cs typeface="Arial" panose="020B0604020202020204" pitchFamily="34" charset="0"/>
              </a:rPr>
              <a:t>growing 6 seasonal crops</a:t>
            </a:r>
            <a:br>
              <a:rPr lang="en-US" sz="4500" i="1" dirty="0" smtClean="0">
                <a:solidFill>
                  <a:srgbClr val="00CC00"/>
                </a:solidFill>
                <a:latin typeface="Arial" panose="020B0604020202020204" pitchFamily="34" charset="0"/>
                <a:cs typeface="Arial" panose="020B0604020202020204" pitchFamily="34" charset="0"/>
              </a:rPr>
            </a:br>
            <a:r>
              <a:rPr lang="en-US" sz="4500" b="1" i="1" dirty="0" smtClean="0">
                <a:solidFill>
                  <a:schemeClr val="accent4">
                    <a:lumMod val="50000"/>
                    <a:lumOff val="50000"/>
                  </a:schemeClr>
                </a:solidFill>
                <a:latin typeface="Arial" panose="020B0604020202020204" pitchFamily="34" charset="0"/>
                <a:cs typeface="Arial" panose="020B0604020202020204" pitchFamily="34" charset="0"/>
              </a:rPr>
              <a:t>-</a:t>
            </a:r>
            <a:r>
              <a:rPr lang="en-US" sz="4500" i="1" dirty="0" smtClean="0">
                <a:solidFill>
                  <a:srgbClr val="00CC00"/>
                </a:solidFill>
                <a:latin typeface="Arial" panose="020B0604020202020204" pitchFamily="34" charset="0"/>
                <a:cs typeface="Arial" panose="020B0604020202020204" pitchFamily="34" charset="0"/>
              </a:rPr>
              <a:t> 3 square ft. plantings of each</a:t>
            </a:r>
          </a:p>
          <a:p>
            <a:pPr marL="0" indent="0">
              <a:buClr>
                <a:srgbClr val="00B050"/>
              </a:buClr>
              <a:buSzPct val="150000"/>
              <a:buFont typeface="Monotype Sorts"/>
              <a:buNone/>
              <a:defRPr/>
            </a:pPr>
            <a:r>
              <a:rPr lang="en-US" sz="4500" b="1" i="1" dirty="0" smtClean="0">
                <a:solidFill>
                  <a:schemeClr val="accent4">
                    <a:lumMod val="50000"/>
                    <a:lumOff val="50000"/>
                  </a:schemeClr>
                </a:solidFill>
                <a:latin typeface="Arial" panose="020B0604020202020204" pitchFamily="34" charset="0"/>
                <a:cs typeface="Arial" panose="020B0604020202020204" pitchFamily="34" charset="0"/>
              </a:rPr>
              <a:t>   - </a:t>
            </a:r>
            <a:r>
              <a:rPr lang="en-US" sz="4500" i="1" dirty="0" smtClean="0">
                <a:solidFill>
                  <a:srgbClr val="33CC33"/>
                </a:solidFill>
                <a:latin typeface="Arial" panose="020B0604020202020204" pitchFamily="34" charset="0"/>
                <a:cs typeface="Arial" panose="020B0604020202020204" pitchFamily="34" charset="0"/>
              </a:rPr>
              <a:t>extra space for kids to choice plantings</a:t>
            </a:r>
            <a:endParaRPr lang="en-US" sz="4500" i="1" dirty="0">
              <a:solidFill>
                <a:srgbClr val="33CC33"/>
              </a:solidFill>
              <a:latin typeface="Arial" panose="020B0604020202020204" pitchFamily="34" charset="0"/>
              <a:cs typeface="Arial" panose="020B0604020202020204" pitchFamily="34" charset="0"/>
            </a:endParaRPr>
          </a:p>
          <a:p>
            <a:pPr marL="0" indent="0">
              <a:buClr>
                <a:srgbClr val="00B050"/>
              </a:buClr>
              <a:buSzPct val="150000"/>
              <a:buFont typeface="Monotype Sorts" pitchFamily="2" charset="2"/>
              <a:buNone/>
              <a:defRPr/>
            </a:pPr>
            <a:r>
              <a:rPr lang="en-US" sz="4500" i="1" dirty="0" smtClean="0">
                <a:solidFill>
                  <a:srgbClr val="00CC00"/>
                </a:solidFill>
                <a:latin typeface="Arial" panose="020B0604020202020204" pitchFamily="34" charset="0"/>
                <a:cs typeface="Arial" panose="020B0604020202020204" pitchFamily="34" charset="0"/>
              </a:rPr>
              <a:t>   </a:t>
            </a:r>
            <a:r>
              <a:rPr lang="en-US" sz="4500" b="1" i="1" dirty="0" smtClean="0">
                <a:solidFill>
                  <a:schemeClr val="accent4">
                    <a:lumMod val="50000"/>
                    <a:lumOff val="50000"/>
                  </a:schemeClr>
                </a:solidFill>
                <a:latin typeface="Arial" panose="020B0604020202020204" pitchFamily="34" charset="0"/>
                <a:cs typeface="Arial" panose="020B0604020202020204" pitchFamily="34" charset="0"/>
              </a:rPr>
              <a:t>- </a:t>
            </a:r>
            <a:r>
              <a:rPr lang="en-US" sz="4500" i="1" dirty="0" smtClean="0">
                <a:solidFill>
                  <a:srgbClr val="33CC33"/>
                </a:solidFill>
                <a:latin typeface="Arial" panose="020B0604020202020204" pitchFamily="34" charset="0"/>
                <a:cs typeface="Arial" panose="020B0604020202020204" pitchFamily="34" charset="0"/>
              </a:rPr>
              <a:t>simplicity of steps/supplies</a:t>
            </a:r>
          </a:p>
          <a:p>
            <a:pPr marL="0" indent="0">
              <a:buClr>
                <a:srgbClr val="00B050"/>
              </a:buClr>
              <a:buSzPct val="150000"/>
              <a:buFont typeface="Monotype Sorts" pitchFamily="2" charset="2"/>
              <a:buNone/>
              <a:defRPr/>
            </a:pPr>
            <a:endParaRPr lang="en-US" sz="4000" i="1" dirty="0" smtClean="0">
              <a:solidFill>
                <a:srgbClr val="00CC00"/>
              </a:solidFill>
              <a:latin typeface="Arial" panose="020B0604020202020204" pitchFamily="34" charset="0"/>
              <a:cs typeface="Arial" panose="020B0604020202020204" pitchFamily="34" charset="0"/>
            </a:endParaRPr>
          </a:p>
        </p:txBody>
      </p:sp>
      <p:pic>
        <p:nvPicPr>
          <p:cNvPr id="42701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3986214"/>
            <a:ext cx="6077656"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a:srcRect/>
          <a:stretch>
            <a:fillRect/>
          </a:stretch>
        </p:blipFill>
        <p:spPr bwMode="auto">
          <a:xfrm>
            <a:off x="381000" y="3986214"/>
            <a:ext cx="6934200" cy="2528887"/>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371600" y="3276600"/>
            <a:ext cx="6400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a:lstStyle>
          <a:p>
            <a:pPr>
              <a:defRPr/>
            </a:pPr>
            <a:r>
              <a:rPr lang="en-US" altLang="en-US" sz="2100" kern="0" dirty="0" smtClean="0">
                <a:solidFill>
                  <a:srgbClr val="402000">
                    <a:lumMod val="50000"/>
                    <a:lumOff val="50000"/>
                  </a:srgbClr>
                </a:solidFill>
                <a:latin typeface="Love Ya Like A Sister" pitchFamily="2" charset="0"/>
              </a:rPr>
              <a:t>Sample cool season 3x7 raised bed:</a:t>
            </a:r>
          </a:p>
        </p:txBody>
      </p:sp>
      <p:sp>
        <p:nvSpPr>
          <p:cNvPr id="2" name="TextBox 1"/>
          <p:cNvSpPr txBox="1"/>
          <p:nvPr/>
        </p:nvSpPr>
        <p:spPr>
          <a:xfrm>
            <a:off x="6381274" y="4184650"/>
            <a:ext cx="995786" cy="615553"/>
          </a:xfrm>
          <a:prstGeom prst="rect">
            <a:avLst/>
          </a:prstGeom>
          <a:noFill/>
        </p:spPr>
        <p:txBody>
          <a:bodyPr wrap="none">
            <a:spAutoFit/>
          </a:bodyPr>
          <a:lstStyle/>
          <a:p>
            <a:pPr algn="ctr" fontAlgn="auto">
              <a:spcBef>
                <a:spcPts val="0"/>
              </a:spcBef>
              <a:spcAft>
                <a:spcPts val="0"/>
              </a:spcAft>
              <a:defRPr/>
            </a:pPr>
            <a:r>
              <a:rPr lang="en-US" sz="1700" b="1" dirty="0">
                <a:solidFill>
                  <a:srgbClr val="006600"/>
                </a:solidFill>
                <a:latin typeface="Adobe Heiti Std R" pitchFamily="34" charset="-128"/>
                <a:ea typeface="Adobe Heiti Std R" pitchFamily="34" charset="-128"/>
                <a:cs typeface="+mn-cs"/>
              </a:rPr>
              <a:t>   kids’</a:t>
            </a:r>
            <a:br>
              <a:rPr lang="en-US" sz="1700" b="1" dirty="0">
                <a:solidFill>
                  <a:srgbClr val="006600"/>
                </a:solidFill>
                <a:latin typeface="Adobe Heiti Std R" pitchFamily="34" charset="-128"/>
                <a:ea typeface="Adobe Heiti Std R" pitchFamily="34" charset="-128"/>
                <a:cs typeface="+mn-cs"/>
              </a:rPr>
            </a:br>
            <a:r>
              <a:rPr lang="en-US" sz="1700" b="1" dirty="0">
                <a:solidFill>
                  <a:srgbClr val="006600"/>
                </a:solidFill>
                <a:latin typeface="Adobe Heiti Std R" pitchFamily="34" charset="-128"/>
                <a:ea typeface="Adobe Heiti Std R" pitchFamily="34" charset="-128"/>
                <a:cs typeface="+mn-cs"/>
              </a:rPr>
              <a:t>choice</a:t>
            </a:r>
          </a:p>
        </p:txBody>
      </p:sp>
      <p:sp>
        <p:nvSpPr>
          <p:cNvPr id="10" name="TextBox 9"/>
          <p:cNvSpPr txBox="1"/>
          <p:nvPr/>
        </p:nvSpPr>
        <p:spPr>
          <a:xfrm>
            <a:off x="6401030" y="5029200"/>
            <a:ext cx="995786" cy="615553"/>
          </a:xfrm>
          <a:prstGeom prst="rect">
            <a:avLst/>
          </a:prstGeom>
          <a:noFill/>
        </p:spPr>
        <p:txBody>
          <a:bodyPr wrap="none">
            <a:spAutoFit/>
          </a:bodyPr>
          <a:lstStyle/>
          <a:p>
            <a:pPr algn="ctr" fontAlgn="auto">
              <a:spcBef>
                <a:spcPts val="0"/>
              </a:spcBef>
              <a:spcAft>
                <a:spcPts val="0"/>
              </a:spcAft>
              <a:defRPr/>
            </a:pPr>
            <a:r>
              <a:rPr lang="en-US" sz="1700" b="1" dirty="0">
                <a:solidFill>
                  <a:srgbClr val="006600"/>
                </a:solidFill>
                <a:latin typeface="Adobe Heiti Std R" pitchFamily="34" charset="-128"/>
                <a:ea typeface="Adobe Heiti Std R" pitchFamily="34" charset="-128"/>
                <a:cs typeface="+mn-cs"/>
              </a:rPr>
              <a:t>   kids’</a:t>
            </a:r>
            <a:br>
              <a:rPr lang="en-US" sz="1700" b="1" dirty="0">
                <a:solidFill>
                  <a:srgbClr val="006600"/>
                </a:solidFill>
                <a:latin typeface="Adobe Heiti Std R" pitchFamily="34" charset="-128"/>
                <a:ea typeface="Adobe Heiti Std R" pitchFamily="34" charset="-128"/>
                <a:cs typeface="+mn-cs"/>
              </a:rPr>
            </a:br>
            <a:r>
              <a:rPr lang="en-US" sz="1700" b="1" dirty="0">
                <a:solidFill>
                  <a:srgbClr val="006600"/>
                </a:solidFill>
                <a:latin typeface="Adobe Heiti Std R" pitchFamily="34" charset="-128"/>
                <a:ea typeface="Adobe Heiti Std R" pitchFamily="34" charset="-128"/>
                <a:cs typeface="+mn-cs"/>
              </a:rPr>
              <a:t>choice</a:t>
            </a:r>
          </a:p>
        </p:txBody>
      </p:sp>
      <p:sp>
        <p:nvSpPr>
          <p:cNvPr id="11" name="TextBox 10"/>
          <p:cNvSpPr txBox="1"/>
          <p:nvPr/>
        </p:nvSpPr>
        <p:spPr>
          <a:xfrm>
            <a:off x="6401030" y="5791200"/>
            <a:ext cx="995786" cy="615553"/>
          </a:xfrm>
          <a:prstGeom prst="rect">
            <a:avLst/>
          </a:prstGeom>
          <a:noFill/>
        </p:spPr>
        <p:txBody>
          <a:bodyPr wrap="none">
            <a:spAutoFit/>
          </a:bodyPr>
          <a:lstStyle/>
          <a:p>
            <a:pPr algn="ctr" fontAlgn="auto">
              <a:spcBef>
                <a:spcPts val="0"/>
              </a:spcBef>
              <a:spcAft>
                <a:spcPts val="0"/>
              </a:spcAft>
              <a:defRPr/>
            </a:pPr>
            <a:r>
              <a:rPr lang="en-US" sz="1700" b="1" dirty="0">
                <a:solidFill>
                  <a:srgbClr val="006600"/>
                </a:solidFill>
                <a:latin typeface="Adobe Heiti Std R" pitchFamily="34" charset="-128"/>
                <a:ea typeface="Adobe Heiti Std R" pitchFamily="34" charset="-128"/>
                <a:cs typeface="+mn-cs"/>
              </a:rPr>
              <a:t>   kids’</a:t>
            </a:r>
            <a:br>
              <a:rPr lang="en-US" sz="1700" b="1" dirty="0">
                <a:solidFill>
                  <a:srgbClr val="006600"/>
                </a:solidFill>
                <a:latin typeface="Adobe Heiti Std R" pitchFamily="34" charset="-128"/>
                <a:ea typeface="Adobe Heiti Std R" pitchFamily="34" charset="-128"/>
                <a:cs typeface="+mn-cs"/>
              </a:rPr>
            </a:br>
            <a:r>
              <a:rPr lang="en-US" sz="1700" b="1" dirty="0">
                <a:solidFill>
                  <a:srgbClr val="006600"/>
                </a:solidFill>
                <a:latin typeface="Adobe Heiti Std R" pitchFamily="34" charset="-128"/>
                <a:ea typeface="Adobe Heiti Std R" pitchFamily="34" charset="-128"/>
                <a:cs typeface="+mn-cs"/>
              </a:rPr>
              <a:t>choice</a:t>
            </a:r>
          </a:p>
        </p:txBody>
      </p:sp>
    </p:spTree>
    <p:extLst>
      <p:ext uri="{BB962C8B-B14F-4D97-AF65-F5344CB8AC3E}">
        <p14:creationId xmlns:p14="http://schemas.microsoft.com/office/powerpoint/2010/main" val="2271692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98724">
                                            <p:txEl>
                                              <p:pRg st="0" end="0"/>
                                            </p:txEl>
                                          </p:spTgt>
                                        </p:tgtEl>
                                        <p:attrNameLst>
                                          <p:attrName>style.visibility</p:attrName>
                                        </p:attrNameLst>
                                      </p:cBhvr>
                                      <p:to>
                                        <p:strVal val="visible"/>
                                      </p:to>
                                    </p:set>
                                    <p:animEffect transition="in" filter="fade">
                                      <p:cBhvr>
                                        <p:cTn id="7" dur="250"/>
                                        <p:tgtEl>
                                          <p:spTgt spid="798724">
                                            <p:txEl>
                                              <p:pRg st="0" end="0"/>
                                            </p:txEl>
                                          </p:spTgt>
                                        </p:tgtEl>
                                      </p:cBhvr>
                                    </p:animEffect>
                                    <p:anim calcmode="lin" valueType="num">
                                      <p:cBhvr>
                                        <p:cTn id="8" dur="250" fill="hold"/>
                                        <p:tgtEl>
                                          <p:spTgt spid="798724">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7987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98724">
                                            <p:txEl>
                                              <p:pRg st="1" end="1"/>
                                            </p:txEl>
                                          </p:spTgt>
                                        </p:tgtEl>
                                        <p:attrNameLst>
                                          <p:attrName>style.visibility</p:attrName>
                                        </p:attrNameLst>
                                      </p:cBhvr>
                                      <p:to>
                                        <p:strVal val="visible"/>
                                      </p:to>
                                    </p:set>
                                    <p:animEffect transition="in" filter="fade">
                                      <p:cBhvr>
                                        <p:cTn id="14" dur="250"/>
                                        <p:tgtEl>
                                          <p:spTgt spid="798724">
                                            <p:txEl>
                                              <p:pRg st="1" end="1"/>
                                            </p:txEl>
                                          </p:spTgt>
                                        </p:tgtEl>
                                      </p:cBhvr>
                                    </p:animEffect>
                                    <p:anim calcmode="lin" valueType="num">
                                      <p:cBhvr>
                                        <p:cTn id="15" dur="250" fill="hold"/>
                                        <p:tgtEl>
                                          <p:spTgt spid="798724">
                                            <p:txEl>
                                              <p:pRg st="1" end="1"/>
                                            </p:txEl>
                                          </p:spTgt>
                                        </p:tgtEl>
                                        <p:attrNameLst>
                                          <p:attrName>ppt_x</p:attrName>
                                        </p:attrNameLst>
                                      </p:cBhvr>
                                      <p:tavLst>
                                        <p:tav tm="0">
                                          <p:val>
                                            <p:strVal val="#ppt_x"/>
                                          </p:val>
                                        </p:tav>
                                        <p:tav tm="100000">
                                          <p:val>
                                            <p:strVal val="#ppt_x"/>
                                          </p:val>
                                        </p:tav>
                                      </p:tavLst>
                                    </p:anim>
                                    <p:anim calcmode="lin" valueType="num">
                                      <p:cBhvr>
                                        <p:cTn id="16" dur="250" fill="hold"/>
                                        <p:tgtEl>
                                          <p:spTgt spid="7987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98724">
                                            <p:txEl>
                                              <p:pRg st="2" end="2"/>
                                            </p:txEl>
                                          </p:spTgt>
                                        </p:tgtEl>
                                        <p:attrNameLst>
                                          <p:attrName>style.visibility</p:attrName>
                                        </p:attrNameLst>
                                      </p:cBhvr>
                                      <p:to>
                                        <p:strVal val="visible"/>
                                      </p:to>
                                    </p:set>
                                    <p:animEffect transition="in" filter="fade">
                                      <p:cBhvr>
                                        <p:cTn id="21" dur="250"/>
                                        <p:tgtEl>
                                          <p:spTgt spid="798724">
                                            <p:txEl>
                                              <p:pRg st="2" end="2"/>
                                            </p:txEl>
                                          </p:spTgt>
                                        </p:tgtEl>
                                      </p:cBhvr>
                                    </p:animEffect>
                                    <p:anim calcmode="lin" valueType="num">
                                      <p:cBhvr>
                                        <p:cTn id="22" dur="250" fill="hold"/>
                                        <p:tgtEl>
                                          <p:spTgt spid="798724">
                                            <p:txEl>
                                              <p:pRg st="2" end="2"/>
                                            </p:txEl>
                                          </p:spTgt>
                                        </p:tgtEl>
                                        <p:attrNameLst>
                                          <p:attrName>ppt_x</p:attrName>
                                        </p:attrNameLst>
                                      </p:cBhvr>
                                      <p:tavLst>
                                        <p:tav tm="0">
                                          <p:val>
                                            <p:strVal val="#ppt_x"/>
                                          </p:val>
                                        </p:tav>
                                        <p:tav tm="100000">
                                          <p:val>
                                            <p:strVal val="#ppt_x"/>
                                          </p:val>
                                        </p:tav>
                                      </p:tavLst>
                                    </p:anim>
                                    <p:anim calcmode="lin" valueType="num">
                                      <p:cBhvr>
                                        <p:cTn id="23" dur="250" fill="hold"/>
                                        <p:tgtEl>
                                          <p:spTgt spid="79872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24"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29058" name="Picture 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01200" y="365125"/>
            <a:ext cx="5497689"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9059" name="Rectangle 2"/>
          <p:cNvSpPr>
            <a:spLocks noGrp="1" noChangeArrowheads="1"/>
          </p:cNvSpPr>
          <p:nvPr>
            <p:ph type="title"/>
          </p:nvPr>
        </p:nvSpPr>
        <p:spPr>
          <a:xfrm>
            <a:off x="0" y="0"/>
            <a:ext cx="8763000" cy="1143000"/>
          </a:xfrm>
        </p:spPr>
        <p:txBody>
          <a:bodyPr/>
          <a:lstStyle/>
          <a:p>
            <a:r>
              <a:rPr lang="en-US" altLang="en-US" sz="4000" smtClean="0">
                <a:solidFill>
                  <a:srgbClr val="00CC00"/>
                </a:solidFill>
                <a:latin typeface="Love Ya Like A Sister" pitchFamily="2" charset="0"/>
              </a:rPr>
              <a:t>Quick &amp; Easy Garden Kit</a:t>
            </a:r>
          </a:p>
        </p:txBody>
      </p:sp>
      <p:sp>
        <p:nvSpPr>
          <p:cNvPr id="798724" name="Rectangle 4"/>
          <p:cNvSpPr>
            <a:spLocks noGrp="1" noChangeArrowheads="1"/>
          </p:cNvSpPr>
          <p:nvPr>
            <p:ph type="body" sz="half" idx="1"/>
          </p:nvPr>
        </p:nvSpPr>
        <p:spPr>
          <a:xfrm>
            <a:off x="261056" y="685800"/>
            <a:ext cx="9155289" cy="2625725"/>
          </a:xfrm>
        </p:spPr>
        <p:txBody>
          <a:bodyPr/>
          <a:lstStyle/>
          <a:p>
            <a:pPr marL="0" indent="0">
              <a:buClr>
                <a:srgbClr val="00B050"/>
              </a:buClr>
              <a:buSzPct val="150000"/>
              <a:buFont typeface="Monotype Sorts" pitchFamily="2" charset="2"/>
              <a:buNone/>
              <a:defRPr/>
            </a:pPr>
            <a:r>
              <a:rPr lang="en-US" sz="3800" b="1" dirty="0" smtClean="0">
                <a:solidFill>
                  <a:srgbClr val="000099"/>
                </a:solidFill>
                <a:latin typeface="Calibri" panose="020F0502020204030204" pitchFamily="34" charset="0"/>
                <a:cs typeface="Arial" panose="020B0604020202020204" pitchFamily="34" charset="0"/>
              </a:rPr>
              <a:t>How to get materials to school?</a:t>
            </a:r>
          </a:p>
          <a:p>
            <a:pPr marL="0" indent="0">
              <a:buClr>
                <a:srgbClr val="00B050"/>
              </a:buClr>
              <a:buSzPct val="150000"/>
              <a:buFont typeface="Monotype Sorts"/>
              <a:buNone/>
              <a:defRPr/>
            </a:pPr>
            <a:r>
              <a:rPr lang="en-US" sz="3000" b="1" dirty="0">
                <a:solidFill>
                  <a:srgbClr val="FF9900"/>
                </a:solidFill>
                <a:latin typeface="Arial" panose="020B0604020202020204" pitchFamily="34" charset="0"/>
                <a:cs typeface="Arial" panose="020B0604020202020204" pitchFamily="34" charset="0"/>
              </a:rPr>
              <a:t> </a:t>
            </a:r>
            <a:r>
              <a:rPr lang="en-US" sz="3300" b="1" dirty="0" smtClean="0">
                <a:solidFill>
                  <a:srgbClr val="FF9900"/>
                </a:solidFill>
                <a:latin typeface="Calibri" panose="020F0502020204030204" pitchFamily="34" charset="0"/>
                <a:cs typeface="Arial" panose="020B0604020202020204" pitchFamily="34" charset="0"/>
              </a:rPr>
              <a:t>- </a:t>
            </a:r>
            <a:r>
              <a:rPr lang="en-US" sz="3300" dirty="0" smtClean="0">
                <a:solidFill>
                  <a:srgbClr val="33CC33"/>
                </a:solidFill>
                <a:latin typeface="Calibri" panose="020F0502020204030204" pitchFamily="34" charset="0"/>
                <a:cs typeface="Arial" panose="020B0604020202020204" pitchFamily="34" charset="0"/>
              </a:rPr>
              <a:t>can be loaded for you at building store</a:t>
            </a:r>
          </a:p>
          <a:p>
            <a:pPr marL="0" indent="0">
              <a:spcBef>
                <a:spcPts val="0"/>
              </a:spcBef>
              <a:buClr>
                <a:srgbClr val="00B050"/>
              </a:buClr>
              <a:buSzPct val="150000"/>
              <a:buFont typeface="Monotype Sorts"/>
              <a:buNone/>
              <a:defRPr/>
            </a:pPr>
            <a:r>
              <a:rPr lang="en-US" sz="3300" b="1" dirty="0">
                <a:solidFill>
                  <a:srgbClr val="FF9900"/>
                </a:solidFill>
                <a:latin typeface="Calibri" panose="020F0502020204030204" pitchFamily="34" charset="0"/>
                <a:cs typeface="Arial" panose="020B0604020202020204" pitchFamily="34" charset="0"/>
              </a:rPr>
              <a:t> </a:t>
            </a:r>
            <a:r>
              <a:rPr lang="en-US" sz="3300" b="1" dirty="0" smtClean="0">
                <a:solidFill>
                  <a:srgbClr val="FF9900"/>
                </a:solidFill>
                <a:latin typeface="Calibri" panose="020F0502020204030204" pitchFamily="34" charset="0"/>
                <a:cs typeface="Arial" panose="020B0604020202020204" pitchFamily="34" charset="0"/>
              </a:rPr>
              <a:t>- </a:t>
            </a:r>
            <a:r>
              <a:rPr lang="en-US" sz="3300" dirty="0" smtClean="0">
                <a:solidFill>
                  <a:srgbClr val="33CC33"/>
                </a:solidFill>
                <a:latin typeface="Calibri" panose="020F0502020204030204" pitchFamily="34" charset="0"/>
                <a:cs typeface="Arial" panose="020B0604020202020204" pitchFamily="34" charset="0"/>
              </a:rPr>
              <a:t>whole garden fits in back of van or small truck</a:t>
            </a:r>
            <a:br>
              <a:rPr lang="en-US" sz="3300" dirty="0" smtClean="0">
                <a:solidFill>
                  <a:srgbClr val="33CC33"/>
                </a:solidFill>
                <a:latin typeface="Calibri" panose="020F0502020204030204" pitchFamily="34" charset="0"/>
                <a:cs typeface="Arial" panose="020B0604020202020204" pitchFamily="34" charset="0"/>
              </a:rPr>
            </a:br>
            <a:r>
              <a:rPr lang="en-US" sz="3300" dirty="0" smtClean="0">
                <a:solidFill>
                  <a:srgbClr val="33CC33"/>
                </a:solidFill>
                <a:latin typeface="Calibri" panose="020F0502020204030204" pitchFamily="34" charset="0"/>
                <a:cs typeface="Arial" panose="020B0604020202020204" pitchFamily="34" charset="0"/>
              </a:rPr>
              <a:t>     </a:t>
            </a:r>
            <a:r>
              <a:rPr lang="en-US" sz="2800" i="1" dirty="0" smtClean="0">
                <a:solidFill>
                  <a:srgbClr val="33CC33"/>
                </a:solidFill>
                <a:latin typeface="Calibri" panose="020F0502020204030204" pitchFamily="34" charset="0"/>
                <a:cs typeface="Arial" panose="020B0604020202020204" pitchFamily="34" charset="0"/>
              </a:rPr>
              <a:t>(borrowed vehicle, potential volunteer task?)</a:t>
            </a:r>
          </a:p>
          <a:p>
            <a:pPr marL="0" indent="0">
              <a:buClr>
                <a:srgbClr val="00B050"/>
              </a:buClr>
              <a:buSzPct val="150000"/>
              <a:buFont typeface="Monotype Sorts" pitchFamily="2" charset="2"/>
              <a:buNone/>
              <a:defRPr/>
            </a:pPr>
            <a:endParaRPr lang="en-US" sz="4000" i="1" dirty="0" smtClean="0">
              <a:solidFill>
                <a:srgbClr val="00CC00"/>
              </a:solidFill>
              <a:latin typeface="Arial" panose="020B0604020202020204" pitchFamily="34" charset="0"/>
              <a:cs typeface="Arial" panose="020B0604020202020204" pitchFamily="34" charset="0"/>
            </a:endParaRPr>
          </a:p>
        </p:txBody>
      </p:sp>
      <p:pic>
        <p:nvPicPr>
          <p:cNvPr id="42906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29000" y="2895601"/>
            <a:ext cx="3890434" cy="204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9063"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799" y="2895601"/>
            <a:ext cx="3594100" cy="204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1056" y="4814888"/>
            <a:ext cx="3352800" cy="2043112"/>
          </a:xfrm>
          <a:prstGeom prst="rect">
            <a:avLst/>
          </a:prstGeom>
          <a:noFill/>
          <a:ln w="76200">
            <a:solidFill>
              <a:srgbClr val="00B050"/>
            </a:solidFill>
            <a:prstDash val="dash"/>
            <a:miter lim="800000"/>
            <a:headEnd/>
            <a:tailEnd/>
          </a:ln>
          <a:extLst>
            <a:ext uri="{909E8E84-426E-40DD-AFC4-6F175D3DCCD1}">
              <a14:hiddenFill xmlns:a14="http://schemas.microsoft.com/office/drawing/2010/main">
                <a:solidFill>
                  <a:schemeClr val="accent1"/>
                </a:solidFill>
              </a14:hiddenFill>
            </a:ext>
          </a:extLst>
        </p:spPr>
      </p:pic>
      <p:pic>
        <p:nvPicPr>
          <p:cNvPr id="12"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81967" y="4800601"/>
            <a:ext cx="2747433" cy="2003425"/>
          </a:xfrm>
          <a:prstGeom prst="rect">
            <a:avLst/>
          </a:prstGeom>
          <a:noFill/>
          <a:ln w="76200">
            <a:solidFill>
              <a:srgbClr val="00B050"/>
            </a:solidFill>
            <a:prstDash val="dash"/>
            <a:miter lim="800000"/>
            <a:headEnd/>
            <a:tailEnd/>
          </a:ln>
          <a:extLst>
            <a:ext uri="{909E8E84-426E-40DD-AFC4-6F175D3DCCD1}">
              <a14:hiddenFill xmlns:a14="http://schemas.microsoft.com/office/drawing/2010/main">
                <a:solidFill>
                  <a:schemeClr val="accent1"/>
                </a:solidFill>
              </a14:hiddenFill>
            </a:ext>
          </a:extLst>
        </p:spPr>
      </p:pic>
      <p:pic>
        <p:nvPicPr>
          <p:cNvPr id="10" name="Picture 9" descr="texas grow eat go logo learn and.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982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anim calcmode="lin" valueType="num">
                                      <p:cBhvr>
                                        <p:cTn id="8" dur="250" fill="hold"/>
                                        <p:tgtEl>
                                          <p:spTgt spid="12"/>
                                        </p:tgtEl>
                                        <p:attrNameLst>
                                          <p:attrName>ppt_x</p:attrName>
                                        </p:attrNameLst>
                                      </p:cBhvr>
                                      <p:tavLst>
                                        <p:tav tm="0">
                                          <p:val>
                                            <p:strVal val="#ppt_x"/>
                                          </p:val>
                                        </p:tav>
                                        <p:tav tm="100000">
                                          <p:val>
                                            <p:strVal val="#ppt_x"/>
                                          </p:val>
                                        </p:tav>
                                      </p:tavLst>
                                    </p:anim>
                                    <p:anim calcmode="lin" valueType="num">
                                      <p:cBhvr>
                                        <p:cTn id="9" dur="25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anim calcmode="lin" valueType="num">
                                      <p:cBhvr>
                                        <p:cTn id="13" dur="250" fill="hold"/>
                                        <p:tgtEl>
                                          <p:spTgt spid="13"/>
                                        </p:tgtEl>
                                        <p:attrNameLst>
                                          <p:attrName>ppt_x</p:attrName>
                                        </p:attrNameLst>
                                      </p:cBhvr>
                                      <p:tavLst>
                                        <p:tav tm="0">
                                          <p:val>
                                            <p:strVal val="#ppt_x"/>
                                          </p:val>
                                        </p:tav>
                                        <p:tav tm="100000">
                                          <p:val>
                                            <p:strVal val="#ppt_x"/>
                                          </p:val>
                                        </p:tav>
                                      </p:tavLst>
                                    </p:anim>
                                    <p:anim calcmode="lin" valueType="num">
                                      <p:cBhvr>
                                        <p:cTn id="14" dur="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Title 1"/>
          <p:cNvSpPr>
            <a:spLocks noGrp="1"/>
          </p:cNvSpPr>
          <p:nvPr>
            <p:ph type="title"/>
          </p:nvPr>
        </p:nvSpPr>
        <p:spPr/>
        <p:txBody>
          <a:bodyPr/>
          <a:lstStyle/>
          <a:p>
            <a:endParaRPr lang="en-US" altLang="en-US" smtClean="0"/>
          </a:p>
        </p:txBody>
      </p:sp>
      <p:sp>
        <p:nvSpPr>
          <p:cNvPr id="430083" name="Text Placeholder 2"/>
          <p:cNvSpPr>
            <a:spLocks noGrp="1"/>
          </p:cNvSpPr>
          <p:nvPr>
            <p:ph type="body" sz="half" idx="1"/>
          </p:nvPr>
        </p:nvSpPr>
        <p:spPr>
          <a:xfrm>
            <a:off x="990600" y="1828800"/>
            <a:ext cx="3818467" cy="4114800"/>
          </a:xfrm>
        </p:spPr>
        <p:txBody>
          <a:bodyPr/>
          <a:lstStyle/>
          <a:p>
            <a:endParaRPr lang="en-US" altLang="en-US" smtClean="0"/>
          </a:p>
        </p:txBody>
      </p:sp>
      <p:sp>
        <p:nvSpPr>
          <p:cNvPr id="430084" name="Content Placeholder 3"/>
          <p:cNvSpPr>
            <a:spLocks noGrp="1"/>
          </p:cNvSpPr>
          <p:nvPr>
            <p:ph sz="quarter" idx="4294967295"/>
          </p:nvPr>
        </p:nvSpPr>
        <p:spPr>
          <a:xfrm>
            <a:off x="4944534" y="1828800"/>
            <a:ext cx="3818467" cy="1981200"/>
          </a:xfrm>
        </p:spPr>
        <p:txBody>
          <a:bodyPr/>
          <a:lstStyle/>
          <a:p>
            <a:endParaRPr lang="en-US" altLang="en-US" smtClean="0"/>
          </a:p>
        </p:txBody>
      </p:sp>
      <p:sp>
        <p:nvSpPr>
          <p:cNvPr id="430085" name="Content Placeholder 4"/>
          <p:cNvSpPr>
            <a:spLocks noGrp="1"/>
          </p:cNvSpPr>
          <p:nvPr>
            <p:ph sz="quarter" idx="4294967295"/>
          </p:nvPr>
        </p:nvSpPr>
        <p:spPr>
          <a:xfrm>
            <a:off x="4944534" y="3962400"/>
            <a:ext cx="3818467" cy="1981200"/>
          </a:xfrm>
        </p:spPr>
        <p:txBody>
          <a:bodyPr/>
          <a:lstStyle/>
          <a:p>
            <a:endParaRPr lang="en-US" altLang="en-US" smtClean="0"/>
          </a:p>
        </p:txBody>
      </p:sp>
      <p:grpSp>
        <p:nvGrpSpPr>
          <p:cNvPr id="7" name="Group 9"/>
          <p:cNvGrpSpPr>
            <a:grpSpLocks/>
          </p:cNvGrpSpPr>
          <p:nvPr/>
        </p:nvGrpSpPr>
        <p:grpSpPr bwMode="auto">
          <a:xfrm>
            <a:off x="33867" y="533400"/>
            <a:ext cx="5147733" cy="6213475"/>
            <a:chOff x="555145" y="576957"/>
            <a:chExt cx="7217255" cy="8292644"/>
          </a:xfrm>
        </p:grpSpPr>
        <p:grpSp>
          <p:nvGrpSpPr>
            <p:cNvPr id="430092" name="Group 6"/>
            <p:cNvGrpSpPr>
              <a:grpSpLocks/>
            </p:cNvGrpSpPr>
            <p:nvPr/>
          </p:nvGrpSpPr>
          <p:grpSpPr bwMode="auto">
            <a:xfrm>
              <a:off x="555145" y="576957"/>
              <a:ext cx="7217255" cy="3339644"/>
              <a:chOff x="506358" y="669758"/>
              <a:chExt cx="8637642" cy="3995044"/>
            </a:xfrm>
          </p:grpSpPr>
          <p:pic>
            <p:nvPicPr>
              <p:cNvPr id="4300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6358" y="669758"/>
                <a:ext cx="8633631" cy="1463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09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369" y="1676400"/>
                <a:ext cx="8633631" cy="2988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3009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5145" y="3916601"/>
              <a:ext cx="7213904"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Rectangle 11"/>
          <p:cNvSpPr/>
          <p:nvPr/>
        </p:nvSpPr>
        <p:spPr>
          <a:xfrm>
            <a:off x="76200" y="-32861"/>
            <a:ext cx="6423831" cy="738664"/>
          </a:xfrm>
          <a:prstGeom prst="rect">
            <a:avLst/>
          </a:prstGeom>
        </p:spPr>
        <p:txBody>
          <a:bodyPr>
            <a:spAutoFit/>
          </a:bodyPr>
          <a:lstStyle/>
          <a:p>
            <a:pPr fontAlgn="auto">
              <a:spcBef>
                <a:spcPts val="0"/>
              </a:spcBef>
              <a:spcAft>
                <a:spcPts val="0"/>
              </a:spcAft>
              <a:defRPr/>
            </a:pPr>
            <a:r>
              <a:rPr lang="en-US" sz="4200" dirty="0">
                <a:solidFill>
                  <a:srgbClr val="0000CC"/>
                </a:solidFill>
                <a:effectLst>
                  <a:glow rad="101600">
                    <a:prstClr val="white">
                      <a:alpha val="60000"/>
                    </a:prstClr>
                  </a:glow>
                  <a:innerShdw blurRad="63500" dist="50800" dir="13500000">
                    <a:prstClr val="black">
                      <a:alpha val="50000"/>
                    </a:prstClr>
                  </a:innerShdw>
                </a:effectLst>
                <a:latin typeface="Calibri"/>
                <a:cs typeface="+mn-cs"/>
              </a:rPr>
              <a:t>www.JMG</a:t>
            </a:r>
            <a:r>
              <a:rPr lang="en-US" sz="4200" b="1" dirty="0">
                <a:solidFill>
                  <a:srgbClr val="0000CC"/>
                </a:solidFill>
                <a:effectLst>
                  <a:glow rad="101600">
                    <a:prstClr val="white">
                      <a:alpha val="60000"/>
                    </a:prstClr>
                  </a:glow>
                  <a:innerShdw blurRad="63500" dist="50800" dir="13500000">
                    <a:prstClr val="black">
                      <a:alpha val="50000"/>
                    </a:prstClr>
                  </a:innerShdw>
                </a:effectLst>
                <a:latin typeface="Calibri"/>
                <a:cs typeface="+mn-cs"/>
              </a:rPr>
              <a:t>kids</a:t>
            </a:r>
            <a:r>
              <a:rPr lang="en-US" sz="4200" dirty="0">
                <a:solidFill>
                  <a:srgbClr val="0000CC"/>
                </a:solidFill>
                <a:effectLst>
                  <a:glow rad="101600">
                    <a:prstClr val="white">
                      <a:alpha val="60000"/>
                    </a:prstClr>
                  </a:glow>
                  <a:innerShdw blurRad="63500" dist="50800" dir="13500000">
                    <a:prstClr val="black">
                      <a:alpha val="50000"/>
                    </a:prstClr>
                  </a:innerShdw>
                </a:effectLst>
                <a:latin typeface="Calibri"/>
                <a:cs typeface="+mn-cs"/>
              </a:rPr>
              <a:t>.us</a:t>
            </a:r>
            <a:endParaRPr lang="en-US" sz="4200" b="1" dirty="0">
              <a:solidFill>
                <a:srgbClr val="FF6600"/>
              </a:solidFill>
              <a:effectLst>
                <a:glow rad="101600">
                  <a:prstClr val="white">
                    <a:alpha val="60000"/>
                  </a:prstClr>
                </a:glow>
                <a:innerShdw blurRad="63500" dist="50800" dir="13500000">
                  <a:prstClr val="black">
                    <a:alpha val="50000"/>
                  </a:prstClr>
                </a:innerShdw>
              </a:effectLst>
              <a:latin typeface="Calibri"/>
              <a:cs typeface="+mn-cs"/>
            </a:endParaRPr>
          </a:p>
        </p:txBody>
      </p:sp>
      <p:sp>
        <p:nvSpPr>
          <p:cNvPr id="13" name="Rectangle 12"/>
          <p:cNvSpPr/>
          <p:nvPr/>
        </p:nvSpPr>
        <p:spPr>
          <a:xfrm>
            <a:off x="3793067" y="-52864"/>
            <a:ext cx="2379133" cy="738664"/>
          </a:xfrm>
          <a:prstGeom prst="rect">
            <a:avLst/>
          </a:prstGeom>
        </p:spPr>
        <p:txBody>
          <a:bodyPr wrap="square">
            <a:spAutoFit/>
          </a:bodyPr>
          <a:lstStyle/>
          <a:p>
            <a:pPr fontAlgn="auto">
              <a:spcBef>
                <a:spcPts val="0"/>
              </a:spcBef>
              <a:spcAft>
                <a:spcPts val="0"/>
              </a:spcAft>
              <a:defRPr/>
            </a:pPr>
            <a:r>
              <a:rPr lang="en-US" sz="4200" b="1" dirty="0">
                <a:solidFill>
                  <a:srgbClr val="FF6600"/>
                </a:solidFill>
                <a:effectLst>
                  <a:glow rad="101600">
                    <a:prstClr val="white">
                      <a:alpha val="60000"/>
                    </a:prstClr>
                  </a:glow>
                  <a:innerShdw blurRad="63500" dist="50800" dir="13500000">
                    <a:prstClr val="black">
                      <a:alpha val="50000"/>
                    </a:prstClr>
                  </a:innerShdw>
                </a:effectLst>
                <a:latin typeface="Calibri"/>
                <a:cs typeface="+mn-cs"/>
              </a:rPr>
              <a:t>/LGEG</a:t>
            </a:r>
          </a:p>
        </p:txBody>
      </p:sp>
      <p:pic>
        <p:nvPicPr>
          <p:cNvPr id="1502210"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60160" y="533400"/>
            <a:ext cx="4109477" cy="6737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05556" y="1471613"/>
            <a:ext cx="5350933" cy="38481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75731">
            <a:off x="4259794" y="-110695"/>
            <a:ext cx="3016956" cy="1838325"/>
          </a:xfrm>
          <a:prstGeom prst="rect">
            <a:avLst/>
          </a:prstGeom>
          <a:noFill/>
          <a:ln w="76200">
            <a:solidFill>
              <a:srgbClr val="00B050"/>
            </a:solidFill>
            <a:prstDash val="dash"/>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94454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anim calcmode="lin" valueType="num">
                                      <p:cBhvr>
                                        <p:cTn id="8" dur="250" fill="hold"/>
                                        <p:tgtEl>
                                          <p:spTgt spid="13"/>
                                        </p:tgtEl>
                                        <p:attrNameLst>
                                          <p:attrName>ppt_x</p:attrName>
                                        </p:attrNameLst>
                                      </p:cBhvr>
                                      <p:tavLst>
                                        <p:tav tm="0">
                                          <p:val>
                                            <p:strVal val="#ppt_x"/>
                                          </p:val>
                                        </p:tav>
                                        <p:tav tm="100000">
                                          <p:val>
                                            <p:strVal val="#ppt_x"/>
                                          </p:val>
                                        </p:tav>
                                      </p:tavLst>
                                    </p:anim>
                                    <p:anim calcmode="lin" valueType="num">
                                      <p:cBhvr>
                                        <p:cTn id="9"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50"/>
                                        <p:tgtEl>
                                          <p:spTgt spid="7"/>
                                        </p:tgtEl>
                                      </p:cBhvr>
                                    </p:animEffect>
                                    <p:anim calcmode="lin" valueType="num">
                                      <p:cBhvr>
                                        <p:cTn id="15" dur="250" fill="hold"/>
                                        <p:tgtEl>
                                          <p:spTgt spid="7"/>
                                        </p:tgtEl>
                                        <p:attrNameLst>
                                          <p:attrName>ppt_x</p:attrName>
                                        </p:attrNameLst>
                                      </p:cBhvr>
                                      <p:tavLst>
                                        <p:tav tm="0">
                                          <p:val>
                                            <p:strVal val="#ppt_x"/>
                                          </p:val>
                                        </p:tav>
                                        <p:tav tm="100000">
                                          <p:val>
                                            <p:strVal val="#ppt_x"/>
                                          </p:val>
                                        </p:tav>
                                      </p:tavLst>
                                    </p:anim>
                                    <p:anim calcmode="lin" valueType="num">
                                      <p:cBhvr>
                                        <p:cTn id="16"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502210"/>
                                        </p:tgtEl>
                                        <p:attrNameLst>
                                          <p:attrName>style.visibility</p:attrName>
                                        </p:attrNameLst>
                                      </p:cBhvr>
                                      <p:to>
                                        <p:strVal val="visible"/>
                                      </p:to>
                                    </p:set>
                                    <p:animEffect transition="in" filter="fade">
                                      <p:cBhvr>
                                        <p:cTn id="21" dur="250"/>
                                        <p:tgtEl>
                                          <p:spTgt spid="1502210"/>
                                        </p:tgtEl>
                                      </p:cBhvr>
                                    </p:animEffect>
                                    <p:anim calcmode="lin" valueType="num">
                                      <p:cBhvr>
                                        <p:cTn id="22" dur="250" fill="hold"/>
                                        <p:tgtEl>
                                          <p:spTgt spid="1502210"/>
                                        </p:tgtEl>
                                        <p:attrNameLst>
                                          <p:attrName>ppt_x</p:attrName>
                                        </p:attrNameLst>
                                      </p:cBhvr>
                                      <p:tavLst>
                                        <p:tav tm="0">
                                          <p:val>
                                            <p:strVal val="#ppt_x"/>
                                          </p:val>
                                        </p:tav>
                                        <p:tav tm="100000">
                                          <p:val>
                                            <p:strVal val="#ppt_x"/>
                                          </p:val>
                                        </p:tav>
                                      </p:tavLst>
                                    </p:anim>
                                    <p:anim calcmode="lin" valueType="num">
                                      <p:cBhvr>
                                        <p:cTn id="23" dur="250" fill="hold"/>
                                        <p:tgtEl>
                                          <p:spTgt spid="1502210"/>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anim calcmode="lin" valueType="num">
                                      <p:cBhvr>
                                        <p:cTn id="29" dur="250" fill="hold"/>
                                        <p:tgtEl>
                                          <p:spTgt spid="14"/>
                                        </p:tgtEl>
                                        <p:attrNameLst>
                                          <p:attrName>ppt_x</p:attrName>
                                        </p:attrNameLst>
                                      </p:cBhvr>
                                      <p:tavLst>
                                        <p:tav tm="0">
                                          <p:val>
                                            <p:strVal val="#ppt_x"/>
                                          </p:val>
                                        </p:tav>
                                        <p:tav tm="100000">
                                          <p:val>
                                            <p:strVal val="#ppt_x"/>
                                          </p:val>
                                        </p:tav>
                                      </p:tavLst>
                                    </p:anim>
                                    <p:anim calcmode="lin" valueType="num">
                                      <p:cBhvr>
                                        <p:cTn id="30"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50"/>
                                        <p:tgtEl>
                                          <p:spTgt spid="15"/>
                                        </p:tgtEl>
                                      </p:cBhvr>
                                    </p:animEffect>
                                    <p:anim calcmode="lin" valueType="num">
                                      <p:cBhvr>
                                        <p:cTn id="36" dur="250" fill="hold"/>
                                        <p:tgtEl>
                                          <p:spTgt spid="15"/>
                                        </p:tgtEl>
                                        <p:attrNameLst>
                                          <p:attrName>ppt_x</p:attrName>
                                        </p:attrNameLst>
                                      </p:cBhvr>
                                      <p:tavLst>
                                        <p:tav tm="0">
                                          <p:val>
                                            <p:strVal val="#ppt_x"/>
                                          </p:val>
                                        </p:tav>
                                        <p:tav tm="100000">
                                          <p:val>
                                            <p:strVal val="#ppt_x"/>
                                          </p:val>
                                        </p:tav>
                                      </p:tavLst>
                                    </p:anim>
                                    <p:anim calcmode="lin" valueType="num">
                                      <p:cBhvr>
                                        <p:cTn id="37" dur="2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ent Arrow 8"/>
          <p:cNvSpPr/>
          <p:nvPr/>
        </p:nvSpPr>
        <p:spPr bwMode="auto">
          <a:xfrm rot="10800000">
            <a:off x="7086600" y="3908425"/>
            <a:ext cx="1140178" cy="1239838"/>
          </a:xfrm>
          <a:prstGeom prst="bentArrow">
            <a:avLst/>
          </a:prstGeom>
          <a:solidFill>
            <a:srgbClr val="009900"/>
          </a:solidFill>
          <a:ln w="9525" cap="flat" cmpd="sng" algn="ctr">
            <a:noFill/>
            <a:prstDash val="solid"/>
            <a:round/>
            <a:headEnd type="none" w="med" len="med"/>
            <a:tailEnd type="none" w="med" len="med"/>
          </a:ln>
          <a:effectLst/>
          <a:extLst/>
        </p:spPr>
        <p:txBody>
          <a:bodyPr/>
          <a:lstStyle/>
          <a:p>
            <a:pPr algn="ctr" eaLnBrk="0" hangingPunct="0">
              <a:defRPr/>
            </a:pPr>
            <a:endParaRPr lang="en-US">
              <a:cs typeface="+mn-cs"/>
            </a:endParaRPr>
          </a:p>
        </p:txBody>
      </p:sp>
      <p:sp>
        <p:nvSpPr>
          <p:cNvPr id="431107" name="Rectangle 2"/>
          <p:cNvSpPr txBox="1">
            <a:spLocks noChangeArrowheads="1"/>
          </p:cNvSpPr>
          <p:nvPr/>
        </p:nvSpPr>
        <p:spPr bwMode="auto">
          <a:xfrm>
            <a:off x="4267200" y="1992313"/>
            <a:ext cx="45324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3000" b="1" dirty="0">
                <a:solidFill>
                  <a:srgbClr val="009900"/>
                </a:solidFill>
                <a:latin typeface="Love Ya Like A Sister" pitchFamily="2" charset="0"/>
              </a:rPr>
              <a:t>Quick &amp; Easy Garden Kit Pages include in curriculum</a:t>
            </a:r>
          </a:p>
        </p:txBody>
      </p:sp>
      <p:sp>
        <p:nvSpPr>
          <p:cNvPr id="431108" name="TextBox 4"/>
          <p:cNvSpPr txBox="1">
            <a:spLocks noChangeArrowheads="1"/>
          </p:cNvSpPr>
          <p:nvPr/>
        </p:nvSpPr>
        <p:spPr bwMode="auto">
          <a:xfrm>
            <a:off x="5092656" y="23812"/>
            <a:ext cx="3268133"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164" tIns="38080" rIns="76164" bIns="3808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6000" dirty="0">
                <a:solidFill>
                  <a:srgbClr val="009900"/>
                </a:solidFill>
                <a:latin typeface="Love Ya Like A Sister" pitchFamily="2" charset="0"/>
                <a:sym typeface="Arial" pitchFamily="34" charset="0"/>
              </a:rPr>
              <a:t>Grow:</a:t>
            </a:r>
          </a:p>
        </p:txBody>
      </p:sp>
      <p:pic>
        <p:nvPicPr>
          <p:cNvPr id="8194" name="Picture 2"/>
          <p:cNvPicPr>
            <a:picLocks noChangeAspect="1" noChangeArrowheads="1"/>
          </p:cNvPicPr>
          <p:nvPr/>
        </p:nvPicPr>
        <p:blipFill rotWithShape="1">
          <a:blip r:embed="rId3"/>
          <a:srcRect/>
          <a:stretch/>
        </p:blipFill>
        <p:spPr bwMode="auto">
          <a:xfrm rot="21435609">
            <a:off x="-184077" y="150961"/>
            <a:ext cx="4698782" cy="6814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190500"/>
            <a:ext cx="4584700" cy="716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38600" y="-19050"/>
            <a:ext cx="4583289" cy="716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48426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000"/>
                                        <p:tgtEl>
                                          <p:spTgt spid="8195"/>
                                        </p:tgtEl>
                                      </p:cBhvr>
                                    </p:animEffect>
                                    <p:anim calcmode="lin" valueType="num">
                                      <p:cBhvr>
                                        <p:cTn id="8" dur="1000" fill="hold"/>
                                        <p:tgtEl>
                                          <p:spTgt spid="8195"/>
                                        </p:tgtEl>
                                        <p:attrNameLst>
                                          <p:attrName>ppt_x</p:attrName>
                                        </p:attrNameLst>
                                      </p:cBhvr>
                                      <p:tavLst>
                                        <p:tav tm="0">
                                          <p:val>
                                            <p:strVal val="#ppt_x"/>
                                          </p:val>
                                        </p:tav>
                                        <p:tav tm="100000">
                                          <p:val>
                                            <p:strVal val="#ppt_x"/>
                                          </p:val>
                                        </p:tav>
                                      </p:tavLst>
                                    </p:anim>
                                    <p:anim calcmode="lin" valueType="num">
                                      <p:cBhvr>
                                        <p:cTn id="9" dur="1000" fill="hold"/>
                                        <p:tgtEl>
                                          <p:spTgt spid="819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p:cNvSpPr>
          <p:nvPr>
            <p:ph type="body" sz="quarter" idx="15"/>
          </p:nvPr>
        </p:nvSpPr>
        <p:spPr/>
        <p:txBody>
          <a:bodyPr/>
          <a:lstStyle/>
          <a:p>
            <a:r>
              <a:rPr lang="en-US" dirty="0"/>
              <a:t>2017 JMG</a:t>
            </a:r>
            <a:r>
              <a:rPr lang="en-US" sz="800" dirty="0"/>
              <a:t>®</a:t>
            </a:r>
            <a:r>
              <a:rPr lang="en-US" sz="1000" dirty="0"/>
              <a:t>  </a:t>
            </a:r>
            <a:r>
              <a:rPr lang="en-US" dirty="0"/>
              <a:t>Specialist Training</a:t>
            </a:r>
            <a:endParaRPr lang="en-US" dirty="0"/>
          </a:p>
        </p:txBody>
      </p:sp>
      <p:sp>
        <p:nvSpPr>
          <p:cNvPr id="5" name="Text Placeholder 4"/>
          <p:cNvSpPr>
            <a:spLocks noGrp="1"/>
          </p:cNvSpPr>
          <p:nvPr>
            <p:ph type="body" sz="quarter" idx="10"/>
          </p:nvPr>
        </p:nvSpPr>
        <p:spPr>
          <a:xfrm>
            <a:off x="228600" y="5410200"/>
            <a:ext cx="8672946" cy="1238250"/>
          </a:xfrm>
        </p:spPr>
        <p:txBody>
          <a:bodyPr/>
          <a:lstStyle/>
          <a:p>
            <a:r>
              <a:rPr lang="en-US" sz="6500" dirty="0" smtClean="0"/>
              <a:t>Overview:  </a:t>
            </a:r>
            <a:r>
              <a:rPr lang="en-US" sz="4500" dirty="0" smtClean="0">
                <a:latin typeface="Love Ya Like A Sister" panose="02000000000000000000" pitchFamily="2" charset="0"/>
              </a:rPr>
              <a:t>EAT Section</a:t>
            </a:r>
            <a:endParaRPr lang="en-US" sz="4500" dirty="0">
              <a:latin typeface="Love Ya Like A Sister" panose="02000000000000000000" pitchFamily="2" charset="0"/>
            </a:endParaRPr>
          </a:p>
        </p:txBody>
      </p:sp>
      <p:pic>
        <p:nvPicPr>
          <p:cNvPr id="6" name="Picture 6" descr="C:\Users\Randy.Seagraves\Desktop\LGEG MASTER\AFRI\AFRI photos and art\growing logo orange.jpg"/>
          <p:cNvPicPr>
            <a:picLocks noChangeAspect="1" noChangeArrowheads="1"/>
          </p:cNvPicPr>
          <p:nvPr/>
        </p:nvPicPr>
        <p:blipFill>
          <a:blip r:embed="rId3" cstate="screen">
            <a:lum bright="70000" contrast="-70000"/>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4419600" y="228601"/>
            <a:ext cx="2694387" cy="101507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Randy.Seagraves\Desktop\LGEG MASTER\LGEG logos\LGEG .jpg"/>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0" y="1181763"/>
            <a:ext cx="7042641" cy="386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993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523" y="1"/>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467" name="Title 1"/>
          <p:cNvSpPr>
            <a:spLocks noGrp="1"/>
          </p:cNvSpPr>
          <p:nvPr>
            <p:ph type="title"/>
          </p:nvPr>
        </p:nvSpPr>
        <p:spPr>
          <a:xfrm>
            <a:off x="2362200" y="685800"/>
            <a:ext cx="6941256" cy="1143000"/>
          </a:xfrm>
        </p:spPr>
        <p:txBody>
          <a:bodyPr/>
          <a:lstStyle/>
          <a:p>
            <a:pPr eaLnBrk="1" hangingPunct="1"/>
            <a:r>
              <a:rPr lang="en-US" altLang="en-US" b="1" smtClean="0">
                <a:solidFill>
                  <a:srgbClr val="00B0F0"/>
                </a:solidFill>
                <a:latin typeface="Love Ya Like A Sister" pitchFamily="2" charset="0"/>
              </a:rPr>
              <a:t>Food Exposure</a:t>
            </a:r>
          </a:p>
        </p:txBody>
      </p:sp>
      <p:pic>
        <p:nvPicPr>
          <p:cNvPr id="44646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2200" y="2028826"/>
            <a:ext cx="3094567" cy="405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360353">
            <a:off x="376332" y="220669"/>
            <a:ext cx="2391065" cy="1657496"/>
          </a:xfrm>
          <a:prstGeom prst="rect">
            <a:avLst/>
          </a:prstGeom>
          <a:noFill/>
          <a:ln>
            <a:noFill/>
          </a:ln>
          <a:effectLst>
            <a:innerShdw blurRad="63500" dist="50800" dir="13500000">
              <a:prstClr val="black">
                <a:alpha val="50000"/>
              </a:prst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6"/>
          <a:srcRect/>
          <a:stretch>
            <a:fillRect/>
          </a:stretch>
        </p:blipFill>
        <p:spPr bwMode="auto">
          <a:xfrm>
            <a:off x="321734" y="2254251"/>
            <a:ext cx="6019800" cy="3603625"/>
          </a:xfrm>
          <a:prstGeom prst="rect">
            <a:avLst/>
          </a:prstGeom>
          <a:ln w="57150">
            <a:solidFill>
              <a:srgbClr val="00B05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44164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13"/>
          <p:cNvPicPr>
            <a:picLocks noChangeAspect="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1" y="0"/>
            <a:ext cx="8610599"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491" name="Picture 10" descr="http://wechoosehealthy.com/wp-content/uploads/2011/08/carrots-small.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4640207">
            <a:off x="5215996" y="3875618"/>
            <a:ext cx="3432175" cy="393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p:cNvSpPr txBox="1">
            <a:spLocks noChangeArrowheads="1"/>
          </p:cNvSpPr>
          <p:nvPr/>
        </p:nvSpPr>
        <p:spPr bwMode="auto">
          <a:xfrm>
            <a:off x="67734" y="838200"/>
            <a:ext cx="4030133" cy="5478463"/>
          </a:xfrm>
          <a:prstGeom prst="rect">
            <a:avLst/>
          </a:prstGeom>
          <a:noFill/>
          <a:ln w="9525">
            <a:noFill/>
            <a:miter lim="800000"/>
            <a:headEnd/>
            <a:tailEnd/>
          </a:ln>
        </p:spPr>
        <p:txBody>
          <a:bodyPr>
            <a:spAutoFit/>
          </a:bodyPr>
          <a:lstStyle/>
          <a:p>
            <a:pPr eaLnBrk="0" hangingPunct="0">
              <a:lnSpc>
                <a:spcPct val="150000"/>
              </a:lnSpc>
              <a:defRPr/>
            </a:pPr>
            <a:r>
              <a:rPr lang="en-US" sz="3000" dirty="0">
                <a:solidFill>
                  <a:srgbClr val="009900"/>
                </a:solidFill>
                <a:latin typeface="Love Ya Like A Sister" pitchFamily="2" charset="0"/>
                <a:cs typeface="+mn-cs"/>
              </a:rPr>
              <a:t>carrots</a:t>
            </a:r>
          </a:p>
          <a:p>
            <a:pPr eaLnBrk="0" hangingPunct="0">
              <a:lnSpc>
                <a:spcPct val="150000"/>
              </a:lnSpc>
              <a:defRPr/>
            </a:pPr>
            <a:r>
              <a:rPr lang="en-US" sz="3000" dirty="0">
                <a:solidFill>
                  <a:srgbClr val="009900"/>
                </a:solidFill>
                <a:latin typeface="Love Ya Like A Sister" pitchFamily="2" charset="0"/>
                <a:cs typeface="+mn-cs"/>
              </a:rPr>
              <a:t>leaf lettuce</a:t>
            </a:r>
          </a:p>
          <a:p>
            <a:pPr eaLnBrk="0" hangingPunct="0">
              <a:lnSpc>
                <a:spcPct val="150000"/>
              </a:lnSpc>
              <a:defRPr/>
            </a:pPr>
            <a:r>
              <a:rPr lang="en-US" sz="3000" dirty="0">
                <a:solidFill>
                  <a:srgbClr val="009900"/>
                </a:solidFill>
                <a:latin typeface="Love Ya Like A Sister" pitchFamily="2" charset="0"/>
                <a:cs typeface="+mn-cs"/>
              </a:rPr>
              <a:t>broccoli</a:t>
            </a:r>
            <a:br>
              <a:rPr lang="en-US" sz="3000" dirty="0">
                <a:solidFill>
                  <a:srgbClr val="009900"/>
                </a:solidFill>
                <a:latin typeface="Love Ya Like A Sister" pitchFamily="2" charset="0"/>
                <a:cs typeface="+mn-cs"/>
              </a:rPr>
            </a:br>
            <a:r>
              <a:rPr lang="en-US" sz="3000" dirty="0">
                <a:solidFill>
                  <a:srgbClr val="009900"/>
                </a:solidFill>
                <a:latin typeface="Love Ya Like A Sister" pitchFamily="2" charset="0"/>
                <a:cs typeface="+mn-cs"/>
              </a:rPr>
              <a:t>potatoes</a:t>
            </a:r>
            <a:br>
              <a:rPr lang="en-US" sz="3000" dirty="0">
                <a:solidFill>
                  <a:srgbClr val="009900"/>
                </a:solidFill>
                <a:latin typeface="Love Ya Like A Sister" pitchFamily="2" charset="0"/>
                <a:cs typeface="+mn-cs"/>
              </a:rPr>
            </a:br>
            <a:r>
              <a:rPr lang="en-US" sz="3000" dirty="0" err="1">
                <a:solidFill>
                  <a:srgbClr val="009900"/>
                </a:solidFill>
                <a:latin typeface="Love Ya Like A Sister" pitchFamily="2" charset="0"/>
                <a:cs typeface="+mn-cs"/>
              </a:rPr>
              <a:t>swiss</a:t>
            </a:r>
            <a:r>
              <a:rPr lang="en-US" sz="3000" dirty="0">
                <a:solidFill>
                  <a:srgbClr val="009900"/>
                </a:solidFill>
                <a:latin typeface="Love Ya Like A Sister" pitchFamily="2" charset="0"/>
                <a:cs typeface="+mn-cs"/>
              </a:rPr>
              <a:t> chard</a:t>
            </a:r>
          </a:p>
          <a:p>
            <a:pPr eaLnBrk="0" hangingPunct="0">
              <a:lnSpc>
                <a:spcPct val="150000"/>
              </a:lnSpc>
              <a:defRPr/>
            </a:pPr>
            <a:r>
              <a:rPr lang="en-US" sz="3000" dirty="0">
                <a:solidFill>
                  <a:srgbClr val="009900"/>
                </a:solidFill>
                <a:latin typeface="Love Ya Like A Sister" pitchFamily="2" charset="0"/>
                <a:cs typeface="+mn-cs"/>
              </a:rPr>
              <a:t>bell pepper</a:t>
            </a:r>
          </a:p>
          <a:p>
            <a:pPr eaLnBrk="0" hangingPunct="0">
              <a:defRPr/>
            </a:pPr>
            <a:endParaRPr lang="en-US" sz="4000" dirty="0">
              <a:solidFill>
                <a:srgbClr val="F79646">
                  <a:lumMod val="60000"/>
                  <a:lumOff val="40000"/>
                </a:srgbClr>
              </a:solidFill>
              <a:latin typeface="Love Ya Like A Sister" pitchFamily="2" charset="0"/>
              <a:cs typeface="+mn-cs"/>
            </a:endParaRPr>
          </a:p>
          <a:p>
            <a:pPr eaLnBrk="0" hangingPunct="0">
              <a:defRPr/>
            </a:pPr>
            <a:endParaRPr lang="en-US" sz="4000" dirty="0">
              <a:solidFill>
                <a:srgbClr val="F79646">
                  <a:lumMod val="60000"/>
                  <a:lumOff val="40000"/>
                </a:srgbClr>
              </a:solidFill>
              <a:latin typeface="Love Ya Like A Sister" pitchFamily="2" charset="0"/>
              <a:cs typeface="+mn-cs"/>
            </a:endParaRPr>
          </a:p>
        </p:txBody>
      </p:sp>
      <p:sp>
        <p:nvSpPr>
          <p:cNvPr id="9" name="TextBox 4"/>
          <p:cNvSpPr txBox="1">
            <a:spLocks noChangeArrowheads="1"/>
          </p:cNvSpPr>
          <p:nvPr/>
        </p:nvSpPr>
        <p:spPr bwMode="auto">
          <a:xfrm>
            <a:off x="3149600" y="838200"/>
            <a:ext cx="5554133" cy="6286500"/>
          </a:xfrm>
          <a:prstGeom prst="rect">
            <a:avLst/>
          </a:prstGeom>
          <a:noFill/>
          <a:ln w="9525">
            <a:noFill/>
            <a:miter lim="800000"/>
            <a:headEnd/>
            <a:tailEnd/>
          </a:ln>
        </p:spPr>
        <p:txBody>
          <a:bodyPr>
            <a:spAutoFit/>
          </a:bodyPr>
          <a:lstStyle/>
          <a:p>
            <a:pPr eaLnBrk="0" hangingPunct="0">
              <a:lnSpc>
                <a:spcPct val="150000"/>
              </a:lnSpc>
              <a:defRPr/>
            </a:pPr>
            <a:r>
              <a:rPr lang="en-US" sz="3000" dirty="0">
                <a:solidFill>
                  <a:srgbClr val="009900"/>
                </a:solidFill>
                <a:latin typeface="Love Ya Like A Sister" pitchFamily="2" charset="0"/>
                <a:cs typeface="+mn-cs"/>
              </a:rPr>
              <a:t>Cauliflower</a:t>
            </a:r>
            <a:br>
              <a:rPr lang="en-US" sz="3000" dirty="0">
                <a:solidFill>
                  <a:srgbClr val="009900"/>
                </a:solidFill>
                <a:latin typeface="Love Ya Like A Sister" pitchFamily="2" charset="0"/>
                <a:cs typeface="+mn-cs"/>
              </a:rPr>
            </a:br>
            <a:r>
              <a:rPr lang="en-US" sz="3000" dirty="0">
                <a:solidFill>
                  <a:srgbClr val="009900"/>
                </a:solidFill>
                <a:latin typeface="Love Ya Like A Sister" pitchFamily="2" charset="0"/>
                <a:cs typeface="+mn-cs"/>
              </a:rPr>
              <a:t>spinach</a:t>
            </a:r>
            <a:br>
              <a:rPr lang="en-US" sz="3000" dirty="0">
                <a:solidFill>
                  <a:srgbClr val="009900"/>
                </a:solidFill>
                <a:latin typeface="Love Ya Like A Sister" pitchFamily="2" charset="0"/>
                <a:cs typeface="+mn-cs"/>
              </a:rPr>
            </a:br>
            <a:r>
              <a:rPr lang="en-US" sz="3000" dirty="0" err="1">
                <a:solidFill>
                  <a:srgbClr val="009900"/>
                </a:solidFill>
                <a:latin typeface="Love Ya Like A Sister" pitchFamily="2" charset="0"/>
                <a:cs typeface="+mn-cs"/>
              </a:rPr>
              <a:t>bok</a:t>
            </a:r>
            <a:r>
              <a:rPr lang="en-US" sz="3000" dirty="0">
                <a:solidFill>
                  <a:srgbClr val="009900"/>
                </a:solidFill>
                <a:latin typeface="Love Ya Like A Sister" pitchFamily="2" charset="0"/>
                <a:cs typeface="+mn-cs"/>
              </a:rPr>
              <a:t> </a:t>
            </a:r>
            <a:r>
              <a:rPr lang="en-US" sz="3000" dirty="0" err="1">
                <a:solidFill>
                  <a:srgbClr val="009900"/>
                </a:solidFill>
                <a:latin typeface="Love Ya Like A Sister" pitchFamily="2" charset="0"/>
                <a:cs typeface="+mn-cs"/>
              </a:rPr>
              <a:t>choy</a:t>
            </a:r>
            <a:r>
              <a:rPr lang="en-US" sz="3000" dirty="0">
                <a:solidFill>
                  <a:srgbClr val="009900"/>
                </a:solidFill>
                <a:latin typeface="Love Ya Like A Sister" pitchFamily="2" charset="0"/>
                <a:cs typeface="+mn-cs"/>
              </a:rPr>
              <a:t/>
            </a:r>
            <a:br>
              <a:rPr lang="en-US" sz="3000" dirty="0">
                <a:solidFill>
                  <a:srgbClr val="009900"/>
                </a:solidFill>
                <a:latin typeface="Love Ya Like A Sister" pitchFamily="2" charset="0"/>
                <a:cs typeface="+mn-cs"/>
              </a:rPr>
            </a:br>
            <a:r>
              <a:rPr lang="en-US" sz="3000" dirty="0">
                <a:solidFill>
                  <a:srgbClr val="009900"/>
                </a:solidFill>
                <a:latin typeface="Love Ya Like A Sister" pitchFamily="2" charset="0"/>
                <a:cs typeface="+mn-cs"/>
              </a:rPr>
              <a:t>cherry tomatoes</a:t>
            </a:r>
            <a:br>
              <a:rPr lang="en-US" sz="3000" dirty="0">
                <a:solidFill>
                  <a:srgbClr val="009900"/>
                </a:solidFill>
                <a:latin typeface="Love Ya Like A Sister" pitchFamily="2" charset="0"/>
                <a:cs typeface="+mn-cs"/>
              </a:rPr>
            </a:br>
            <a:r>
              <a:rPr lang="en-US" sz="3000" dirty="0">
                <a:solidFill>
                  <a:srgbClr val="009900"/>
                </a:solidFill>
                <a:latin typeface="Love Ya Like A Sister" pitchFamily="2" charset="0"/>
                <a:cs typeface="+mn-cs"/>
              </a:rPr>
              <a:t>sugar snap peas</a:t>
            </a:r>
            <a:br>
              <a:rPr lang="en-US" sz="3000" dirty="0">
                <a:solidFill>
                  <a:srgbClr val="009900"/>
                </a:solidFill>
                <a:latin typeface="Love Ya Like A Sister" pitchFamily="2" charset="0"/>
                <a:cs typeface="+mn-cs"/>
              </a:rPr>
            </a:br>
            <a:r>
              <a:rPr lang="en-US" sz="3000" dirty="0">
                <a:solidFill>
                  <a:srgbClr val="009900"/>
                </a:solidFill>
                <a:latin typeface="Love Ya Like A Sister" pitchFamily="2" charset="0"/>
                <a:cs typeface="+mn-cs"/>
              </a:rPr>
              <a:t>squash</a:t>
            </a:r>
            <a:r>
              <a:rPr lang="en-US" sz="3500" dirty="0">
                <a:solidFill>
                  <a:srgbClr val="F79646">
                    <a:lumMod val="60000"/>
                    <a:lumOff val="40000"/>
                  </a:srgbClr>
                </a:solidFill>
                <a:latin typeface="Love Ya Like A Sister" pitchFamily="2" charset="0"/>
                <a:cs typeface="+mn-cs"/>
              </a:rPr>
              <a:t/>
            </a:r>
            <a:br>
              <a:rPr lang="en-US" sz="3500" dirty="0">
                <a:solidFill>
                  <a:srgbClr val="F79646">
                    <a:lumMod val="60000"/>
                    <a:lumOff val="40000"/>
                  </a:srgbClr>
                </a:solidFill>
                <a:latin typeface="Love Ya Like A Sister" pitchFamily="2" charset="0"/>
                <a:cs typeface="+mn-cs"/>
              </a:rPr>
            </a:br>
            <a:endParaRPr lang="en-US" sz="3500" dirty="0">
              <a:solidFill>
                <a:srgbClr val="F79646">
                  <a:lumMod val="60000"/>
                  <a:lumOff val="40000"/>
                </a:srgbClr>
              </a:solidFill>
              <a:latin typeface="Love Ya Like A Sister" pitchFamily="2" charset="0"/>
              <a:cs typeface="+mn-cs"/>
            </a:endParaRPr>
          </a:p>
          <a:p>
            <a:pPr eaLnBrk="0" hangingPunct="0">
              <a:defRPr/>
            </a:pPr>
            <a:endParaRPr lang="en-US" sz="4000" dirty="0">
              <a:solidFill>
                <a:srgbClr val="F79646">
                  <a:lumMod val="60000"/>
                  <a:lumOff val="40000"/>
                </a:srgbClr>
              </a:solidFill>
              <a:latin typeface="Love Ya Like A Sister" pitchFamily="2" charset="0"/>
              <a:cs typeface="+mn-cs"/>
            </a:endParaRPr>
          </a:p>
          <a:p>
            <a:pPr eaLnBrk="0" hangingPunct="0">
              <a:defRPr/>
            </a:pPr>
            <a:endParaRPr lang="en-US" sz="4000" dirty="0">
              <a:solidFill>
                <a:srgbClr val="F79646">
                  <a:lumMod val="60000"/>
                  <a:lumOff val="40000"/>
                </a:srgbClr>
              </a:solidFill>
              <a:latin typeface="Love Ya Like A Sister" pitchFamily="2" charset="0"/>
              <a:cs typeface="+mn-cs"/>
            </a:endParaRPr>
          </a:p>
        </p:txBody>
      </p:sp>
      <p:sp>
        <p:nvSpPr>
          <p:cNvPr id="10" name="TextBox 4"/>
          <p:cNvSpPr txBox="1">
            <a:spLocks noChangeArrowheads="1"/>
          </p:cNvSpPr>
          <p:nvPr/>
        </p:nvSpPr>
        <p:spPr bwMode="auto">
          <a:xfrm>
            <a:off x="135467" y="228601"/>
            <a:ext cx="7484533" cy="2062163"/>
          </a:xfrm>
          <a:prstGeom prst="rect">
            <a:avLst/>
          </a:prstGeom>
          <a:noFill/>
          <a:ln w="9525">
            <a:noFill/>
            <a:miter lim="800000"/>
            <a:headEnd/>
            <a:tailEnd/>
          </a:ln>
        </p:spPr>
        <p:txBody>
          <a:bodyPr>
            <a:spAutoFit/>
          </a:bodyPr>
          <a:lstStyle/>
          <a:p>
            <a:pPr eaLnBrk="0" hangingPunct="0">
              <a:lnSpc>
                <a:spcPct val="150000"/>
              </a:lnSpc>
              <a:defRPr/>
            </a:pPr>
            <a:r>
              <a:rPr lang="en-US" sz="3200" u="sng" dirty="0">
                <a:solidFill>
                  <a:srgbClr val="F47E1C"/>
                </a:solidFill>
                <a:latin typeface="Love Ya Like A Sister" pitchFamily="2" charset="0"/>
                <a:cs typeface="+mn-cs"/>
              </a:rPr>
              <a:t>nutrient-dense planting list</a:t>
            </a:r>
          </a:p>
          <a:p>
            <a:pPr eaLnBrk="0" hangingPunct="0">
              <a:defRPr/>
            </a:pPr>
            <a:endParaRPr lang="en-US" sz="4000" dirty="0">
              <a:solidFill>
                <a:srgbClr val="F79646">
                  <a:lumMod val="60000"/>
                  <a:lumOff val="40000"/>
                </a:srgbClr>
              </a:solidFill>
              <a:latin typeface="Love Ya Like A Sister" pitchFamily="2" charset="0"/>
              <a:cs typeface="+mn-cs"/>
            </a:endParaRPr>
          </a:p>
          <a:p>
            <a:pPr eaLnBrk="0" hangingPunct="0">
              <a:defRPr/>
            </a:pPr>
            <a:endParaRPr lang="en-US" sz="4000" dirty="0">
              <a:solidFill>
                <a:srgbClr val="F79646">
                  <a:lumMod val="60000"/>
                  <a:lumOff val="40000"/>
                </a:srgbClr>
              </a:solidFill>
              <a:latin typeface="Love Ya Like A Sister" pitchFamily="2" charset="0"/>
              <a:cs typeface="+mn-cs"/>
            </a:endParaRPr>
          </a:p>
        </p:txBody>
      </p:sp>
      <p:sp>
        <p:nvSpPr>
          <p:cNvPr id="12" name="TextBox 4"/>
          <p:cNvSpPr txBox="1">
            <a:spLocks noChangeArrowheads="1"/>
          </p:cNvSpPr>
          <p:nvPr/>
        </p:nvSpPr>
        <p:spPr bwMode="auto">
          <a:xfrm>
            <a:off x="101601" y="5029200"/>
            <a:ext cx="6574367" cy="2616200"/>
          </a:xfrm>
          <a:prstGeom prst="rect">
            <a:avLst/>
          </a:prstGeom>
          <a:noFill/>
          <a:ln w="9525">
            <a:noFill/>
            <a:miter lim="800000"/>
            <a:headEnd/>
            <a:tailEnd/>
          </a:ln>
        </p:spPr>
        <p:txBody>
          <a:bodyPr>
            <a:spAutoFit/>
          </a:bodyPr>
          <a:lstStyle/>
          <a:p>
            <a:pPr eaLnBrk="0" hangingPunct="0">
              <a:lnSpc>
                <a:spcPct val="150000"/>
              </a:lnSpc>
              <a:defRPr/>
            </a:pPr>
            <a:r>
              <a:rPr lang="en-US" sz="2800" b="1" dirty="0">
                <a:solidFill>
                  <a:srgbClr val="F47E1C"/>
                </a:solidFill>
                <a:latin typeface="Love Ya Like A Sister" pitchFamily="2" charset="0"/>
                <a:cs typeface="+mn-cs"/>
              </a:rPr>
              <a:t>(choose 6 to plant in your  </a:t>
            </a:r>
            <a:br>
              <a:rPr lang="en-US" sz="2800" b="1" dirty="0">
                <a:solidFill>
                  <a:srgbClr val="F47E1C"/>
                </a:solidFill>
                <a:latin typeface="Love Ya Like A Sister" pitchFamily="2" charset="0"/>
                <a:cs typeface="+mn-cs"/>
              </a:rPr>
            </a:br>
            <a:r>
              <a:rPr lang="en-US" sz="2800" b="1" dirty="0">
                <a:solidFill>
                  <a:srgbClr val="F47E1C"/>
                </a:solidFill>
                <a:latin typeface="Love Ya Like A Sister" pitchFamily="2" charset="0"/>
                <a:cs typeface="+mn-cs"/>
              </a:rPr>
              <a:t>       school garden)</a:t>
            </a:r>
          </a:p>
          <a:p>
            <a:pPr eaLnBrk="0" hangingPunct="0">
              <a:defRPr/>
            </a:pPr>
            <a:endParaRPr lang="en-US" sz="4000" dirty="0">
              <a:solidFill>
                <a:srgbClr val="F79646">
                  <a:lumMod val="60000"/>
                  <a:lumOff val="40000"/>
                </a:srgbClr>
              </a:solidFill>
              <a:latin typeface="Love Ya Like A Sister" pitchFamily="2" charset="0"/>
              <a:cs typeface="+mn-cs"/>
            </a:endParaRPr>
          </a:p>
          <a:p>
            <a:pPr eaLnBrk="0" hangingPunct="0">
              <a:defRPr/>
            </a:pPr>
            <a:endParaRPr lang="en-US" sz="4000" dirty="0">
              <a:solidFill>
                <a:srgbClr val="F79646">
                  <a:lumMod val="60000"/>
                  <a:lumOff val="40000"/>
                </a:srgbClr>
              </a:solidFill>
              <a:latin typeface="Love Ya Like A Sister" pitchFamily="2" charset="0"/>
              <a:cs typeface="+mn-cs"/>
            </a:endParaRPr>
          </a:p>
        </p:txBody>
      </p:sp>
    </p:spTree>
    <p:extLst>
      <p:ext uri="{BB962C8B-B14F-4D97-AF65-F5344CB8AC3E}">
        <p14:creationId xmlns:p14="http://schemas.microsoft.com/office/powerpoint/2010/main" val="2446998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39647">
            <a:off x="60679" y="6350"/>
            <a:ext cx="2445455"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3800475"/>
            <a:ext cx="4953000" cy="2941638"/>
          </a:xfrm>
          <a:prstGeom prst="rect">
            <a:avLst/>
          </a:prstGeom>
          <a:ln w="57150">
            <a:solidFill>
              <a:srgbClr val="00B0F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48516" name="Content Placeholder 2"/>
          <p:cNvSpPr txBox="1">
            <a:spLocks/>
          </p:cNvSpPr>
          <p:nvPr/>
        </p:nvSpPr>
        <p:spPr bwMode="auto">
          <a:xfrm>
            <a:off x="1981200" y="-149225"/>
            <a:ext cx="71628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eaLnBrk="1" hangingPunct="1">
              <a:buClr>
                <a:srgbClr val="33CC33"/>
              </a:buClr>
              <a:buSzPct val="120000"/>
              <a:buFont typeface="Arial" pitchFamily="34" charset="0"/>
              <a:buChar char="•"/>
            </a:pPr>
            <a:endParaRPr lang="en-US" altLang="en-US" sz="2700" dirty="0">
              <a:solidFill>
                <a:srgbClr val="000000"/>
              </a:solidFill>
            </a:endParaRPr>
          </a:p>
          <a:p>
            <a:pPr lvl="1" eaLnBrk="1" hangingPunct="1">
              <a:buClr>
                <a:srgbClr val="33CC33"/>
              </a:buClr>
              <a:buSzPct val="140000"/>
              <a:buFont typeface="Arial" pitchFamily="34" charset="0"/>
              <a:buChar char="•"/>
            </a:pPr>
            <a:r>
              <a:rPr lang="en-US" altLang="en-US" sz="2700" b="1" dirty="0">
                <a:solidFill>
                  <a:srgbClr val="000000"/>
                </a:solidFill>
              </a:rPr>
              <a:t>Exposure to new foods:</a:t>
            </a:r>
          </a:p>
          <a:p>
            <a:pPr lvl="2" eaLnBrk="1" hangingPunct="1">
              <a:buClr>
                <a:srgbClr val="33CC33"/>
              </a:buClr>
              <a:buSzPct val="60000"/>
              <a:buFont typeface="Wingdings" pitchFamily="2" charset="2"/>
              <a:buChar char="§"/>
            </a:pPr>
            <a:r>
              <a:rPr lang="en-US" altLang="en-US" sz="2000" dirty="0">
                <a:solidFill>
                  <a:srgbClr val="000000"/>
                </a:solidFill>
              </a:rPr>
              <a:t>evaluation of ray, fresh samples </a:t>
            </a:r>
          </a:p>
          <a:p>
            <a:pPr lvl="2" eaLnBrk="1" hangingPunct="1">
              <a:buClr>
                <a:srgbClr val="33CC33"/>
              </a:buClr>
              <a:buSzPct val="60000"/>
              <a:buFont typeface="Wingdings" pitchFamily="2" charset="2"/>
              <a:buChar char="§"/>
            </a:pPr>
            <a:r>
              <a:rPr lang="en-US" altLang="en-US" sz="2000" dirty="0">
                <a:solidFill>
                  <a:srgbClr val="000000"/>
                </a:solidFill>
              </a:rPr>
              <a:t>Garden Kitchen recipe demos</a:t>
            </a:r>
          </a:p>
          <a:p>
            <a:pPr lvl="2" eaLnBrk="1" hangingPunct="1">
              <a:buClr>
                <a:srgbClr val="33CC33"/>
              </a:buClr>
              <a:buSzPct val="60000"/>
              <a:buFont typeface="Wingdings" pitchFamily="2" charset="2"/>
              <a:buChar char="§"/>
            </a:pPr>
            <a:r>
              <a:rPr lang="en-US" altLang="en-US" sz="2000" dirty="0">
                <a:solidFill>
                  <a:srgbClr val="000000"/>
                </a:solidFill>
              </a:rPr>
              <a:t>engage kids &amp; encourage willingness to include new foods.</a:t>
            </a:r>
          </a:p>
        </p:txBody>
      </p:sp>
      <p:pic>
        <p:nvPicPr>
          <p:cNvPr id="44851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45" y="4724401"/>
            <a:ext cx="2508956" cy="228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a:xfrm>
            <a:off x="-457200" y="2124075"/>
            <a:ext cx="9306278" cy="3352800"/>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fontAlgn="auto">
              <a:spcAft>
                <a:spcPts val="0"/>
              </a:spcAft>
              <a:buClr>
                <a:srgbClr val="33CC33"/>
              </a:buClr>
              <a:buSzPct val="120000"/>
              <a:buFont typeface="Arial" panose="020B0604020202020204" pitchFamily="34" charset="0"/>
              <a:buChar char="•"/>
              <a:defRPr/>
            </a:pPr>
            <a:endParaRPr lang="en-US" sz="2700" dirty="0" smtClean="0">
              <a:solidFill>
                <a:prstClr val="black"/>
              </a:solidFill>
            </a:endParaRPr>
          </a:p>
          <a:p>
            <a:pPr lvl="1" fontAlgn="auto">
              <a:spcAft>
                <a:spcPts val="0"/>
              </a:spcAft>
              <a:buClr>
                <a:srgbClr val="33CC33"/>
              </a:buClr>
              <a:buSzPct val="120000"/>
              <a:buFont typeface="Arial" panose="020B0604020202020204" pitchFamily="34" charset="0"/>
              <a:buChar char="•"/>
              <a:defRPr/>
            </a:pPr>
            <a:r>
              <a:rPr lang="en-US" sz="3900" b="1" dirty="0" smtClean="0">
                <a:solidFill>
                  <a:prstClr val="black"/>
                </a:solidFill>
              </a:rPr>
              <a:t>Research shows children share those food experiences at home.</a:t>
            </a:r>
            <a:br>
              <a:rPr lang="en-US" sz="3900" b="1" dirty="0" smtClean="0">
                <a:solidFill>
                  <a:prstClr val="black"/>
                </a:solidFill>
              </a:rPr>
            </a:br>
            <a:endParaRPr lang="en-US" sz="3900" b="1" dirty="0" smtClean="0">
              <a:solidFill>
                <a:prstClr val="black"/>
              </a:solidFill>
            </a:endParaRPr>
          </a:p>
          <a:p>
            <a:pPr lvl="1" fontAlgn="auto">
              <a:spcAft>
                <a:spcPts val="0"/>
              </a:spcAft>
              <a:buClr>
                <a:srgbClr val="33CC33"/>
              </a:buClr>
              <a:buSzPct val="120000"/>
              <a:buFont typeface="Arial" panose="020B0604020202020204" pitchFamily="34" charset="0"/>
              <a:buChar char="•"/>
              <a:defRPr/>
            </a:pPr>
            <a:r>
              <a:rPr lang="en-US" sz="3900" b="1" dirty="0" smtClean="0">
                <a:solidFill>
                  <a:prstClr val="black"/>
                </a:solidFill>
              </a:rPr>
              <a:t>Classroom </a:t>
            </a:r>
            <a:r>
              <a:rPr lang="en-US" sz="3900" b="1" dirty="0">
                <a:solidFill>
                  <a:prstClr val="black"/>
                </a:solidFill>
              </a:rPr>
              <a:t>&amp; kid-friendly recipes</a:t>
            </a:r>
          </a:p>
          <a:p>
            <a:pPr lvl="2" fontAlgn="auto">
              <a:lnSpc>
                <a:spcPct val="120000"/>
              </a:lnSpc>
              <a:spcAft>
                <a:spcPts val="0"/>
              </a:spcAft>
              <a:defRPr/>
            </a:pPr>
            <a:r>
              <a:rPr lang="en-US" sz="2900" dirty="0">
                <a:solidFill>
                  <a:prstClr val="black"/>
                </a:solidFill>
              </a:rPr>
              <a:t>Limited set-up space, </a:t>
            </a:r>
            <a:r>
              <a:rPr lang="en-US" sz="2900" dirty="0" smtClean="0">
                <a:solidFill>
                  <a:prstClr val="black"/>
                </a:solidFill>
              </a:rPr>
              <a:t>cooking</a:t>
            </a:r>
            <a:br>
              <a:rPr lang="en-US" sz="2900" dirty="0" smtClean="0">
                <a:solidFill>
                  <a:prstClr val="black"/>
                </a:solidFill>
              </a:rPr>
            </a:br>
            <a:r>
              <a:rPr lang="en-US" sz="2900" dirty="0" smtClean="0">
                <a:solidFill>
                  <a:prstClr val="black"/>
                </a:solidFill>
              </a:rPr>
              <a:t>equipment</a:t>
            </a:r>
            <a:r>
              <a:rPr lang="en-US" sz="2900" dirty="0">
                <a:solidFill>
                  <a:prstClr val="black"/>
                </a:solidFill>
              </a:rPr>
              <a:t>, and time</a:t>
            </a:r>
          </a:p>
          <a:p>
            <a:pPr lvl="2" fontAlgn="auto">
              <a:lnSpc>
                <a:spcPct val="120000"/>
              </a:lnSpc>
              <a:spcAft>
                <a:spcPts val="0"/>
              </a:spcAft>
              <a:defRPr/>
            </a:pPr>
            <a:r>
              <a:rPr lang="en-US" sz="2900" dirty="0">
                <a:solidFill>
                  <a:prstClr val="black"/>
                </a:solidFill>
              </a:rPr>
              <a:t>Cooking skills</a:t>
            </a:r>
          </a:p>
          <a:p>
            <a:pPr lvl="2" fontAlgn="auto">
              <a:lnSpc>
                <a:spcPct val="120000"/>
              </a:lnSpc>
              <a:spcAft>
                <a:spcPts val="0"/>
              </a:spcAft>
              <a:defRPr/>
            </a:pPr>
            <a:r>
              <a:rPr lang="en-US" sz="2900" dirty="0">
                <a:solidFill>
                  <a:prstClr val="black"/>
                </a:solidFill>
              </a:rPr>
              <a:t>Model healthful food choices</a:t>
            </a:r>
            <a:br>
              <a:rPr lang="en-US" sz="2900" dirty="0">
                <a:solidFill>
                  <a:prstClr val="black"/>
                </a:solidFill>
              </a:rPr>
            </a:br>
            <a:r>
              <a:rPr lang="en-US" sz="2900" dirty="0">
                <a:solidFill>
                  <a:prstClr val="black"/>
                </a:solidFill>
              </a:rPr>
              <a:t>&amp; safe kitchen practices</a:t>
            </a:r>
          </a:p>
          <a:p>
            <a:pPr lvl="1" fontAlgn="auto">
              <a:spcAft>
                <a:spcPts val="0"/>
              </a:spcAft>
              <a:buClr>
                <a:srgbClr val="33CC33"/>
              </a:buClr>
              <a:buSzPct val="120000"/>
              <a:buFont typeface="Arial" panose="020B0604020202020204" pitchFamily="34" charset="0"/>
              <a:buChar char="•"/>
              <a:defRPr/>
            </a:pPr>
            <a:endParaRPr lang="en-US" dirty="0">
              <a:solidFill>
                <a:prstClr val="black"/>
              </a:solidFill>
            </a:endParaRPr>
          </a:p>
        </p:txBody>
      </p:sp>
    </p:spTree>
    <p:extLst>
      <p:ext uri="{BB962C8B-B14F-4D97-AF65-F5344CB8AC3E}">
        <p14:creationId xmlns:p14="http://schemas.microsoft.com/office/powerpoint/2010/main" val="4072793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p:sp>
      <p:sp>
        <p:nvSpPr>
          <p:cNvPr id="8" name="Text Placeholder 7"/>
          <p:cNvSpPr>
            <a:spLocks noGrp="1"/>
          </p:cNvSpPr>
          <p:nvPr>
            <p:ph type="body" sz="quarter" idx="16"/>
          </p:nvPr>
        </p:nvSpPr>
        <p:spPr/>
        <p:txBody>
          <a:bodyPr/>
          <a:lstStyle/>
          <a:p>
            <a:endParaRPr lang="en-US"/>
          </a:p>
        </p:txBody>
      </p:sp>
      <p:sp>
        <p:nvSpPr>
          <p:cNvPr id="9" name="Text Placeholder 8"/>
          <p:cNvSpPr>
            <a:spLocks noGrp="1"/>
          </p:cNvSpPr>
          <p:nvPr>
            <p:ph type="body" sz="quarter" idx="17"/>
          </p:nvPr>
        </p:nvSpPr>
        <p:spPr/>
        <p:txBody>
          <a:bodyPr/>
          <a:lstStyle/>
          <a:p>
            <a:endParaRPr lang="en-US"/>
          </a:p>
        </p:txBody>
      </p:sp>
      <p:sp>
        <p:nvSpPr>
          <p:cNvPr id="10" name="Picture Placeholder 9"/>
          <p:cNvSpPr>
            <a:spLocks noGrp="1"/>
          </p:cNvSpPr>
          <p:nvPr>
            <p:ph type="pic" sz="quarter" idx="18"/>
          </p:nvPr>
        </p:nvSpPr>
        <p:spPr/>
      </p:sp>
      <p:sp>
        <p:nvSpPr>
          <p:cNvPr id="11" name="Picture Placeholder 10"/>
          <p:cNvSpPr>
            <a:spLocks noGrp="1"/>
          </p:cNvSpPr>
          <p:nvPr>
            <p:ph type="pic" sz="quarter" idx="19"/>
          </p:nvPr>
        </p:nvSpPr>
        <p:spPr/>
      </p:sp>
      <p:pic>
        <p:nvPicPr>
          <p:cNvPr id="12" name="Picture 2"/>
          <p:cNvPicPr>
            <a:picLocks noChangeAspect="1" noChangeArrowheads="1"/>
          </p:cNvPicPr>
          <p:nvPr/>
        </p:nvPicPr>
        <p:blipFill>
          <a:blip r:embed="rId3">
            <a:lum contrast="20000"/>
            <a:extLst>
              <a:ext uri="{28A0092B-C50C-407E-A947-70E740481C1C}">
                <a14:useLocalDpi xmlns:a14="http://schemas.microsoft.com/office/drawing/2010/main"/>
              </a:ext>
            </a:extLst>
          </a:blip>
          <a:srcRect/>
          <a:stretch>
            <a:fillRect/>
          </a:stretch>
        </p:blipFill>
        <p:spPr bwMode="auto">
          <a:xfrm>
            <a:off x="381000" y="838200"/>
            <a:ext cx="7162800" cy="4960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4"/>
          <p:cNvSpPr txBox="1">
            <a:spLocks/>
          </p:cNvSpPr>
          <p:nvPr/>
        </p:nvSpPr>
        <p:spPr>
          <a:xfrm>
            <a:off x="-914400" y="-147221"/>
            <a:ext cx="9829800" cy="985421"/>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0" marR="0" lvl="0" indent="0" algn="ctr" defTabSz="914400" rtl="0" eaLnBrk="1" fontAlgn="auto" latinLnBrk="0" hangingPunct="1">
              <a:lnSpc>
                <a:spcPts val="5800"/>
              </a:lnSpc>
              <a:spcBef>
                <a:spcPct val="0"/>
              </a:spcBef>
              <a:spcAft>
                <a:spcPts val="0"/>
              </a:spcAft>
              <a:buClrTx/>
              <a:buSzTx/>
              <a:buFontTx/>
              <a:buNone/>
              <a:tabLst/>
              <a:defRPr/>
            </a:pPr>
            <a:r>
              <a:rPr kumimoji="0" lang="en-US" sz="5100" b="1" i="0" u="none" strike="noStrike" kern="1200" cap="none" spc="0" normalizeH="0" baseline="0" noProof="0" dirty="0" smtClean="0">
                <a:ln>
                  <a:noFill/>
                </a:ln>
                <a:solidFill>
                  <a:schemeClr val="bg1"/>
                </a:solidFill>
                <a:effectLst>
                  <a:outerShdw blurRad="63500" dist="38100" dir="5400000" algn="t" rotWithShape="0">
                    <a:prstClr val="black">
                      <a:alpha val="25000"/>
                    </a:prstClr>
                  </a:outerShdw>
                </a:effectLst>
                <a:uLnTx/>
                <a:uFillTx/>
                <a:latin typeface="+mj-lt"/>
                <a:ea typeface="+mj-ea"/>
                <a:cs typeface="+mj-cs"/>
              </a:rPr>
              <a:t>Biggest Health Challenges</a:t>
            </a:r>
            <a:endParaRPr kumimoji="0" lang="en-US" sz="5100" b="1" i="0" u="none" strike="noStrike" kern="1200" cap="none" spc="0" normalizeH="0" baseline="0" noProof="0" dirty="0">
              <a:ln>
                <a:noFill/>
              </a:ln>
              <a:solidFill>
                <a:schemeClr val="bg1"/>
              </a:solidFill>
              <a:effectLst>
                <a:outerShdw blurRad="63500" dist="38100" dir="5400000" algn="t" rotWithShape="0">
                  <a:prstClr val="black">
                    <a:alpha val="25000"/>
                  </a:prstClr>
                </a:outerShdw>
              </a:effectLst>
              <a:uLnTx/>
              <a:uFillTx/>
              <a:latin typeface="+mj-lt"/>
              <a:ea typeface="+mj-ea"/>
              <a:cs typeface="+mj-cs"/>
            </a:endParaRPr>
          </a:p>
        </p:txBody>
      </p:sp>
      <p:sp>
        <p:nvSpPr>
          <p:cNvPr id="15" name="Rectangle 8"/>
          <p:cNvSpPr txBox="1">
            <a:spLocks/>
          </p:cNvSpPr>
          <p:nvPr/>
        </p:nvSpPr>
        <p:spPr>
          <a:xfrm rot="16200000">
            <a:off x="6533357" y="4363243"/>
            <a:ext cx="4367211" cy="365125"/>
          </a:xfrm>
          <a:prstGeom prst="rect">
            <a:avLst/>
          </a:prstGeom>
        </p:spPr>
        <p:txBody>
          <a:bodyPr/>
          <a:lstStyle>
            <a:lvl1pPr marL="0" algn="l" rtl="0" latinLnBrk="0">
              <a:defRPr sz="20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r>
              <a:rPr lang="en-US" dirty="0" smtClean="0">
                <a:solidFill>
                  <a:schemeClr val="bg1"/>
                </a:solidFill>
              </a:rPr>
              <a:t>2017 National JMG® Leader Training</a:t>
            </a:r>
          </a:p>
          <a:p>
            <a:endParaRPr lang="en-US" dirty="0"/>
          </a:p>
        </p:txBody>
      </p:sp>
    </p:spTree>
    <p:extLst>
      <p:ext uri="{BB962C8B-B14F-4D97-AF65-F5344CB8AC3E}">
        <p14:creationId xmlns:p14="http://schemas.microsoft.com/office/powerpoint/2010/main" val="189237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0664057">
            <a:off x="333022" y="3744913"/>
            <a:ext cx="2163234" cy="2768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9539"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600" y="0"/>
            <a:ext cx="9245600" cy="92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1537" name="Picture 1"/>
          <p:cNvPicPr>
            <a:picLocks noChangeAspect="1" noChangeArrowheads="1"/>
          </p:cNvPicPr>
          <p:nvPr/>
        </p:nvPicPr>
        <p:blipFill rotWithShape="1">
          <a:blip r:embed="rId5"/>
          <a:srcRect/>
          <a:stretch/>
        </p:blipFill>
        <p:spPr bwMode="auto">
          <a:xfrm rot="278887">
            <a:off x="3124200" y="244475"/>
            <a:ext cx="5188656" cy="647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3"/>
          <p:cNvSpPr txBox="1">
            <a:spLocks/>
          </p:cNvSpPr>
          <p:nvPr/>
        </p:nvSpPr>
        <p:spPr>
          <a:xfrm>
            <a:off x="990600" y="1609725"/>
            <a:ext cx="8021637" cy="1981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US" altLang="en-US" sz="4500" dirty="0" smtClean="0">
                <a:solidFill>
                  <a:srgbClr val="00B0F0"/>
                </a:solidFill>
                <a:effectLst>
                  <a:glow rad="533400">
                    <a:prstClr val="white">
                      <a:alpha val="75000"/>
                    </a:prstClr>
                  </a:glow>
                  <a:innerShdw blurRad="63500" dist="50800" dir="13500000">
                    <a:prstClr val="black">
                      <a:alpha val="50000"/>
                    </a:prstClr>
                  </a:innerShdw>
                </a:effectLst>
                <a:latin typeface="Love Ya Like A Sister" pitchFamily="2" charset="0"/>
              </a:rPr>
              <a:t>first food exposures</a:t>
            </a:r>
            <a:br>
              <a:rPr lang="en-US" altLang="en-US" sz="4500" dirty="0" smtClean="0">
                <a:solidFill>
                  <a:srgbClr val="00B0F0"/>
                </a:solidFill>
                <a:effectLst>
                  <a:glow rad="533400">
                    <a:prstClr val="white">
                      <a:alpha val="75000"/>
                    </a:prstClr>
                  </a:glow>
                  <a:innerShdw blurRad="63500" dist="50800" dir="13500000">
                    <a:prstClr val="black">
                      <a:alpha val="50000"/>
                    </a:prstClr>
                  </a:innerShdw>
                </a:effectLst>
                <a:latin typeface="Love Ya Like A Sister" pitchFamily="2" charset="0"/>
              </a:rPr>
            </a:br>
            <a:endParaRPr lang="en-US" altLang="en-US" sz="4500" dirty="0" smtClean="0">
              <a:solidFill>
                <a:srgbClr val="00B0F0"/>
              </a:solidFill>
              <a:effectLst>
                <a:glow rad="533400">
                  <a:prstClr val="white">
                    <a:alpha val="75000"/>
                  </a:prstClr>
                </a:glow>
                <a:innerShdw blurRad="63500" dist="50800" dir="13500000">
                  <a:prstClr val="black">
                    <a:alpha val="50000"/>
                  </a:prstClr>
                </a:innerShdw>
              </a:effectLst>
              <a:latin typeface="Love Ya Like A Sister" pitchFamily="2" charset="0"/>
            </a:endParaRPr>
          </a:p>
        </p:txBody>
      </p:sp>
      <p:sp>
        <p:nvSpPr>
          <p:cNvPr id="6" name="Text Placeholder 3"/>
          <p:cNvSpPr txBox="1">
            <a:spLocks/>
          </p:cNvSpPr>
          <p:nvPr/>
        </p:nvSpPr>
        <p:spPr bwMode="auto">
          <a:xfrm>
            <a:off x="584104" y="2895600"/>
            <a:ext cx="80010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70" tIns="31734" rIns="63470" bIns="31734" anchor="b"/>
          <a:lstStyle>
            <a:lvl1pPr marL="0" indent="0" algn="l" rtl="0" eaLnBrk="0" fontAlgn="base" hangingPunct="0">
              <a:spcBef>
                <a:spcPct val="20000"/>
              </a:spcBef>
              <a:spcAft>
                <a:spcPct val="0"/>
              </a:spcAft>
              <a:buNone/>
              <a:defRPr sz="1700">
                <a:solidFill>
                  <a:srgbClr val="33CC33"/>
                </a:solidFill>
                <a:latin typeface="+mn-lt"/>
                <a:ea typeface="+mn-ea"/>
                <a:cs typeface="+mn-cs"/>
              </a:defRPr>
            </a:lvl1pPr>
            <a:lvl2pPr marL="380835" indent="0" algn="l" rtl="0" eaLnBrk="0" fontAlgn="base" hangingPunct="0">
              <a:spcBef>
                <a:spcPct val="20000"/>
              </a:spcBef>
              <a:spcAft>
                <a:spcPct val="0"/>
              </a:spcAft>
              <a:buNone/>
              <a:defRPr sz="1500">
                <a:solidFill>
                  <a:srgbClr val="FFFFFF"/>
                </a:solidFill>
                <a:latin typeface="+mn-lt"/>
              </a:defRPr>
            </a:lvl2pPr>
            <a:lvl3pPr marL="761670" indent="0" algn="l" rtl="0" eaLnBrk="0" fontAlgn="base" hangingPunct="0">
              <a:spcBef>
                <a:spcPct val="20000"/>
              </a:spcBef>
              <a:spcAft>
                <a:spcPct val="0"/>
              </a:spcAft>
              <a:buNone/>
              <a:defRPr sz="1300">
                <a:solidFill>
                  <a:srgbClr val="FFFFFF"/>
                </a:solidFill>
                <a:latin typeface="+mn-lt"/>
              </a:defRPr>
            </a:lvl3pPr>
            <a:lvl4pPr marL="1142503" indent="0" algn="l" rtl="0" eaLnBrk="0" fontAlgn="base" hangingPunct="0">
              <a:spcBef>
                <a:spcPct val="20000"/>
              </a:spcBef>
              <a:spcAft>
                <a:spcPct val="0"/>
              </a:spcAft>
              <a:buNone/>
              <a:defRPr sz="1200">
                <a:solidFill>
                  <a:srgbClr val="FFFFFF"/>
                </a:solidFill>
                <a:latin typeface="+mn-lt"/>
              </a:defRPr>
            </a:lvl4pPr>
            <a:lvl5pPr marL="1523329" indent="0" algn="l" rtl="0" eaLnBrk="0" fontAlgn="base" hangingPunct="0">
              <a:spcBef>
                <a:spcPct val="20000"/>
              </a:spcBef>
              <a:spcAft>
                <a:spcPct val="0"/>
              </a:spcAft>
              <a:buNone/>
              <a:defRPr sz="1200">
                <a:solidFill>
                  <a:srgbClr val="FFFFFF"/>
                </a:solidFill>
                <a:latin typeface="+mn-lt"/>
              </a:defRPr>
            </a:lvl5pPr>
            <a:lvl6pPr marL="1904162" indent="0" algn="l" rtl="0" fontAlgn="base">
              <a:spcBef>
                <a:spcPct val="20000"/>
              </a:spcBef>
              <a:spcAft>
                <a:spcPct val="0"/>
              </a:spcAft>
              <a:buNone/>
              <a:defRPr sz="1200">
                <a:solidFill>
                  <a:srgbClr val="FFFFFF"/>
                </a:solidFill>
                <a:latin typeface="+mn-lt"/>
              </a:defRPr>
            </a:lvl6pPr>
            <a:lvl7pPr marL="2284997" indent="0" algn="l" rtl="0" fontAlgn="base">
              <a:spcBef>
                <a:spcPct val="20000"/>
              </a:spcBef>
              <a:spcAft>
                <a:spcPct val="0"/>
              </a:spcAft>
              <a:buNone/>
              <a:defRPr sz="1200">
                <a:solidFill>
                  <a:srgbClr val="FFFFFF"/>
                </a:solidFill>
                <a:latin typeface="+mn-lt"/>
              </a:defRPr>
            </a:lvl7pPr>
            <a:lvl8pPr marL="2665827" indent="0" algn="l" rtl="0" fontAlgn="base">
              <a:spcBef>
                <a:spcPct val="20000"/>
              </a:spcBef>
              <a:spcAft>
                <a:spcPct val="0"/>
              </a:spcAft>
              <a:buNone/>
              <a:defRPr sz="1200">
                <a:solidFill>
                  <a:srgbClr val="FFFFFF"/>
                </a:solidFill>
                <a:latin typeface="+mn-lt"/>
              </a:defRPr>
            </a:lvl8pPr>
            <a:lvl9pPr marL="3046658" indent="0" algn="l" rtl="0" fontAlgn="base">
              <a:spcBef>
                <a:spcPct val="20000"/>
              </a:spcBef>
              <a:spcAft>
                <a:spcPct val="0"/>
              </a:spcAft>
              <a:buNone/>
              <a:defRPr sz="1200">
                <a:solidFill>
                  <a:srgbClr val="FFFFFF"/>
                </a:solidFill>
                <a:latin typeface="+mn-lt"/>
              </a:defRPr>
            </a:lvl9pPr>
          </a:lstStyle>
          <a:p>
            <a:pPr algn="r">
              <a:defRPr/>
            </a:pPr>
            <a:r>
              <a:rPr lang="en-US" altLang="en-US" sz="4500" kern="0" dirty="0" smtClean="0">
                <a:effectLst>
                  <a:glow rad="317500">
                    <a:prstClr val="white"/>
                  </a:glow>
                  <a:innerShdw blurRad="63500" dist="50800" dir="13500000">
                    <a:prstClr val="black">
                      <a:alpha val="50000"/>
                    </a:prstClr>
                  </a:innerShdw>
                </a:effectLst>
                <a:latin typeface="Love Ya Like A Sister" pitchFamily="2" charset="0"/>
              </a:rPr>
              <a:t>- raw sample</a:t>
            </a:r>
            <a:br>
              <a:rPr lang="en-US" altLang="en-US" sz="4500" kern="0" dirty="0" smtClean="0">
                <a:effectLst>
                  <a:glow rad="317500">
                    <a:prstClr val="white"/>
                  </a:glow>
                  <a:innerShdw blurRad="63500" dist="50800" dir="13500000">
                    <a:prstClr val="black">
                      <a:alpha val="50000"/>
                    </a:prstClr>
                  </a:innerShdw>
                </a:effectLst>
                <a:latin typeface="Love Ya Like A Sister" pitchFamily="2" charset="0"/>
              </a:rPr>
            </a:br>
            <a:r>
              <a:rPr lang="en-US" altLang="en-US" sz="4500" kern="0" dirty="0" smtClean="0">
                <a:effectLst>
                  <a:glow rad="317500">
                    <a:prstClr val="white"/>
                  </a:glow>
                  <a:innerShdw blurRad="63500" dist="50800" dir="13500000">
                    <a:prstClr val="black">
                      <a:alpha val="50000"/>
                    </a:prstClr>
                  </a:innerShdw>
                </a:effectLst>
                <a:latin typeface="Love Ya Like A Sister" pitchFamily="2" charset="0"/>
              </a:rPr>
              <a:t>during Journal</a:t>
            </a:r>
            <a:br>
              <a:rPr lang="en-US" altLang="en-US" sz="4500" kern="0" dirty="0" smtClean="0">
                <a:effectLst>
                  <a:glow rad="317500">
                    <a:prstClr val="white"/>
                  </a:glow>
                  <a:innerShdw blurRad="63500" dist="50800" dir="13500000">
                    <a:prstClr val="black">
                      <a:alpha val="50000"/>
                    </a:prstClr>
                  </a:innerShdw>
                </a:effectLst>
                <a:latin typeface="Love Ya Like A Sister" pitchFamily="2" charset="0"/>
              </a:rPr>
            </a:br>
            <a:r>
              <a:rPr lang="en-US" altLang="en-US" sz="4500" kern="0" dirty="0" smtClean="0">
                <a:effectLst>
                  <a:glow rad="317500">
                    <a:prstClr val="white"/>
                  </a:glow>
                  <a:innerShdw blurRad="63500" dist="50800" dir="13500000">
                    <a:prstClr val="black">
                      <a:alpha val="50000"/>
                    </a:prstClr>
                  </a:innerShdw>
                </a:effectLst>
                <a:latin typeface="Love Ya Like A Sister" pitchFamily="2" charset="0"/>
              </a:rPr>
              <a:t>time</a:t>
            </a:r>
            <a:endParaRPr lang="en-US" altLang="en-US" sz="4500" kern="0" dirty="0">
              <a:effectLst>
                <a:glow rad="317500">
                  <a:prstClr val="white"/>
                </a:glow>
                <a:innerShdw blurRad="63500" dist="50800" dir="13500000">
                  <a:prstClr val="black">
                    <a:alpha val="50000"/>
                  </a:prstClr>
                </a:innerShdw>
              </a:effectLst>
              <a:latin typeface="Love Ya Like A Sister" pitchFamily="2" charset="0"/>
            </a:endParaRPr>
          </a:p>
        </p:txBody>
      </p:sp>
      <p:sp>
        <p:nvSpPr>
          <p:cNvPr id="2" name="Oval 1"/>
          <p:cNvSpPr/>
          <p:nvPr/>
        </p:nvSpPr>
        <p:spPr>
          <a:xfrm rot="599948">
            <a:off x="3231445" y="4935539"/>
            <a:ext cx="4341989" cy="1711325"/>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989017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p:cNvPicPr>
            <a:picLocks noChangeAspect="1" noChangeArrowheads="1"/>
          </p:cNvPicPr>
          <p:nvPr/>
        </p:nvPicPr>
        <p:blipFill rotWithShape="1">
          <a:blip r:embed="rId3"/>
          <a:srcRect/>
          <a:stretch/>
        </p:blipFill>
        <p:spPr bwMode="auto">
          <a:xfrm rot="281211">
            <a:off x="2921000" y="160338"/>
            <a:ext cx="6206067" cy="6481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56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39647">
            <a:off x="60679" y="198438"/>
            <a:ext cx="2445455" cy="1693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3"/>
          <p:cNvSpPr txBox="1">
            <a:spLocks/>
          </p:cNvSpPr>
          <p:nvPr/>
        </p:nvSpPr>
        <p:spPr>
          <a:xfrm>
            <a:off x="114301" y="1371600"/>
            <a:ext cx="5105400" cy="2895600"/>
          </a:xfrm>
          <a:prstGeom prst="rect">
            <a:avLst/>
          </a:prstGeom>
        </p:spPr>
        <p:txBody>
          <a:bodyPr anchor="b">
            <a:normAutofit fontScale="92500" lnSpcReduction="10000"/>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fontAlgn="auto">
              <a:lnSpc>
                <a:spcPct val="110000"/>
              </a:lnSpc>
              <a:spcAft>
                <a:spcPts val="0"/>
              </a:spcAft>
              <a:defRPr/>
            </a:pPr>
            <a:r>
              <a:rPr lang="en-US" altLang="en-US" sz="4200" dirty="0" smtClean="0">
                <a:solidFill>
                  <a:srgbClr val="FF9900"/>
                </a:solidFill>
                <a:latin typeface="Love Ya Like A Sister" pitchFamily="2" charset="0"/>
              </a:rPr>
              <a:t/>
            </a:r>
            <a:br>
              <a:rPr lang="en-US" altLang="en-US" sz="4200" dirty="0" smtClean="0">
                <a:solidFill>
                  <a:srgbClr val="FF9900"/>
                </a:solidFill>
                <a:latin typeface="Love Ya Like A Sister" pitchFamily="2" charset="0"/>
              </a:rPr>
            </a:br>
            <a:r>
              <a:rPr lang="en-US" altLang="en-US" sz="4200" dirty="0" smtClean="0">
                <a:solidFill>
                  <a:srgbClr val="FF9900"/>
                </a:solidFill>
                <a:latin typeface="Love Ya Like A Sister" pitchFamily="2" charset="0"/>
              </a:rPr>
              <a:t>Garden</a:t>
            </a:r>
            <a:br>
              <a:rPr lang="en-US" altLang="en-US" sz="4200" dirty="0" smtClean="0">
                <a:solidFill>
                  <a:srgbClr val="FF9900"/>
                </a:solidFill>
                <a:latin typeface="Love Ya Like A Sister" pitchFamily="2" charset="0"/>
              </a:rPr>
            </a:br>
            <a:r>
              <a:rPr lang="en-US" altLang="en-US" sz="4200" dirty="0" smtClean="0">
                <a:solidFill>
                  <a:srgbClr val="FF9900"/>
                </a:solidFill>
                <a:latin typeface="Love Ya Like A Sister" pitchFamily="2" charset="0"/>
              </a:rPr>
              <a:t>Kitchen</a:t>
            </a:r>
            <a:br>
              <a:rPr lang="en-US" altLang="en-US" sz="4200" dirty="0" smtClean="0">
                <a:solidFill>
                  <a:srgbClr val="FF9900"/>
                </a:solidFill>
                <a:latin typeface="Love Ya Like A Sister" pitchFamily="2" charset="0"/>
              </a:rPr>
            </a:br>
            <a:r>
              <a:rPr lang="en-US" altLang="en-US" sz="3500" dirty="0" smtClean="0">
                <a:solidFill>
                  <a:srgbClr val="92D050"/>
                </a:solidFill>
                <a:latin typeface="Love Ya Like A Sister" pitchFamily="2" charset="0"/>
              </a:rPr>
              <a:t>recipe</a:t>
            </a:r>
            <a:br>
              <a:rPr lang="en-US" altLang="en-US" sz="3500" dirty="0" smtClean="0">
                <a:solidFill>
                  <a:srgbClr val="92D050"/>
                </a:solidFill>
                <a:latin typeface="Love Ya Like A Sister" pitchFamily="2" charset="0"/>
              </a:rPr>
            </a:br>
            <a:r>
              <a:rPr lang="en-US" altLang="en-US" sz="3500" dirty="0" smtClean="0">
                <a:solidFill>
                  <a:srgbClr val="92D050"/>
                </a:solidFill>
                <a:latin typeface="Love Ya Like A Sister" pitchFamily="2" charset="0"/>
              </a:rPr>
              <a:t>demos</a:t>
            </a:r>
          </a:p>
        </p:txBody>
      </p:sp>
      <p:sp>
        <p:nvSpPr>
          <p:cNvPr id="450565" name="Rectangle 6"/>
          <p:cNvSpPr>
            <a:spLocks noChangeArrowheads="1"/>
          </p:cNvSpPr>
          <p:nvPr/>
        </p:nvSpPr>
        <p:spPr bwMode="auto">
          <a:xfrm>
            <a:off x="201789" y="6497639"/>
            <a:ext cx="457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u="sng">
                <a:solidFill>
                  <a:srgbClr val="000000"/>
                </a:solidFill>
                <a:hlinkClick r:id="rId5"/>
              </a:rPr>
              <a:t>http://jmgkids.us/garden-kitchen-recipe-demos/</a:t>
            </a:r>
            <a:endParaRPr lang="en-US" altLang="en-US" sz="1600">
              <a:solidFill>
                <a:srgbClr val="000000"/>
              </a:solidFill>
            </a:endParaRPr>
          </a:p>
        </p:txBody>
      </p:sp>
    </p:spTree>
    <p:extLst>
      <p:ext uri="{BB962C8B-B14F-4D97-AF65-F5344CB8AC3E}">
        <p14:creationId xmlns:p14="http://schemas.microsoft.com/office/powerpoint/2010/main" val="3935916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rotWithShape="1">
          <a:blip r:embed="rId3"/>
          <a:srcRect/>
          <a:stretch/>
        </p:blipFill>
        <p:spPr bwMode="auto">
          <a:xfrm rot="21302982">
            <a:off x="-1446389" y="-5532438"/>
            <a:ext cx="11607801" cy="118395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1420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rotWithShape="1">
          <a:blip r:embed="rId3"/>
          <a:srcRect/>
          <a:stretch/>
        </p:blipFill>
        <p:spPr bwMode="auto">
          <a:xfrm rot="281211">
            <a:off x="2921000" y="160338"/>
            <a:ext cx="6206067" cy="6481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360353">
            <a:off x="50152" y="363167"/>
            <a:ext cx="2186223" cy="1515499"/>
          </a:xfrm>
          <a:prstGeom prst="rect">
            <a:avLst/>
          </a:prstGeom>
          <a:noFill/>
          <a:ln>
            <a:noFill/>
          </a:ln>
          <a:effectLst>
            <a:innerShdw blurRad="63500" dist="50800" dir="13500000">
              <a:prstClr val="black">
                <a:alpha val="50000"/>
              </a:prst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800" y="2952750"/>
            <a:ext cx="5393267" cy="3227388"/>
          </a:xfrm>
          <a:prstGeom prst="rect">
            <a:avLst/>
          </a:prstGeom>
          <a:ln w="57150">
            <a:solidFill>
              <a:srgbClr val="00B05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Text Placeholder 3"/>
          <p:cNvSpPr txBox="1">
            <a:spLocks/>
          </p:cNvSpPr>
          <p:nvPr/>
        </p:nvSpPr>
        <p:spPr>
          <a:xfrm>
            <a:off x="1515533" y="-82550"/>
            <a:ext cx="7704667" cy="2895600"/>
          </a:xfrm>
          <a:prstGeom prst="rect">
            <a:avLst/>
          </a:prstGeom>
        </p:spPr>
        <p:txBody>
          <a:bodyPr anchor="b">
            <a:normAutofit fontScale="92500"/>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r" fontAlgn="auto">
              <a:lnSpc>
                <a:spcPct val="120000"/>
              </a:lnSpc>
              <a:spcAft>
                <a:spcPts val="0"/>
              </a:spcAft>
              <a:defRPr/>
            </a:pPr>
            <a:r>
              <a:rPr lang="en-US" altLang="en-US" sz="3500" b="1" dirty="0" smtClean="0">
                <a:solidFill>
                  <a:srgbClr val="009900"/>
                </a:solidFill>
                <a:effectLst>
                  <a:glow rad="228600">
                    <a:prstClr val="white">
                      <a:lumMod val="95000"/>
                    </a:prstClr>
                  </a:glow>
                  <a:outerShdw blurRad="876300" dist="38100" dir="2700000" sx="95000" sy="95000" algn="tl" rotWithShape="0">
                    <a:prstClr val="white">
                      <a:alpha val="10000"/>
                    </a:prstClr>
                  </a:outerShdw>
                </a:effectLst>
                <a:latin typeface="Love Ya Like A Sister" pitchFamily="2" charset="0"/>
              </a:rPr>
              <a:t>Fresh sample prep &amp; Garden   </a:t>
            </a:r>
            <a:br>
              <a:rPr lang="en-US" altLang="en-US" sz="3500" b="1" dirty="0" smtClean="0">
                <a:solidFill>
                  <a:srgbClr val="009900"/>
                </a:solidFill>
                <a:effectLst>
                  <a:glow rad="228600">
                    <a:prstClr val="white">
                      <a:lumMod val="95000"/>
                    </a:prstClr>
                  </a:glow>
                  <a:outerShdw blurRad="876300" dist="38100" dir="2700000" sx="95000" sy="95000" algn="tl" rotWithShape="0">
                    <a:prstClr val="white">
                      <a:alpha val="10000"/>
                    </a:prstClr>
                  </a:outerShdw>
                </a:effectLst>
                <a:latin typeface="Love Ya Like A Sister" pitchFamily="2" charset="0"/>
              </a:rPr>
            </a:br>
            <a:r>
              <a:rPr lang="en-US" altLang="en-US" sz="3500" b="1" dirty="0" smtClean="0">
                <a:solidFill>
                  <a:srgbClr val="009900"/>
                </a:solidFill>
                <a:effectLst>
                  <a:glow rad="228600">
                    <a:prstClr val="white">
                      <a:lumMod val="95000"/>
                    </a:prstClr>
                  </a:glow>
                  <a:outerShdw blurRad="876300" dist="38100" dir="2700000" sx="95000" sy="95000" algn="tl" rotWithShape="0">
                    <a:prstClr val="white">
                      <a:alpha val="10000"/>
                    </a:prstClr>
                  </a:outerShdw>
                </a:effectLst>
                <a:latin typeface="Love Ya Like A Sister" pitchFamily="2" charset="0"/>
              </a:rPr>
              <a:t>      Kitchen Recipe Demos</a:t>
            </a:r>
            <a:r>
              <a:rPr lang="en-US" altLang="en-US" sz="3500" dirty="0">
                <a:solidFill>
                  <a:srgbClr val="FF9900"/>
                </a:solidFill>
                <a:effectLst>
                  <a:glow rad="228600">
                    <a:prstClr val="white">
                      <a:lumMod val="95000"/>
                    </a:prstClr>
                  </a:glow>
                  <a:outerShdw blurRad="876300" dist="38100" dir="2700000" sx="95000" sy="95000" algn="tl" rotWithShape="0">
                    <a:prstClr val="white">
                      <a:alpha val="10000"/>
                    </a:prstClr>
                  </a:outerShdw>
                </a:effectLst>
                <a:latin typeface="Love Ya Like A Sister" pitchFamily="2" charset="0"/>
              </a:rPr>
              <a:t/>
            </a:r>
            <a:br>
              <a:rPr lang="en-US" altLang="en-US" sz="3500" dirty="0">
                <a:solidFill>
                  <a:srgbClr val="FF9900"/>
                </a:solidFill>
                <a:effectLst>
                  <a:glow rad="228600">
                    <a:prstClr val="white">
                      <a:lumMod val="95000"/>
                    </a:prstClr>
                  </a:glow>
                  <a:outerShdw blurRad="876300" dist="38100" dir="2700000" sx="95000" sy="95000" algn="tl" rotWithShape="0">
                    <a:prstClr val="white">
                      <a:alpha val="10000"/>
                    </a:prstClr>
                  </a:outerShdw>
                </a:effectLst>
                <a:latin typeface="Love Ya Like A Sister" pitchFamily="2" charset="0"/>
              </a:rPr>
            </a:br>
            <a:r>
              <a:rPr lang="en-US" altLang="en-US" sz="3500" dirty="0" smtClean="0">
                <a:solidFill>
                  <a:srgbClr val="FF9900"/>
                </a:solidFill>
                <a:effectLst>
                  <a:glow rad="228600">
                    <a:prstClr val="white">
                      <a:lumMod val="95000"/>
                    </a:prstClr>
                  </a:glow>
                  <a:outerShdw blurRad="876300" dist="38100" dir="2700000" sx="95000" sy="95000" algn="tl" rotWithShape="0">
                    <a:prstClr val="white">
                      <a:alpha val="10000"/>
                    </a:prstClr>
                  </a:outerShdw>
                </a:effectLst>
                <a:latin typeface="Love Ya Like A Sister" pitchFamily="2" charset="0"/>
              </a:rPr>
              <a:t>     have been led by many different partners including:</a:t>
            </a:r>
            <a:endParaRPr lang="en-US" altLang="en-US" sz="3500" dirty="0" smtClean="0">
              <a:solidFill>
                <a:srgbClr val="92D050"/>
              </a:solidFill>
              <a:effectLst>
                <a:glow rad="228600">
                  <a:prstClr val="white">
                    <a:lumMod val="95000"/>
                  </a:prstClr>
                </a:glow>
                <a:outerShdw blurRad="876300" dist="38100" dir="2700000" sx="95000" sy="95000" algn="tl" rotWithShape="0">
                  <a:prstClr val="white">
                    <a:alpha val="10000"/>
                  </a:prstClr>
                </a:outerShdw>
              </a:effectLst>
              <a:latin typeface="Love Ya Like A Sister" pitchFamily="2" charset="0"/>
            </a:endParaRPr>
          </a:p>
        </p:txBody>
      </p:sp>
      <p:sp>
        <p:nvSpPr>
          <p:cNvPr id="5" name="TextBox 4"/>
          <p:cNvSpPr txBox="1"/>
          <p:nvPr/>
        </p:nvSpPr>
        <p:spPr>
          <a:xfrm rot="232903">
            <a:off x="5486401" y="3059113"/>
            <a:ext cx="3468511" cy="400050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marL="285750" indent="-285750" fontAlgn="auto">
              <a:spcBef>
                <a:spcPts val="0"/>
              </a:spcBef>
              <a:spcAft>
                <a:spcPts val="0"/>
              </a:spcAft>
              <a:buFont typeface="Arial" panose="020B0604020202020204" pitchFamily="34" charset="0"/>
              <a:buChar char="•"/>
              <a:defRPr/>
            </a:pPr>
            <a:endParaRPr lang="en-US" sz="1900" dirty="0">
              <a:solidFill>
                <a:srgbClr val="008000"/>
              </a:solidFill>
            </a:endParaRPr>
          </a:p>
          <a:p>
            <a:pPr marL="285750" indent="-285750" fontAlgn="auto">
              <a:spcBef>
                <a:spcPts val="0"/>
              </a:spcBef>
              <a:spcAft>
                <a:spcPts val="0"/>
              </a:spcAft>
              <a:buFont typeface="Arial" panose="020B0604020202020204" pitchFamily="34" charset="0"/>
              <a:buChar char="•"/>
              <a:defRPr/>
            </a:pPr>
            <a:r>
              <a:rPr lang="en-US" sz="1900" dirty="0">
                <a:solidFill>
                  <a:srgbClr val="008000"/>
                </a:solidFill>
              </a:rPr>
              <a:t>Cafeteria staff</a:t>
            </a:r>
          </a:p>
          <a:p>
            <a:pPr marL="285750" indent="-285750" fontAlgn="auto">
              <a:spcBef>
                <a:spcPts val="0"/>
              </a:spcBef>
              <a:spcAft>
                <a:spcPts val="0"/>
              </a:spcAft>
              <a:buFont typeface="Arial" panose="020B0604020202020204" pitchFamily="34" charset="0"/>
              <a:buChar char="•"/>
              <a:defRPr/>
            </a:pPr>
            <a:r>
              <a:rPr lang="en-US" sz="1900" dirty="0">
                <a:solidFill>
                  <a:srgbClr val="008000"/>
                </a:solidFill>
              </a:rPr>
              <a:t>Room moms</a:t>
            </a:r>
          </a:p>
          <a:p>
            <a:pPr marL="285750" indent="-285750" fontAlgn="auto">
              <a:spcBef>
                <a:spcPts val="0"/>
              </a:spcBef>
              <a:spcAft>
                <a:spcPts val="0"/>
              </a:spcAft>
              <a:buFont typeface="Arial" panose="020B0604020202020204" pitchFamily="34" charset="0"/>
              <a:buChar char="•"/>
              <a:defRPr/>
            </a:pPr>
            <a:r>
              <a:rPr lang="en-US" sz="1900" dirty="0">
                <a:solidFill>
                  <a:srgbClr val="008000"/>
                </a:solidFill>
              </a:rPr>
              <a:t>PTO Parent Committee</a:t>
            </a:r>
          </a:p>
          <a:p>
            <a:pPr marL="285750" indent="-285750" fontAlgn="auto">
              <a:spcBef>
                <a:spcPts val="0"/>
              </a:spcBef>
              <a:spcAft>
                <a:spcPts val="0"/>
              </a:spcAft>
              <a:buFont typeface="Arial" panose="020B0604020202020204" pitchFamily="34" charset="0"/>
              <a:buChar char="•"/>
              <a:defRPr/>
            </a:pPr>
            <a:r>
              <a:rPr lang="en-US" sz="1900" dirty="0">
                <a:solidFill>
                  <a:srgbClr val="008000"/>
                </a:solidFill>
              </a:rPr>
              <a:t>Volunteer organizations</a:t>
            </a:r>
            <a:br>
              <a:rPr lang="en-US" sz="1900" dirty="0">
                <a:solidFill>
                  <a:srgbClr val="008000"/>
                </a:solidFill>
              </a:rPr>
            </a:br>
            <a:r>
              <a:rPr lang="en-US" sz="1900" dirty="0">
                <a:solidFill>
                  <a:srgbClr val="008000"/>
                </a:solidFill>
              </a:rPr>
              <a:t>(like Junior League, Lions Club)</a:t>
            </a:r>
          </a:p>
          <a:p>
            <a:pPr fontAlgn="auto">
              <a:spcBef>
                <a:spcPts val="0"/>
              </a:spcBef>
              <a:spcAft>
                <a:spcPts val="0"/>
              </a:spcAft>
              <a:defRPr/>
            </a:pPr>
            <a:r>
              <a:rPr lang="en-US" sz="1400" dirty="0">
                <a:solidFill>
                  <a:srgbClr val="008000"/>
                </a:solidFill>
              </a:rPr>
              <a:t> </a:t>
            </a:r>
          </a:p>
          <a:p>
            <a:pPr fontAlgn="auto">
              <a:spcBef>
                <a:spcPts val="0"/>
              </a:spcBef>
              <a:spcAft>
                <a:spcPts val="0"/>
              </a:spcAft>
              <a:defRPr/>
            </a:pPr>
            <a:r>
              <a:rPr lang="en-US" sz="1800" i="1" dirty="0">
                <a:solidFill>
                  <a:srgbClr val="008000"/>
                </a:solidFill>
              </a:rPr>
              <a:t>Coaching by local Extension agents/volunteers.</a:t>
            </a:r>
          </a:p>
          <a:p>
            <a:pPr fontAlgn="auto">
              <a:spcBef>
                <a:spcPts val="0"/>
              </a:spcBef>
              <a:spcAft>
                <a:spcPts val="0"/>
              </a:spcAft>
              <a:defRPr/>
            </a:pPr>
            <a:endParaRPr lang="en-US" sz="1800" dirty="0">
              <a:solidFill>
                <a:srgbClr val="008000"/>
              </a:solidFill>
            </a:endParaRPr>
          </a:p>
          <a:p>
            <a:pPr fontAlgn="auto">
              <a:spcBef>
                <a:spcPts val="0"/>
              </a:spcBef>
              <a:spcAft>
                <a:spcPts val="0"/>
              </a:spcAft>
              <a:defRPr/>
            </a:pPr>
            <a:r>
              <a:rPr lang="en-US" sz="1800" i="1" dirty="0">
                <a:solidFill>
                  <a:srgbClr val="008000"/>
                </a:solidFill>
              </a:rPr>
              <a:t>Under supervision of </a:t>
            </a:r>
            <a:br>
              <a:rPr lang="en-US" sz="1800" i="1" dirty="0">
                <a:solidFill>
                  <a:srgbClr val="008000"/>
                </a:solidFill>
              </a:rPr>
            </a:br>
            <a:r>
              <a:rPr lang="en-US" sz="1800" i="1" dirty="0">
                <a:solidFill>
                  <a:srgbClr val="008000"/>
                </a:solidFill>
              </a:rPr>
              <a:t>certified food handler.</a:t>
            </a:r>
          </a:p>
          <a:p>
            <a:pPr fontAlgn="auto">
              <a:spcBef>
                <a:spcPts val="0"/>
              </a:spcBef>
              <a:spcAft>
                <a:spcPts val="0"/>
              </a:spcAft>
              <a:defRPr/>
            </a:pPr>
            <a:endParaRPr lang="en-US" sz="1800" dirty="0">
              <a:solidFill>
                <a:prstClr val="black"/>
              </a:solidFill>
            </a:endParaRPr>
          </a:p>
          <a:p>
            <a:pPr fontAlgn="auto">
              <a:spcBef>
                <a:spcPts val="0"/>
              </a:spcBef>
              <a:spcAft>
                <a:spcPts val="0"/>
              </a:spcAft>
              <a:defRPr/>
            </a:pPr>
            <a:endParaRPr lang="en-US" sz="1800" dirty="0">
              <a:solidFill>
                <a:prstClr val="black"/>
              </a:solidFill>
            </a:endParaRPr>
          </a:p>
        </p:txBody>
      </p:sp>
    </p:spTree>
    <p:extLst>
      <p:ext uri="{BB962C8B-B14F-4D97-AF65-F5344CB8AC3E}">
        <p14:creationId xmlns:p14="http://schemas.microsoft.com/office/powerpoint/2010/main" val="3191291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srcRect/>
          <a:stretch/>
        </p:blipFill>
        <p:spPr bwMode="auto">
          <a:xfrm rot="21077517">
            <a:off x="427567" y="1495426"/>
            <a:ext cx="4107744" cy="5954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4"/>
          <a:srcRect/>
          <a:stretch/>
        </p:blipFill>
        <p:spPr bwMode="auto">
          <a:xfrm rot="21412742">
            <a:off x="3788834" y="160339"/>
            <a:ext cx="4782255" cy="6994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3636"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39647">
            <a:off x="60679" y="198438"/>
            <a:ext cx="2445455" cy="1693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6"/>
          <a:srcRect/>
          <a:stretch/>
        </p:blipFill>
        <p:spPr bwMode="auto">
          <a:xfrm>
            <a:off x="5466645" y="61914"/>
            <a:ext cx="3656189" cy="68405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a:spLocks noChangeArrowheads="1"/>
          </p:cNvSpPr>
          <p:nvPr/>
        </p:nvSpPr>
        <p:spPr bwMode="auto">
          <a:xfrm>
            <a:off x="5638800" y="1695450"/>
            <a:ext cx="3352800" cy="514350"/>
          </a:xfrm>
          <a:prstGeom prst="rect">
            <a:avLst/>
          </a:prstGeom>
          <a:solidFill>
            <a:srgbClr val="00B0F0">
              <a:alpha val="38039"/>
            </a:srgbClr>
          </a:solidFill>
          <a:ln w="9525" algn="ctr">
            <a:solidFill>
              <a:schemeClr val="tx1"/>
            </a:solidFill>
            <a:round/>
            <a:headEnd/>
            <a:tailEnd/>
          </a:ln>
        </p:spPr>
        <p:txBody>
          <a:bodyPr lIns="63465" tIns="31730" rIns="63465" bIns="31730"/>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1100">
              <a:solidFill>
                <a:srgbClr val="333300"/>
              </a:solidFill>
              <a:latin typeface="Times New Roman" pitchFamily="18" charset="0"/>
            </a:endParaRPr>
          </a:p>
        </p:txBody>
      </p:sp>
    </p:spTree>
    <p:extLst>
      <p:ext uri="{BB962C8B-B14F-4D97-AF65-F5344CB8AC3E}">
        <p14:creationId xmlns:p14="http://schemas.microsoft.com/office/powerpoint/2010/main" val="2536769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anim calcmode="lin" valueType="num">
                                      <p:cBhvr>
                                        <p:cTn id="8" dur="500" fill="hold"/>
                                        <p:tgtEl>
                                          <p:spTgt spid="6146"/>
                                        </p:tgtEl>
                                        <p:attrNameLst>
                                          <p:attrName>ppt_x</p:attrName>
                                        </p:attrNameLst>
                                      </p:cBhvr>
                                      <p:tavLst>
                                        <p:tav tm="0">
                                          <p:val>
                                            <p:strVal val="#ppt_x"/>
                                          </p:val>
                                        </p:tav>
                                        <p:tav tm="100000">
                                          <p:val>
                                            <p:strVal val="#ppt_x"/>
                                          </p:val>
                                        </p:tav>
                                      </p:tavLst>
                                    </p:anim>
                                    <p:anim calcmode="lin" valueType="num">
                                      <p:cBhvr>
                                        <p:cTn id="9" dur="500" fill="hold"/>
                                        <p:tgtEl>
                                          <p:spTgt spid="614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fade">
                                      <p:cBhvr>
                                        <p:cTn id="20" dur="500"/>
                                        <p:tgtEl>
                                          <p:spTgt spid="7170"/>
                                        </p:tgtEl>
                                      </p:cBhvr>
                                    </p:animEffect>
                                    <p:anim calcmode="lin" valueType="num">
                                      <p:cBhvr>
                                        <p:cTn id="21" dur="500" fill="hold"/>
                                        <p:tgtEl>
                                          <p:spTgt spid="7170"/>
                                        </p:tgtEl>
                                        <p:attrNameLst>
                                          <p:attrName>ppt_x</p:attrName>
                                        </p:attrNameLst>
                                      </p:cBhvr>
                                      <p:tavLst>
                                        <p:tav tm="0">
                                          <p:val>
                                            <p:strVal val="#ppt_x"/>
                                          </p:val>
                                        </p:tav>
                                        <p:tav tm="100000">
                                          <p:val>
                                            <p:strVal val="#ppt_x"/>
                                          </p:val>
                                        </p:tav>
                                      </p:tavLst>
                                    </p:anim>
                                    <p:anim calcmode="lin" valueType="num">
                                      <p:cBhvr>
                                        <p:cTn id="22" dur="5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8" name="Picture 4" descr="C:\Users\Randy.Seagraves\Desktop\boy salad.jpg"/>
          <p:cNvPicPr>
            <a:picLocks noChangeAspect="1" noChangeArrowheads="1"/>
          </p:cNvPicPr>
          <p:nvPr/>
        </p:nvPicPr>
        <p:blipFill>
          <a:blip r:embed="rId3" cstate="screen">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587022" y="3189288"/>
            <a:ext cx="3870678"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rotWithShape="1">
          <a:blip r:embed="rId4"/>
          <a:srcRect/>
          <a:stretch/>
        </p:blipFill>
        <p:spPr bwMode="auto">
          <a:xfrm rot="21015933">
            <a:off x="2596462" y="-155382"/>
            <a:ext cx="5080000" cy="7146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5"/>
          <a:srcRect/>
          <a:stretch/>
        </p:blipFill>
        <p:spPr bwMode="auto">
          <a:xfrm>
            <a:off x="3657600" y="1247775"/>
            <a:ext cx="4800600" cy="6923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4661"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239647">
            <a:off x="-105907" y="602305"/>
            <a:ext cx="2027508" cy="1405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9846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p:cNvSpPr>
          <p:nvPr>
            <p:ph type="body" sz="quarter" idx="15"/>
          </p:nvPr>
        </p:nvSpPr>
        <p:spPr/>
        <p:txBody>
          <a:bodyPr/>
          <a:lstStyle/>
          <a:p>
            <a:r>
              <a:rPr lang="en-US" dirty="0"/>
              <a:t>2017 JMG</a:t>
            </a:r>
            <a:r>
              <a:rPr lang="en-US" sz="800" dirty="0"/>
              <a:t>®</a:t>
            </a:r>
            <a:r>
              <a:rPr lang="en-US" sz="1000" dirty="0"/>
              <a:t>  </a:t>
            </a:r>
            <a:r>
              <a:rPr lang="en-US" dirty="0"/>
              <a:t>Specialist Training</a:t>
            </a:r>
            <a:endParaRPr lang="en-US" dirty="0"/>
          </a:p>
        </p:txBody>
      </p:sp>
      <p:sp>
        <p:nvSpPr>
          <p:cNvPr id="5" name="Text Placeholder 4"/>
          <p:cNvSpPr>
            <a:spLocks noGrp="1"/>
          </p:cNvSpPr>
          <p:nvPr>
            <p:ph type="body" sz="quarter" idx="10"/>
          </p:nvPr>
        </p:nvSpPr>
        <p:spPr>
          <a:xfrm>
            <a:off x="228600" y="5410200"/>
            <a:ext cx="8672946" cy="1238250"/>
          </a:xfrm>
        </p:spPr>
        <p:txBody>
          <a:bodyPr/>
          <a:lstStyle/>
          <a:p>
            <a:r>
              <a:rPr lang="en-US" sz="4500" dirty="0" smtClean="0"/>
              <a:t> Marketing to Schools/Youth Groups</a:t>
            </a:r>
            <a:endParaRPr lang="en-US" sz="4500" dirty="0"/>
          </a:p>
        </p:txBody>
      </p:sp>
      <p:pic>
        <p:nvPicPr>
          <p:cNvPr id="6" name="Picture 6" descr="C:\Users\Randy.Seagraves\Desktop\LGEG MASTER\AFRI\AFRI photos and art\growing logo orange.jpg"/>
          <p:cNvPicPr>
            <a:picLocks noChangeAspect="1" noChangeArrowheads="1"/>
          </p:cNvPicPr>
          <p:nvPr/>
        </p:nvPicPr>
        <p:blipFill>
          <a:blip r:embed="rId3" cstate="screen">
            <a:lum bright="70000" contrast="-70000"/>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4419600" y="228601"/>
            <a:ext cx="2694387" cy="101507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Randy.Seagraves\Desktop\LGEG MASTER\LGEG logos\LGEG .jpg"/>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0" y="1181763"/>
            <a:ext cx="7042641" cy="386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934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63" y="540704"/>
            <a:ext cx="8382000" cy="1143000"/>
          </a:xfrm>
        </p:spPr>
        <p:txBody>
          <a:bodyPr>
            <a:noAutofit/>
          </a:bodyPr>
          <a:lstStyle/>
          <a:p>
            <a:r>
              <a:rPr lang="en-US" sz="4000" b="1" dirty="0" smtClean="0">
                <a:solidFill>
                  <a:srgbClr val="0066CC"/>
                </a:solidFill>
                <a:latin typeface="Calibri" panose="020F0502020204030204" pitchFamily="34" charset="0"/>
                <a:cs typeface="Calibri" panose="020F0502020204030204" pitchFamily="34" charset="0"/>
              </a:rPr>
              <a:t>Marketing to Schools, After School Programs and Community Based Clubs</a:t>
            </a:r>
            <a:r>
              <a:rPr lang="en-US" sz="5400" b="1" dirty="0" smtClean="0">
                <a:solidFill>
                  <a:srgbClr val="0066CC"/>
                </a:solidFill>
                <a:latin typeface="Calibri" panose="020F0502020204030204" pitchFamily="34" charset="0"/>
                <a:cs typeface="Calibri" panose="020F0502020204030204" pitchFamily="34" charset="0"/>
              </a:rPr>
              <a:t/>
            </a:r>
            <a:br>
              <a:rPr lang="en-US" sz="5400" b="1" dirty="0" smtClean="0">
                <a:solidFill>
                  <a:srgbClr val="0066CC"/>
                </a:solidFill>
                <a:latin typeface="Calibri" panose="020F0502020204030204" pitchFamily="34" charset="0"/>
                <a:cs typeface="Calibri" panose="020F0502020204030204" pitchFamily="34" charset="0"/>
              </a:rPr>
            </a:br>
            <a:endParaRPr lang="en-US" sz="2800" b="1" dirty="0">
              <a:solidFill>
                <a:srgbClr val="0066CC"/>
              </a:solidFill>
              <a:latin typeface="Calibri" panose="020F0502020204030204" pitchFamily="34" charset="0"/>
              <a:cs typeface="Calibri" panose="020F0502020204030204" pitchFamily="34" charset="0"/>
            </a:endParaRPr>
          </a:p>
        </p:txBody>
      </p:sp>
      <p:pic>
        <p:nvPicPr>
          <p:cNvPr id="6" name="Picture 5" descr="IMG_0161"/>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52400" y="1739796"/>
            <a:ext cx="2540000" cy="2057400"/>
          </a:xfrm>
          <a:prstGeom prst="rect">
            <a:avLst/>
          </a:prstGeom>
          <a:noFill/>
          <a:ln w="19050">
            <a:solidFill>
              <a:srgbClr val="000066"/>
            </a:solidFill>
          </a:ln>
        </p:spPr>
      </p:pic>
      <p:pic>
        <p:nvPicPr>
          <p:cNvPr id="8" name="Picture 7" descr="Nov 27 and 28 GF and McD 02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180402" y="2260263"/>
            <a:ext cx="2327867" cy="1507066"/>
          </a:xfrm>
          <a:prstGeom prst="rect">
            <a:avLst/>
          </a:prstGeom>
          <a:ln w="19050">
            <a:solidFill>
              <a:schemeClr val="tx1"/>
            </a:solidFill>
          </a:ln>
        </p:spPr>
      </p:pic>
      <p:pic>
        <p:nvPicPr>
          <p:cNvPr id="7" name="Picture 6" descr="IMG_0173"/>
          <p:cNvPicPr>
            <a:picLocks noGrp="1" noChangeAspect="1"/>
          </p:cNvPicPr>
          <p:nvPr isPhoto="1"/>
        </p:nvPicPr>
        <p:blipFill>
          <a:blip r:embed="rId4" cstate="screen">
            <a:lum/>
            <a:extLst>
              <a:ext uri="{28A0092B-C50C-407E-A947-70E740481C1C}">
                <a14:useLocalDpi xmlns:a14="http://schemas.microsoft.com/office/drawing/2010/main"/>
              </a:ext>
            </a:extLst>
          </a:blip>
          <a:stretch>
            <a:fillRect/>
          </a:stretch>
        </p:blipFill>
        <p:spPr>
          <a:xfrm>
            <a:off x="2169976" y="3602464"/>
            <a:ext cx="2523623" cy="2160631"/>
          </a:xfrm>
          <a:prstGeom prst="rect">
            <a:avLst/>
          </a:prstGeom>
          <a:noFill/>
          <a:ln w="28575">
            <a:solidFill>
              <a:srgbClr val="000066"/>
            </a:solidFill>
          </a:ln>
        </p:spPr>
      </p:pic>
      <p:pic>
        <p:nvPicPr>
          <p:cNvPr id="10" name="Picture 9" descr="P101005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0563" y="4041385"/>
            <a:ext cx="2023569" cy="1826015"/>
          </a:xfrm>
          <a:prstGeom prst="rect">
            <a:avLst/>
          </a:prstGeom>
          <a:ln w="28575">
            <a:solidFill>
              <a:schemeClr val="tx1"/>
            </a:solidFill>
          </a:ln>
        </p:spPr>
      </p:pic>
      <p:pic>
        <p:nvPicPr>
          <p:cNvPr id="9" name="Content Placeholder 4" descr="P1010069.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6011333" y="1841397"/>
            <a:ext cx="2128892" cy="176106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08203" y="3788730"/>
            <a:ext cx="1905001" cy="168505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10" descr="P1010200.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38390" y="4061596"/>
            <a:ext cx="1903279" cy="1604207"/>
          </a:xfrm>
          <a:prstGeom prst="rect">
            <a:avLst/>
          </a:prstGeom>
          <a:ln w="19050">
            <a:solidFill>
              <a:schemeClr val="tx1"/>
            </a:solidFill>
          </a:ln>
        </p:spPr>
      </p:pic>
      <p:pic>
        <p:nvPicPr>
          <p:cNvPr id="12" name="Picture 11" descr="P1010047.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3930186" y="1921829"/>
            <a:ext cx="2133601" cy="1600201"/>
          </a:xfrm>
          <a:prstGeom prst="rect">
            <a:avLst/>
          </a:prstGeom>
          <a:ln w="19050">
            <a:solidFill>
              <a:schemeClr val="tx1"/>
            </a:solidFill>
          </a:ln>
        </p:spPr>
      </p:pic>
    </p:spTree>
    <p:extLst>
      <p:ext uri="{BB962C8B-B14F-4D97-AF65-F5344CB8AC3E}">
        <p14:creationId xmlns:p14="http://schemas.microsoft.com/office/powerpoint/2010/main" val="443461717"/>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28600"/>
            <a:ext cx="8001000" cy="1384995"/>
          </a:xfrm>
          <a:prstGeom prst="rect">
            <a:avLst/>
          </a:prstGeom>
          <a:noFill/>
        </p:spPr>
        <p:txBody>
          <a:bodyPr wrap="square" rtlCol="0">
            <a:spAutoFit/>
          </a:bodyPr>
          <a:lstStyle/>
          <a:p>
            <a:pPr algn="ctr" fontAlgn="base">
              <a:spcBef>
                <a:spcPct val="0"/>
              </a:spcBef>
              <a:spcAft>
                <a:spcPct val="0"/>
              </a:spcAft>
            </a:pPr>
            <a:r>
              <a:rPr lang="en-US" sz="6000" b="1" dirty="0" smtClean="0">
                <a:solidFill>
                  <a:srgbClr val="F47E1C"/>
                </a:solidFill>
                <a:latin typeface="Calibri" panose="020F0502020204030204" pitchFamily="34" charset="0"/>
                <a:cs typeface="Calibri" panose="020F0502020204030204" pitchFamily="34" charset="0"/>
              </a:rPr>
              <a:t>“School Speak”</a:t>
            </a:r>
          </a:p>
          <a:p>
            <a:pPr algn="ctr" fontAlgn="base">
              <a:spcBef>
                <a:spcPct val="0"/>
              </a:spcBef>
              <a:spcAft>
                <a:spcPct val="0"/>
              </a:spcAft>
            </a:pPr>
            <a:r>
              <a:rPr lang="en-US" sz="2400" b="1" dirty="0" smtClean="0">
                <a:solidFill>
                  <a:srgbClr val="009900"/>
                </a:solidFill>
                <a:latin typeface="Calibri" panose="020F0502020204030204" pitchFamily="34" charset="0"/>
                <a:cs typeface="Calibri" panose="020F0502020204030204" pitchFamily="34" charset="0"/>
              </a:rPr>
              <a:t>Top Ten Things To Know When Working With Schools…..</a:t>
            </a:r>
            <a:endParaRPr lang="en-US" sz="2400" b="1" dirty="0">
              <a:solidFill>
                <a:srgbClr val="009900"/>
              </a:solidFill>
              <a:latin typeface="Calibri" panose="020F0502020204030204" pitchFamily="34" charset="0"/>
              <a:cs typeface="Calibri" panose="020F0502020204030204" pitchFamily="34" charset="0"/>
            </a:endParaRPr>
          </a:p>
        </p:txBody>
      </p:sp>
      <p:sp>
        <p:nvSpPr>
          <p:cNvPr id="3" name="TextBox 2"/>
          <p:cNvSpPr txBox="1"/>
          <p:nvPr/>
        </p:nvSpPr>
        <p:spPr>
          <a:xfrm>
            <a:off x="514350" y="1752600"/>
            <a:ext cx="8020050" cy="3600986"/>
          </a:xfrm>
          <a:prstGeom prst="rect">
            <a:avLst/>
          </a:prstGeom>
          <a:noFill/>
        </p:spPr>
        <p:txBody>
          <a:bodyPr wrap="square" rtlCol="0">
            <a:spAutoFit/>
          </a:bodyPr>
          <a:lstStyle/>
          <a:p>
            <a:pPr fontAlgn="base">
              <a:spcBef>
                <a:spcPct val="0"/>
              </a:spcBef>
              <a:spcAft>
                <a:spcPct val="0"/>
              </a:spcAft>
            </a:pPr>
            <a:r>
              <a:rPr lang="en-US" sz="2400" b="1" dirty="0" smtClean="0">
                <a:solidFill>
                  <a:srgbClr val="FF9900"/>
                </a:solidFill>
                <a:latin typeface="Calibri" panose="020F0502020204030204" pitchFamily="34" charset="0"/>
                <a:cs typeface="Calibri" panose="020F0502020204030204" pitchFamily="34" charset="0"/>
              </a:rPr>
              <a:t>10</a:t>
            </a:r>
            <a:r>
              <a:rPr lang="en-US" sz="2800" b="1" dirty="0" smtClean="0">
                <a:solidFill>
                  <a:srgbClr val="FF9900"/>
                </a:solidFill>
                <a:latin typeface="Calibri" panose="020F0502020204030204" pitchFamily="34" charset="0"/>
                <a:cs typeface="Calibri" panose="020F0502020204030204" pitchFamily="34" charset="0"/>
              </a:rPr>
              <a:t>.  </a:t>
            </a:r>
            <a:r>
              <a:rPr lang="en-US" sz="2000" b="1" dirty="0" smtClean="0">
                <a:solidFill>
                  <a:srgbClr val="0066CC"/>
                </a:solidFill>
                <a:latin typeface="Calibri" panose="020F0502020204030204" pitchFamily="34" charset="0"/>
                <a:cs typeface="Calibri" panose="020F0502020204030204" pitchFamily="34" charset="0"/>
              </a:rPr>
              <a:t>Schools, holistically, don’t know of Extension &amp; if they do, aren’t aware of  all that we do.</a:t>
            </a:r>
          </a:p>
          <a:p>
            <a:pPr marL="1200150" lvl="2" indent="-285750" fontAlgn="base">
              <a:spcBef>
                <a:spcPct val="0"/>
              </a:spcBef>
              <a:spcAft>
                <a:spcPct val="0"/>
              </a:spcAft>
              <a:buFont typeface="Arial" panose="020B0604020202020204" pitchFamily="34" charset="0"/>
              <a:buChar char="•"/>
            </a:pPr>
            <a:r>
              <a:rPr lang="en-US" sz="2000" b="1" i="1" dirty="0" smtClean="0">
                <a:solidFill>
                  <a:srgbClr val="009900"/>
                </a:solidFill>
                <a:latin typeface="Calibri" panose="020F0502020204030204" pitchFamily="34" charset="0"/>
                <a:cs typeface="Calibri" panose="020F0502020204030204" pitchFamily="34" charset="0"/>
              </a:rPr>
              <a:t>education by Extension staff and volunteers is key</a:t>
            </a:r>
          </a:p>
          <a:p>
            <a:pPr lvl="2" fontAlgn="base">
              <a:spcBef>
                <a:spcPct val="0"/>
              </a:spcBef>
              <a:spcAft>
                <a:spcPct val="0"/>
              </a:spcAft>
            </a:pPr>
            <a:endParaRPr lang="en-US" sz="2000" b="1" dirty="0" smtClean="0">
              <a:solidFill>
                <a:srgbClr val="009900"/>
              </a:solidFill>
              <a:latin typeface="Calibri" panose="020F0502020204030204" pitchFamily="34" charset="0"/>
              <a:cs typeface="Calibri" panose="020F0502020204030204" pitchFamily="34" charset="0"/>
            </a:endParaRPr>
          </a:p>
          <a:p>
            <a:pPr fontAlgn="base">
              <a:spcBef>
                <a:spcPct val="0"/>
              </a:spcBef>
              <a:spcAft>
                <a:spcPct val="0"/>
              </a:spcAft>
            </a:pPr>
            <a:r>
              <a:rPr lang="en-US" sz="2000" b="1" dirty="0" smtClean="0">
                <a:solidFill>
                  <a:srgbClr val="FF9900"/>
                </a:solidFill>
                <a:latin typeface="Calibri" panose="020F0502020204030204" pitchFamily="34" charset="0"/>
                <a:cs typeface="Calibri" panose="020F0502020204030204" pitchFamily="34" charset="0"/>
              </a:rPr>
              <a:t> 9.  </a:t>
            </a:r>
            <a:r>
              <a:rPr lang="en-US" sz="2000" b="1" dirty="0">
                <a:solidFill>
                  <a:srgbClr val="FF9900"/>
                </a:solidFill>
                <a:latin typeface="Calibri" panose="020F0502020204030204" pitchFamily="34" charset="0"/>
                <a:cs typeface="Calibri" panose="020F0502020204030204" pitchFamily="34" charset="0"/>
              </a:rPr>
              <a:t> </a:t>
            </a:r>
            <a:r>
              <a:rPr lang="en-US" sz="2000" b="1" dirty="0" smtClean="0">
                <a:solidFill>
                  <a:srgbClr val="0066CC"/>
                </a:solidFill>
                <a:latin typeface="Calibri" panose="020F0502020204030204" pitchFamily="34" charset="0"/>
                <a:cs typeface="Calibri" panose="020F0502020204030204" pitchFamily="34" charset="0"/>
              </a:rPr>
              <a:t>Relationship building and sustainable partnerships are imperative.</a:t>
            </a:r>
          </a:p>
          <a:p>
            <a:pPr marL="1200150" lvl="2" indent="-285750" fontAlgn="base">
              <a:spcBef>
                <a:spcPct val="0"/>
              </a:spcBef>
              <a:spcAft>
                <a:spcPct val="0"/>
              </a:spcAft>
              <a:buFont typeface="Arial" panose="020B0604020202020204" pitchFamily="34" charset="0"/>
              <a:buChar char="•"/>
            </a:pPr>
            <a:r>
              <a:rPr lang="en-US" sz="2000" b="1" i="1" dirty="0" smtClean="0">
                <a:solidFill>
                  <a:srgbClr val="009900"/>
                </a:solidFill>
                <a:latin typeface="Calibri" panose="020F0502020204030204" pitchFamily="34" charset="0"/>
                <a:cs typeface="Calibri" panose="020F0502020204030204" pitchFamily="34" charset="0"/>
              </a:rPr>
              <a:t>seek out the district/school “cheerleader(s)” to get started &amp; maintain these partnerships</a:t>
            </a:r>
          </a:p>
          <a:p>
            <a:pPr lvl="2" fontAlgn="base">
              <a:spcBef>
                <a:spcPct val="0"/>
              </a:spcBef>
              <a:spcAft>
                <a:spcPct val="0"/>
              </a:spcAft>
            </a:pPr>
            <a:endParaRPr lang="en-US" sz="2000" b="1" dirty="0" smtClean="0">
              <a:solidFill>
                <a:srgbClr val="009900"/>
              </a:solidFill>
              <a:latin typeface="Calibri" panose="020F0502020204030204" pitchFamily="34" charset="0"/>
              <a:cs typeface="Calibri" panose="020F0502020204030204" pitchFamily="34" charset="0"/>
            </a:endParaRPr>
          </a:p>
          <a:p>
            <a:pPr fontAlgn="base">
              <a:spcBef>
                <a:spcPct val="0"/>
              </a:spcBef>
              <a:spcAft>
                <a:spcPct val="0"/>
              </a:spcAft>
            </a:pPr>
            <a:r>
              <a:rPr lang="en-US" sz="2000" b="1" dirty="0">
                <a:solidFill>
                  <a:srgbClr val="FF9900"/>
                </a:solidFill>
                <a:latin typeface="Calibri" panose="020F0502020204030204" pitchFamily="34" charset="0"/>
                <a:cs typeface="Calibri" panose="020F0502020204030204" pitchFamily="34" charset="0"/>
              </a:rPr>
              <a:t> </a:t>
            </a:r>
            <a:r>
              <a:rPr lang="en-US" sz="2000" b="1" dirty="0" smtClean="0">
                <a:solidFill>
                  <a:srgbClr val="FF9900"/>
                </a:solidFill>
                <a:latin typeface="Calibri" panose="020F0502020204030204" pitchFamily="34" charset="0"/>
                <a:cs typeface="Calibri" panose="020F0502020204030204" pitchFamily="34" charset="0"/>
              </a:rPr>
              <a:t>8.  </a:t>
            </a:r>
            <a:r>
              <a:rPr lang="en-US" sz="2000" b="1" dirty="0">
                <a:solidFill>
                  <a:srgbClr val="FF9900"/>
                </a:solidFill>
                <a:latin typeface="Calibri" panose="020F0502020204030204" pitchFamily="34" charset="0"/>
                <a:cs typeface="Calibri" panose="020F0502020204030204" pitchFamily="34" charset="0"/>
              </a:rPr>
              <a:t> </a:t>
            </a:r>
            <a:r>
              <a:rPr lang="en-US" sz="2000" b="1" dirty="0" smtClean="0">
                <a:solidFill>
                  <a:srgbClr val="0066CC"/>
                </a:solidFill>
                <a:latin typeface="Calibri" panose="020F0502020204030204" pitchFamily="34" charset="0"/>
                <a:cs typeface="Calibri" panose="020F0502020204030204" pitchFamily="34" charset="0"/>
              </a:rPr>
              <a:t>Daily school schedules are everything – schools live and die by them.</a:t>
            </a:r>
          </a:p>
          <a:p>
            <a:pPr marL="1200150" lvl="2" indent="-285750" fontAlgn="base">
              <a:spcBef>
                <a:spcPct val="0"/>
              </a:spcBef>
              <a:spcAft>
                <a:spcPct val="0"/>
              </a:spcAft>
              <a:buFont typeface="Arial" panose="020B0604020202020204" pitchFamily="34" charset="0"/>
              <a:buChar char="•"/>
            </a:pPr>
            <a:r>
              <a:rPr lang="en-US" sz="2000" b="1" i="1" dirty="0" smtClean="0">
                <a:solidFill>
                  <a:srgbClr val="009900"/>
                </a:solidFill>
                <a:latin typeface="Calibri" panose="020F0502020204030204" pitchFamily="34" charset="0"/>
                <a:cs typeface="Calibri" panose="020F0502020204030204" pitchFamily="34" charset="0"/>
              </a:rPr>
              <a:t>be flexible and have plan as to how to communicate when changes occur</a:t>
            </a:r>
          </a:p>
        </p:txBody>
      </p:sp>
    </p:spTree>
    <p:extLst>
      <p:ext uri="{BB962C8B-B14F-4D97-AF65-F5344CB8AC3E}">
        <p14:creationId xmlns:p14="http://schemas.microsoft.com/office/powerpoint/2010/main" val="291399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anim calcmode="lin" valueType="num">
                                      <p:cBhvr>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anim calcmode="lin" valueType="num">
                                      <p:cBhvr>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anim calcmode="lin" valueType="num">
                                      <p:cBhvr>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anim calcmode="lin" valueType="num">
                                      <p:cBhvr>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9600"/>
            <a:ext cx="9296400" cy="4893647"/>
          </a:xfrm>
          <a:prstGeom prst="rect">
            <a:avLst/>
          </a:prstGeom>
        </p:spPr>
        <p:txBody>
          <a:bodyPr wrap="square">
            <a:spAutoFit/>
          </a:bodyPr>
          <a:lstStyle/>
          <a:p>
            <a:pPr fontAlgn="base">
              <a:spcBef>
                <a:spcPct val="0"/>
              </a:spcBef>
              <a:spcAft>
                <a:spcPct val="0"/>
              </a:spcAft>
            </a:pPr>
            <a:r>
              <a:rPr lang="en-US" sz="1950" dirty="0">
                <a:solidFill>
                  <a:srgbClr val="0066CC"/>
                </a:solidFill>
              </a:rPr>
              <a:t> </a:t>
            </a:r>
            <a:endParaRPr lang="en-US" sz="1950" dirty="0" smtClean="0">
              <a:solidFill>
                <a:srgbClr val="0066CC"/>
              </a:solidFill>
            </a:endParaRPr>
          </a:p>
          <a:p>
            <a:pPr fontAlgn="base">
              <a:spcBef>
                <a:spcPct val="0"/>
              </a:spcBef>
              <a:spcAft>
                <a:spcPct val="0"/>
              </a:spcAft>
            </a:pPr>
            <a:r>
              <a:rPr lang="en-US" sz="2000" b="1" dirty="0" smtClean="0">
                <a:solidFill>
                  <a:srgbClr val="FF9900"/>
                </a:solidFill>
              </a:rPr>
              <a:t> 7</a:t>
            </a:r>
            <a:r>
              <a:rPr lang="en-US" sz="2000" b="1" dirty="0">
                <a:solidFill>
                  <a:srgbClr val="FF9900"/>
                </a:solidFill>
              </a:rPr>
              <a:t>.   </a:t>
            </a:r>
            <a:r>
              <a:rPr lang="en-US" sz="1950" b="1" dirty="0">
                <a:solidFill>
                  <a:srgbClr val="0066CC"/>
                </a:solidFill>
              </a:rPr>
              <a:t>School program planning is like retail marketing…..working 6 months to 1 year out.</a:t>
            </a:r>
          </a:p>
          <a:p>
            <a:pPr marL="1200150" lvl="2" indent="-285750" fontAlgn="base">
              <a:spcBef>
                <a:spcPct val="0"/>
              </a:spcBef>
              <a:spcAft>
                <a:spcPct val="0"/>
              </a:spcAft>
              <a:buFont typeface="Arial" panose="020B0604020202020204" pitchFamily="34" charset="0"/>
              <a:buChar char="•"/>
            </a:pPr>
            <a:r>
              <a:rPr lang="en-US" sz="1950" b="1" i="1" dirty="0">
                <a:solidFill>
                  <a:srgbClr val="009900"/>
                </a:solidFill>
              </a:rPr>
              <a:t>reach out no later than Jan-March to secure spot on training calendars for late spring; summer; early </a:t>
            </a:r>
            <a:r>
              <a:rPr lang="en-US" sz="1950" b="1" i="1" dirty="0" smtClean="0">
                <a:solidFill>
                  <a:srgbClr val="009900"/>
                </a:solidFill>
              </a:rPr>
              <a:t>fall</a:t>
            </a:r>
          </a:p>
          <a:p>
            <a:pPr lvl="2" fontAlgn="base">
              <a:spcBef>
                <a:spcPct val="0"/>
              </a:spcBef>
              <a:spcAft>
                <a:spcPct val="0"/>
              </a:spcAft>
            </a:pPr>
            <a:endParaRPr lang="en-US" sz="1950" b="1" dirty="0">
              <a:solidFill>
                <a:srgbClr val="0066CC"/>
              </a:solidFill>
            </a:endParaRPr>
          </a:p>
          <a:p>
            <a:pPr fontAlgn="base">
              <a:spcBef>
                <a:spcPct val="0"/>
              </a:spcBef>
              <a:spcAft>
                <a:spcPct val="0"/>
              </a:spcAft>
            </a:pPr>
            <a:r>
              <a:rPr lang="en-US" sz="2000" b="1" dirty="0">
                <a:solidFill>
                  <a:srgbClr val="FF9900"/>
                </a:solidFill>
              </a:rPr>
              <a:t> 6.   </a:t>
            </a:r>
            <a:r>
              <a:rPr lang="en-US" sz="1950" b="1" dirty="0">
                <a:solidFill>
                  <a:srgbClr val="0066CC"/>
                </a:solidFill>
              </a:rPr>
              <a:t>School security is a hot button.</a:t>
            </a:r>
          </a:p>
          <a:p>
            <a:pPr marL="1200150" lvl="2" indent="-285750" fontAlgn="base">
              <a:spcBef>
                <a:spcPct val="0"/>
              </a:spcBef>
              <a:spcAft>
                <a:spcPct val="0"/>
              </a:spcAft>
              <a:buFont typeface="Arial" panose="020B0604020202020204" pitchFamily="34" charset="0"/>
              <a:buChar char="•"/>
            </a:pPr>
            <a:r>
              <a:rPr lang="en-US" sz="1950" b="1" i="1" dirty="0">
                <a:solidFill>
                  <a:srgbClr val="009900"/>
                </a:solidFill>
              </a:rPr>
              <a:t>Ask for protocols &amp; follow </a:t>
            </a:r>
            <a:r>
              <a:rPr lang="en-US" sz="1950" b="1" i="1" dirty="0" smtClean="0">
                <a:solidFill>
                  <a:srgbClr val="009900"/>
                </a:solidFill>
              </a:rPr>
              <a:t>them</a:t>
            </a:r>
          </a:p>
          <a:p>
            <a:pPr lvl="2" fontAlgn="base">
              <a:spcBef>
                <a:spcPct val="0"/>
              </a:spcBef>
              <a:spcAft>
                <a:spcPct val="0"/>
              </a:spcAft>
            </a:pPr>
            <a:endParaRPr lang="en-US" sz="1950" b="1" dirty="0">
              <a:solidFill>
                <a:srgbClr val="0066CC"/>
              </a:solidFill>
            </a:endParaRPr>
          </a:p>
          <a:p>
            <a:pPr fontAlgn="base">
              <a:spcBef>
                <a:spcPct val="0"/>
              </a:spcBef>
              <a:spcAft>
                <a:spcPct val="0"/>
              </a:spcAft>
            </a:pPr>
            <a:r>
              <a:rPr lang="en-US" sz="2000" b="1" dirty="0">
                <a:solidFill>
                  <a:srgbClr val="FF9900"/>
                </a:solidFill>
              </a:rPr>
              <a:t> 5.   </a:t>
            </a:r>
            <a:r>
              <a:rPr lang="en-US" sz="1950" b="1" dirty="0">
                <a:solidFill>
                  <a:srgbClr val="0066CC"/>
                </a:solidFill>
              </a:rPr>
              <a:t>The Principal/Building Leader makes on average 225 one to two </a:t>
            </a:r>
            <a:r>
              <a:rPr lang="en-US" sz="1950" b="1" dirty="0" smtClean="0">
                <a:solidFill>
                  <a:srgbClr val="0066CC"/>
                </a:solidFill>
              </a:rPr>
              <a:t>minute</a:t>
            </a:r>
            <a:br>
              <a:rPr lang="en-US" sz="1950" b="1" dirty="0" smtClean="0">
                <a:solidFill>
                  <a:srgbClr val="0066CC"/>
                </a:solidFill>
              </a:rPr>
            </a:br>
            <a:r>
              <a:rPr lang="en-US" sz="1950" b="1" dirty="0" smtClean="0">
                <a:solidFill>
                  <a:srgbClr val="0066CC"/>
                </a:solidFill>
              </a:rPr>
              <a:t>decisions </a:t>
            </a:r>
            <a:r>
              <a:rPr lang="en-US" sz="1950" b="1" dirty="0">
                <a:solidFill>
                  <a:srgbClr val="0066CC"/>
                </a:solidFill>
              </a:rPr>
              <a:t>in </a:t>
            </a:r>
            <a:r>
              <a:rPr lang="en-US" sz="1950" b="1" dirty="0" smtClean="0">
                <a:solidFill>
                  <a:srgbClr val="0066CC"/>
                </a:solidFill>
              </a:rPr>
              <a:t>a day.</a:t>
            </a:r>
            <a:endParaRPr lang="en-US" sz="1950" b="1" dirty="0">
              <a:solidFill>
                <a:srgbClr val="0066CC"/>
              </a:solidFill>
            </a:endParaRPr>
          </a:p>
          <a:p>
            <a:pPr marL="1200150" lvl="2" indent="-285750" fontAlgn="base">
              <a:spcBef>
                <a:spcPct val="0"/>
              </a:spcBef>
              <a:spcAft>
                <a:spcPct val="0"/>
              </a:spcAft>
              <a:buFont typeface="Arial" panose="020B0604020202020204" pitchFamily="34" charset="0"/>
              <a:buChar char="•"/>
            </a:pPr>
            <a:r>
              <a:rPr lang="en-US" sz="1950" b="1" i="1" dirty="0">
                <a:solidFill>
                  <a:srgbClr val="009900"/>
                </a:solidFill>
              </a:rPr>
              <a:t>they care about your inquiry, but you may be #215 on their decision timeline </a:t>
            </a:r>
          </a:p>
          <a:p>
            <a:pPr lvl="2" fontAlgn="base">
              <a:spcBef>
                <a:spcPct val="0"/>
              </a:spcBef>
              <a:spcAft>
                <a:spcPct val="0"/>
              </a:spcAft>
            </a:pPr>
            <a:r>
              <a:rPr lang="en-US" sz="1950" b="1" i="1" dirty="0">
                <a:solidFill>
                  <a:srgbClr val="009900"/>
                </a:solidFill>
              </a:rPr>
              <a:t>     **see #9…..remember it’s about relationship </a:t>
            </a:r>
            <a:r>
              <a:rPr lang="en-US" sz="1950" b="1" i="1" dirty="0" smtClean="0">
                <a:solidFill>
                  <a:srgbClr val="009900"/>
                </a:solidFill>
              </a:rPr>
              <a:t>building</a:t>
            </a:r>
          </a:p>
          <a:p>
            <a:pPr lvl="2" fontAlgn="base">
              <a:spcBef>
                <a:spcPct val="0"/>
              </a:spcBef>
              <a:spcAft>
                <a:spcPct val="0"/>
              </a:spcAft>
            </a:pPr>
            <a:endParaRPr lang="en-US" sz="1950" b="1" dirty="0" smtClean="0">
              <a:solidFill>
                <a:srgbClr val="0066CC"/>
              </a:solidFill>
            </a:endParaRPr>
          </a:p>
          <a:p>
            <a:pPr fontAlgn="base">
              <a:spcBef>
                <a:spcPct val="0"/>
              </a:spcBef>
              <a:spcAft>
                <a:spcPct val="0"/>
              </a:spcAft>
            </a:pPr>
            <a:r>
              <a:rPr lang="en-US" sz="2000" b="1" dirty="0">
                <a:solidFill>
                  <a:srgbClr val="FF9900"/>
                </a:solidFill>
              </a:rPr>
              <a:t> </a:t>
            </a:r>
            <a:r>
              <a:rPr lang="en-US" sz="2000" b="1" dirty="0" smtClean="0">
                <a:solidFill>
                  <a:srgbClr val="FF9900"/>
                </a:solidFill>
              </a:rPr>
              <a:t>4.   </a:t>
            </a:r>
            <a:r>
              <a:rPr lang="en-US" sz="1950" b="1" dirty="0" smtClean="0">
                <a:solidFill>
                  <a:srgbClr val="0066CC"/>
                </a:solidFill>
              </a:rPr>
              <a:t>Hugs </a:t>
            </a:r>
            <a:r>
              <a:rPr lang="en-US" sz="1950" b="1" dirty="0">
                <a:solidFill>
                  <a:srgbClr val="0066CC"/>
                </a:solidFill>
              </a:rPr>
              <a:t>&amp; High Fives are freely given by the “little” people!</a:t>
            </a:r>
          </a:p>
          <a:p>
            <a:pPr marL="1200150" lvl="2" indent="-285750" fontAlgn="base">
              <a:spcBef>
                <a:spcPct val="0"/>
              </a:spcBef>
              <a:spcAft>
                <a:spcPct val="0"/>
              </a:spcAft>
              <a:buFont typeface="Arial" panose="020B0604020202020204" pitchFamily="34" charset="0"/>
              <a:buChar char="•"/>
            </a:pPr>
            <a:r>
              <a:rPr lang="en-US" sz="1950" b="1" i="1" dirty="0">
                <a:solidFill>
                  <a:srgbClr val="009900"/>
                </a:solidFill>
              </a:rPr>
              <a:t>hug &amp; high five the “little” people back</a:t>
            </a:r>
          </a:p>
          <a:p>
            <a:pPr fontAlgn="base">
              <a:spcBef>
                <a:spcPct val="0"/>
              </a:spcBef>
              <a:spcAft>
                <a:spcPct val="0"/>
              </a:spcAft>
            </a:pPr>
            <a:endParaRPr lang="en-US" sz="1950" b="1" dirty="0">
              <a:solidFill>
                <a:srgbClr val="000000"/>
              </a:solidFill>
            </a:endParaRPr>
          </a:p>
        </p:txBody>
      </p:sp>
      <p:sp>
        <p:nvSpPr>
          <p:cNvPr id="4" name="TextBox 3"/>
          <p:cNvSpPr txBox="1"/>
          <p:nvPr/>
        </p:nvSpPr>
        <p:spPr>
          <a:xfrm>
            <a:off x="1143000" y="156198"/>
            <a:ext cx="8001000" cy="557204"/>
          </a:xfrm>
          <a:prstGeom prst="rect">
            <a:avLst/>
          </a:prstGeom>
          <a:noFill/>
        </p:spPr>
        <p:txBody>
          <a:bodyPr wrap="square" rtlCol="0">
            <a:spAutoFit/>
          </a:bodyPr>
          <a:lstStyle/>
          <a:p>
            <a:pPr algn="r" fontAlgn="base">
              <a:lnSpc>
                <a:spcPts val="1800"/>
              </a:lnSpc>
              <a:spcBef>
                <a:spcPct val="0"/>
              </a:spcBef>
              <a:spcAft>
                <a:spcPct val="0"/>
              </a:spcAft>
            </a:pPr>
            <a:r>
              <a:rPr lang="en-US" sz="4400" b="1" dirty="0" smtClean="0">
                <a:solidFill>
                  <a:srgbClr val="F47E1C"/>
                </a:solidFill>
                <a:latin typeface="Calibri" panose="020F0502020204030204" pitchFamily="34" charset="0"/>
                <a:cs typeface="Calibri" panose="020F0502020204030204" pitchFamily="34" charset="0"/>
              </a:rPr>
              <a:t>School Speak</a:t>
            </a:r>
          </a:p>
          <a:p>
            <a:pPr algn="r" fontAlgn="base">
              <a:lnSpc>
                <a:spcPts val="1800"/>
              </a:lnSpc>
              <a:spcBef>
                <a:spcPct val="0"/>
              </a:spcBef>
              <a:spcAft>
                <a:spcPct val="0"/>
              </a:spcAft>
            </a:pPr>
            <a:r>
              <a:rPr lang="en-US" sz="1600" b="1" dirty="0" smtClean="0">
                <a:solidFill>
                  <a:srgbClr val="009900"/>
                </a:solidFill>
                <a:latin typeface="Calibri" panose="020F0502020204030204" pitchFamily="34" charset="0"/>
                <a:cs typeface="Calibri" panose="020F0502020204030204" pitchFamily="34" charset="0"/>
              </a:rPr>
              <a:t>Top Ten Things To Know When Working </a:t>
            </a:r>
            <a:r>
              <a:rPr lang="en-US" b="1" dirty="0" smtClean="0">
                <a:solidFill>
                  <a:srgbClr val="009900"/>
                </a:solidFill>
                <a:latin typeface="Calibri" panose="020F0502020204030204" pitchFamily="34" charset="0"/>
                <a:cs typeface="Calibri" panose="020F0502020204030204" pitchFamily="34" charset="0"/>
              </a:rPr>
              <a:t>With Schools</a:t>
            </a:r>
            <a:endParaRPr lang="en-US" b="1" dirty="0">
              <a:solidFill>
                <a:srgbClr val="00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6911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anim calcmode="lin" valueType="num">
                                      <p:cBhvr>
                                        <p:cTn id="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anim calcmode="lin" valueType="num">
                                      <p:cBhvr>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anim calcmode="lin" valueType="num">
                                      <p:cBhvr>
                                        <p:cTn id="2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anim calcmode="lin" valueType="num">
                                      <p:cBhvr>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anim calcmode="lin" valueType="num">
                                      <p:cBhvr>
                                        <p:cTn id="3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7" end="7"/>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anim calcmode="lin" valueType="num">
                                      <p:cBhvr>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8" end="8"/>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anim calcmode="lin" valueType="num">
                                      <p:cBhvr>
                                        <p:cTn id="4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fade">
                                      <p:cBhvr>
                                        <p:cTn id="48" dur="500"/>
                                        <p:tgtEl>
                                          <p:spTgt spid="3">
                                            <p:txEl>
                                              <p:pRg st="11" end="11"/>
                                            </p:txEl>
                                          </p:spTgt>
                                        </p:tgtEl>
                                      </p:cBhvr>
                                    </p:animEffect>
                                    <p:anim calcmode="lin" valueType="num">
                                      <p:cBhvr>
                                        <p:cTn id="4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0" dur="500" fill="hold"/>
                                        <p:tgtEl>
                                          <p:spTgt spid="3">
                                            <p:txEl>
                                              <p:pRg st="11" end="11"/>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fade">
                                      <p:cBhvr>
                                        <p:cTn id="53" dur="500"/>
                                        <p:tgtEl>
                                          <p:spTgt spid="3">
                                            <p:txEl>
                                              <p:pRg st="12" end="12"/>
                                            </p:txEl>
                                          </p:spTgt>
                                        </p:tgtEl>
                                      </p:cBhvr>
                                    </p:animEffect>
                                    <p:anim calcmode="lin" valueType="num">
                                      <p:cBhvr>
                                        <p:cTn id="54"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5" dur="5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7"/>
          <p:cNvSpPr txBox="1">
            <a:spLocks noChangeArrowheads="1"/>
          </p:cNvSpPr>
          <p:nvPr/>
        </p:nvSpPr>
        <p:spPr bwMode="auto">
          <a:xfrm>
            <a:off x="228600" y="0"/>
            <a:ext cx="25570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4400" b="1" dirty="0" smtClean="0">
                <a:solidFill>
                  <a:srgbClr val="F47E1C"/>
                </a:solidFill>
                <a:latin typeface="+mj-lt"/>
              </a:rPr>
              <a:t>Relevance</a:t>
            </a:r>
            <a:endParaRPr lang="en-US" sz="4400" b="1" dirty="0">
              <a:solidFill>
                <a:srgbClr val="F47E1C"/>
              </a:solidFill>
              <a:latin typeface="+mj-lt"/>
            </a:endParaRPr>
          </a:p>
        </p:txBody>
      </p:sp>
      <p:sp>
        <p:nvSpPr>
          <p:cNvPr id="4" name="Content Placeholder 2"/>
          <p:cNvSpPr>
            <a:spLocks noGrp="1"/>
          </p:cNvSpPr>
          <p:nvPr>
            <p:ph type="body" sz="half" idx="4294967295"/>
          </p:nvPr>
        </p:nvSpPr>
        <p:spPr>
          <a:xfrm>
            <a:off x="135732" y="769442"/>
            <a:ext cx="8168014" cy="5707063"/>
          </a:xfrm>
        </p:spPr>
        <p:txBody>
          <a:bodyPr>
            <a:noAutofit/>
          </a:bodyPr>
          <a:lstStyle/>
          <a:p>
            <a:pPr>
              <a:buFont typeface="Wingdings" panose="05000000000000000000" pitchFamily="2" charset="2"/>
              <a:buChar char="§"/>
            </a:pPr>
            <a:r>
              <a:rPr lang="en-US" sz="2400" dirty="0" smtClean="0">
                <a:solidFill>
                  <a:srgbClr val="0066CC"/>
                </a:solidFill>
                <a:latin typeface="Calibri" panose="020F0502020204030204" pitchFamily="34" charset="0"/>
              </a:rPr>
              <a:t>High </a:t>
            </a:r>
            <a:r>
              <a:rPr lang="en-US" sz="2400" dirty="0">
                <a:solidFill>
                  <a:srgbClr val="0066CC"/>
                </a:solidFill>
                <a:latin typeface="Calibri" panose="020F0502020204030204" pitchFamily="34" charset="0"/>
              </a:rPr>
              <a:t>prevalence of childhood obesity </a:t>
            </a:r>
            <a:r>
              <a:rPr lang="en-US" sz="2400" dirty="0" smtClean="0">
                <a:solidFill>
                  <a:srgbClr val="0066CC"/>
                </a:solidFill>
                <a:latin typeface="Calibri" panose="020F0502020204030204" pitchFamily="34" charset="0"/>
              </a:rPr>
              <a:t>is </a:t>
            </a:r>
            <a:r>
              <a:rPr lang="en-US" sz="2400" dirty="0">
                <a:solidFill>
                  <a:srgbClr val="0066CC"/>
                </a:solidFill>
                <a:latin typeface="Calibri" panose="020F0502020204030204" pitchFamily="34" charset="0"/>
              </a:rPr>
              <a:t>cause for concern because it is linked to negative health consequences for children and their families. </a:t>
            </a:r>
            <a:endParaRPr lang="en-US" sz="2400" dirty="0" smtClean="0">
              <a:solidFill>
                <a:srgbClr val="0066CC"/>
              </a:solidFill>
              <a:latin typeface="Calibri" panose="020F0502020204030204" pitchFamily="34" charset="0"/>
            </a:endParaRPr>
          </a:p>
          <a:p>
            <a:pPr>
              <a:buFont typeface="Wingdings" panose="05000000000000000000" pitchFamily="2" charset="2"/>
              <a:buChar char="§"/>
            </a:pPr>
            <a:r>
              <a:rPr lang="en-US" sz="2400" dirty="0" smtClean="0">
                <a:solidFill>
                  <a:srgbClr val="009900"/>
                </a:solidFill>
                <a:latin typeface="Calibri" panose="020F0502020204030204" pitchFamily="34" charset="0"/>
              </a:rPr>
              <a:t>Vegetable </a:t>
            </a:r>
            <a:r>
              <a:rPr lang="en-US" sz="2400" dirty="0">
                <a:solidFill>
                  <a:srgbClr val="009900"/>
                </a:solidFill>
                <a:latin typeface="Calibri" panose="020F0502020204030204" pitchFamily="34" charset="0"/>
              </a:rPr>
              <a:t>exposure plus school gardening has been shown to </a:t>
            </a:r>
            <a:r>
              <a:rPr lang="en-US" sz="2400" b="1" dirty="0">
                <a:solidFill>
                  <a:srgbClr val="009900"/>
                </a:solidFill>
                <a:latin typeface="Calibri" panose="020F0502020204030204" pitchFamily="34" charset="0"/>
              </a:rPr>
              <a:t>improve consumption </a:t>
            </a:r>
            <a:r>
              <a:rPr lang="en-US" sz="2400" dirty="0">
                <a:solidFill>
                  <a:srgbClr val="009900"/>
                </a:solidFill>
                <a:latin typeface="Calibri" panose="020F0502020204030204" pitchFamily="34" charset="0"/>
              </a:rPr>
              <a:t>of fruits and vegetables</a:t>
            </a:r>
            <a:r>
              <a:rPr lang="en-US" sz="2400" dirty="0" smtClean="0">
                <a:solidFill>
                  <a:srgbClr val="009900"/>
                </a:solidFill>
                <a:latin typeface="Calibri" panose="020F0502020204030204" pitchFamily="34" charset="0"/>
              </a:rPr>
              <a:t>.</a:t>
            </a:r>
          </a:p>
          <a:p>
            <a:pPr>
              <a:buFont typeface="Wingdings" panose="05000000000000000000" pitchFamily="2" charset="2"/>
              <a:buChar char="§"/>
            </a:pPr>
            <a:r>
              <a:rPr lang="en-US" sz="2400" dirty="0" smtClean="0">
                <a:solidFill>
                  <a:srgbClr val="0066CC"/>
                </a:solidFill>
                <a:latin typeface="Calibri" panose="020F0502020204030204" pitchFamily="34" charset="0"/>
              </a:rPr>
              <a:t>Adding </a:t>
            </a:r>
            <a:r>
              <a:rPr lang="en-US" sz="2400" dirty="0">
                <a:solidFill>
                  <a:srgbClr val="0066CC"/>
                </a:solidFill>
                <a:latin typeface="Calibri" panose="020F0502020204030204" pitchFamily="34" charset="0"/>
              </a:rPr>
              <a:t>more frequent and more vigorous physical activities during school has been shown to </a:t>
            </a:r>
            <a:r>
              <a:rPr lang="en-US" sz="2400" b="1" dirty="0">
                <a:solidFill>
                  <a:srgbClr val="0066CC"/>
                </a:solidFill>
                <a:latin typeface="Calibri" panose="020F0502020204030204" pitchFamily="34" charset="0"/>
              </a:rPr>
              <a:t>improve student fitness </a:t>
            </a:r>
            <a:r>
              <a:rPr lang="en-US" sz="2400" dirty="0">
                <a:solidFill>
                  <a:srgbClr val="0066CC"/>
                </a:solidFill>
                <a:latin typeface="Calibri" panose="020F0502020204030204" pitchFamily="34" charset="0"/>
              </a:rPr>
              <a:t>and weight. </a:t>
            </a:r>
            <a:endParaRPr lang="en-US" sz="2400" dirty="0" smtClean="0">
              <a:solidFill>
                <a:srgbClr val="0066CC"/>
              </a:solidFill>
              <a:latin typeface="Calibri" panose="020F0502020204030204" pitchFamily="34" charset="0"/>
            </a:endParaRPr>
          </a:p>
          <a:p>
            <a:pPr>
              <a:buFont typeface="Wingdings" panose="05000000000000000000" pitchFamily="2" charset="2"/>
              <a:buChar char="§"/>
            </a:pPr>
            <a:r>
              <a:rPr lang="en-US" sz="2400" dirty="0" smtClean="0">
                <a:solidFill>
                  <a:srgbClr val="009900"/>
                </a:solidFill>
                <a:latin typeface="Calibri" panose="020F0502020204030204" pitchFamily="34" charset="0"/>
              </a:rPr>
              <a:t>The </a:t>
            </a:r>
            <a:r>
              <a:rPr lang="en-US" sz="2400" dirty="0">
                <a:solidFill>
                  <a:srgbClr val="009900"/>
                </a:solidFill>
                <a:latin typeface="Calibri" panose="020F0502020204030204" pitchFamily="34" charset="0"/>
              </a:rPr>
              <a:t>greater the frequency of vegetable consumption and physical activity by parents, the </a:t>
            </a:r>
            <a:r>
              <a:rPr lang="en-US" sz="2400" b="1" dirty="0">
                <a:solidFill>
                  <a:srgbClr val="009900"/>
                </a:solidFill>
                <a:latin typeface="Calibri" panose="020F0502020204030204" pitchFamily="34" charset="0"/>
              </a:rPr>
              <a:t>greater the consumption of these foods and exercise by their children</a:t>
            </a:r>
            <a:r>
              <a:rPr lang="en-US" sz="2400" dirty="0">
                <a:solidFill>
                  <a:srgbClr val="009900"/>
                </a:solidFill>
                <a:latin typeface="Calibri" panose="020F0502020204030204" pitchFamily="34" charset="0"/>
              </a:rPr>
              <a:t>. </a:t>
            </a:r>
            <a:endParaRPr lang="en-US" sz="2400" dirty="0" smtClean="0">
              <a:solidFill>
                <a:srgbClr val="009900"/>
              </a:solidFill>
              <a:latin typeface="Calibri" panose="020F0502020204030204" pitchFamily="34" charset="0"/>
            </a:endParaRPr>
          </a:p>
          <a:p>
            <a:pPr>
              <a:buFont typeface="Wingdings" panose="05000000000000000000" pitchFamily="2" charset="2"/>
              <a:buChar char="§"/>
            </a:pPr>
            <a:r>
              <a:rPr lang="en-US" sz="2400" dirty="0" smtClean="0">
                <a:solidFill>
                  <a:srgbClr val="0066CC"/>
                </a:solidFill>
                <a:latin typeface="Calibri" panose="020F0502020204030204" pitchFamily="34" charset="0"/>
              </a:rPr>
              <a:t>With </a:t>
            </a:r>
            <a:r>
              <a:rPr lang="en-US" sz="2400" dirty="0">
                <a:solidFill>
                  <a:srgbClr val="0066CC"/>
                </a:solidFill>
                <a:latin typeface="Calibri" panose="020F0502020204030204" pitchFamily="34" charset="0"/>
              </a:rPr>
              <a:t>child obesity rates among low-income children in Texas ranging from 10% to over 20%, engaging schools and families in </a:t>
            </a:r>
            <a:r>
              <a:rPr lang="en-US" sz="2400" b="1" dirty="0">
                <a:solidFill>
                  <a:srgbClr val="0066CC"/>
                </a:solidFill>
                <a:latin typeface="Calibri" panose="020F0502020204030204" pitchFamily="34" charset="0"/>
              </a:rPr>
              <a:t>prevention efforts is critical.</a:t>
            </a:r>
          </a:p>
          <a:p>
            <a:endParaRPr lang="en-US" sz="2400" dirty="0"/>
          </a:p>
        </p:txBody>
      </p:sp>
    </p:spTree>
    <p:extLst>
      <p:ext uri="{BB962C8B-B14F-4D97-AF65-F5344CB8AC3E}">
        <p14:creationId xmlns:p14="http://schemas.microsoft.com/office/powerpoint/2010/main" val="215559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62000"/>
            <a:ext cx="8915400" cy="4601260"/>
          </a:xfrm>
          <a:prstGeom prst="rect">
            <a:avLst/>
          </a:prstGeom>
          <a:noFill/>
        </p:spPr>
        <p:txBody>
          <a:bodyPr wrap="square" rtlCol="0">
            <a:spAutoFit/>
          </a:bodyPr>
          <a:lstStyle/>
          <a:p>
            <a:pPr fontAlgn="base">
              <a:spcBef>
                <a:spcPct val="0"/>
              </a:spcBef>
              <a:spcAft>
                <a:spcPct val="0"/>
              </a:spcAft>
            </a:pPr>
            <a:r>
              <a:rPr lang="en-US" sz="2000" b="1" dirty="0">
                <a:solidFill>
                  <a:srgbClr val="FF9900"/>
                </a:solidFill>
              </a:rPr>
              <a:t> </a:t>
            </a:r>
            <a:r>
              <a:rPr lang="en-US" sz="2000" b="1" dirty="0" smtClean="0">
                <a:solidFill>
                  <a:srgbClr val="FF9900"/>
                </a:solidFill>
              </a:rPr>
              <a:t>3.    </a:t>
            </a:r>
            <a:r>
              <a:rPr lang="en-US" sz="1950" b="1" dirty="0" smtClean="0">
                <a:solidFill>
                  <a:srgbClr val="0066CC"/>
                </a:solidFill>
              </a:rPr>
              <a:t>Schools can be defined by the state’s assessment numbers. </a:t>
            </a:r>
            <a:r>
              <a:rPr lang="en-US" sz="1950" b="1" i="1" dirty="0" smtClean="0">
                <a:solidFill>
                  <a:srgbClr val="0066CC"/>
                </a:solidFill>
              </a:rPr>
              <a:t>Texas example:</a:t>
            </a:r>
          </a:p>
          <a:p>
            <a:pPr marL="1200150" lvl="2" indent="-285750" fontAlgn="base">
              <a:spcBef>
                <a:spcPct val="0"/>
              </a:spcBef>
              <a:spcAft>
                <a:spcPct val="0"/>
              </a:spcAft>
              <a:buFont typeface="Arial" panose="020B0604020202020204" pitchFamily="34" charset="0"/>
              <a:buChar char="•"/>
            </a:pPr>
            <a:r>
              <a:rPr lang="en-US" sz="1950" b="1" i="1" dirty="0" smtClean="0">
                <a:solidFill>
                  <a:srgbClr val="009900"/>
                </a:solidFill>
              </a:rPr>
              <a:t>understand that the state’s assessment test is called the STAAR;</a:t>
            </a:r>
          </a:p>
          <a:p>
            <a:pPr marL="1200150" lvl="2" indent="-285750" fontAlgn="base">
              <a:spcBef>
                <a:spcPct val="0"/>
              </a:spcBef>
              <a:spcAft>
                <a:spcPct val="0"/>
              </a:spcAft>
              <a:buFont typeface="Arial" panose="020B0604020202020204" pitchFamily="34" charset="0"/>
              <a:buChar char="•"/>
            </a:pPr>
            <a:r>
              <a:rPr lang="en-US" sz="1950" b="1" i="1" dirty="0" smtClean="0">
                <a:solidFill>
                  <a:srgbClr val="009900"/>
                </a:solidFill>
              </a:rPr>
              <a:t>understand that the state’s standards for teaching are called the TEKS;</a:t>
            </a:r>
          </a:p>
          <a:p>
            <a:pPr marL="1200150" lvl="2" indent="-285750" fontAlgn="base">
              <a:spcBef>
                <a:spcPct val="0"/>
              </a:spcBef>
              <a:spcAft>
                <a:spcPct val="0"/>
              </a:spcAft>
              <a:buFont typeface="Arial" panose="020B0604020202020204" pitchFamily="34" charset="0"/>
              <a:buChar char="•"/>
            </a:pPr>
            <a:r>
              <a:rPr lang="en-US" sz="1950" b="1" i="1" dirty="0" smtClean="0">
                <a:solidFill>
                  <a:srgbClr val="009900"/>
                </a:solidFill>
              </a:rPr>
              <a:t>remind schools that LGEG has vetted curriculum standards/correlations &amp; is a school and community building program</a:t>
            </a:r>
          </a:p>
          <a:p>
            <a:pPr lvl="2" fontAlgn="base">
              <a:spcBef>
                <a:spcPct val="0"/>
              </a:spcBef>
              <a:spcAft>
                <a:spcPct val="0"/>
              </a:spcAft>
            </a:pPr>
            <a:endParaRPr lang="en-US" sz="1950" b="1" dirty="0" smtClean="0">
              <a:solidFill>
                <a:srgbClr val="009900"/>
              </a:solidFill>
            </a:endParaRPr>
          </a:p>
          <a:p>
            <a:pPr fontAlgn="base">
              <a:spcBef>
                <a:spcPct val="0"/>
              </a:spcBef>
              <a:spcAft>
                <a:spcPct val="0"/>
              </a:spcAft>
            </a:pPr>
            <a:r>
              <a:rPr lang="en-US" sz="1950" b="1" dirty="0">
                <a:solidFill>
                  <a:srgbClr val="0066CC"/>
                </a:solidFill>
              </a:rPr>
              <a:t> </a:t>
            </a:r>
            <a:r>
              <a:rPr lang="en-US" sz="2000" b="1" dirty="0" smtClean="0">
                <a:solidFill>
                  <a:srgbClr val="FF9900"/>
                </a:solidFill>
              </a:rPr>
              <a:t>2.    </a:t>
            </a:r>
            <a:r>
              <a:rPr lang="en-US" sz="1950" b="1" dirty="0" smtClean="0">
                <a:solidFill>
                  <a:srgbClr val="0066CC"/>
                </a:solidFill>
              </a:rPr>
              <a:t>Curriculum is a living, breathing document &amp; changes to meet the needs of students.</a:t>
            </a:r>
          </a:p>
          <a:p>
            <a:pPr marL="1200150" lvl="2" indent="-285750" fontAlgn="base">
              <a:spcBef>
                <a:spcPct val="0"/>
              </a:spcBef>
              <a:spcAft>
                <a:spcPct val="0"/>
              </a:spcAft>
              <a:buFont typeface="Arial" panose="020B0604020202020204" pitchFamily="34" charset="0"/>
              <a:buChar char="•"/>
            </a:pPr>
            <a:r>
              <a:rPr lang="en-US" sz="1950" b="1" i="1" dirty="0" smtClean="0">
                <a:solidFill>
                  <a:srgbClr val="009900"/>
                </a:solidFill>
              </a:rPr>
              <a:t>reinforce the interdisciplinary strategies of LGEG &amp; the fun in project based learning</a:t>
            </a:r>
          </a:p>
          <a:p>
            <a:pPr lvl="2" fontAlgn="base">
              <a:spcBef>
                <a:spcPct val="0"/>
              </a:spcBef>
              <a:spcAft>
                <a:spcPct val="0"/>
              </a:spcAft>
            </a:pPr>
            <a:endParaRPr lang="en-US" sz="1950" b="1" dirty="0" smtClean="0">
              <a:solidFill>
                <a:srgbClr val="009900"/>
              </a:solidFill>
            </a:endParaRPr>
          </a:p>
          <a:p>
            <a:pPr fontAlgn="base">
              <a:spcBef>
                <a:spcPct val="0"/>
              </a:spcBef>
              <a:spcAft>
                <a:spcPct val="0"/>
              </a:spcAft>
            </a:pPr>
            <a:r>
              <a:rPr lang="en-US" sz="2000" b="1" dirty="0">
                <a:solidFill>
                  <a:srgbClr val="FF9900"/>
                </a:solidFill>
              </a:rPr>
              <a:t> </a:t>
            </a:r>
            <a:r>
              <a:rPr lang="en-US" sz="2000" b="1" dirty="0" smtClean="0">
                <a:solidFill>
                  <a:srgbClr val="FF9900"/>
                </a:solidFill>
              </a:rPr>
              <a:t> 1.    </a:t>
            </a:r>
            <a:r>
              <a:rPr lang="en-US" sz="1950" b="1" dirty="0" smtClean="0">
                <a:solidFill>
                  <a:srgbClr val="0066CC"/>
                </a:solidFill>
              </a:rPr>
              <a:t>Your new job title may consist of :  The Garden Lady/Man; Best Friend; The Recipe Lady; </a:t>
            </a:r>
            <a:r>
              <a:rPr lang="en-US" sz="1950" b="1" i="1" dirty="0" smtClean="0">
                <a:solidFill>
                  <a:srgbClr val="0066CC"/>
                </a:solidFill>
              </a:rPr>
              <a:t>The Grow, Eat, Go, Person! </a:t>
            </a:r>
          </a:p>
          <a:p>
            <a:pPr marL="1200150" lvl="2" indent="-285750" fontAlgn="base">
              <a:spcBef>
                <a:spcPct val="0"/>
              </a:spcBef>
              <a:spcAft>
                <a:spcPct val="0"/>
              </a:spcAft>
              <a:buFont typeface="Arial" panose="020B0604020202020204" pitchFamily="34" charset="0"/>
              <a:buChar char="•"/>
            </a:pPr>
            <a:r>
              <a:rPr lang="en-US" sz="1950" b="1" i="1" dirty="0" smtClean="0">
                <a:solidFill>
                  <a:srgbClr val="009900"/>
                </a:solidFill>
              </a:rPr>
              <a:t>  Make new business cards &amp; name badges </a:t>
            </a:r>
            <a:r>
              <a:rPr lang="en-US" sz="1950" b="1" i="1" dirty="0" smtClean="0">
                <a:solidFill>
                  <a:srgbClr val="009900"/>
                </a:solidFill>
                <a:sym typeface="Wingdings" panose="05000000000000000000" pitchFamily="2" charset="2"/>
              </a:rPr>
              <a:t></a:t>
            </a:r>
          </a:p>
          <a:p>
            <a:pPr fontAlgn="base">
              <a:spcBef>
                <a:spcPct val="0"/>
              </a:spcBef>
              <a:spcAft>
                <a:spcPct val="0"/>
              </a:spcAft>
            </a:pPr>
            <a:endParaRPr lang="en-US" sz="2000" dirty="0">
              <a:solidFill>
                <a:srgbClr val="009900"/>
              </a:solidFill>
            </a:endParaRPr>
          </a:p>
        </p:txBody>
      </p:sp>
      <p:sp>
        <p:nvSpPr>
          <p:cNvPr id="4" name="TextBox 3"/>
          <p:cNvSpPr txBox="1"/>
          <p:nvPr/>
        </p:nvSpPr>
        <p:spPr>
          <a:xfrm>
            <a:off x="1143000" y="156198"/>
            <a:ext cx="8001000" cy="557204"/>
          </a:xfrm>
          <a:prstGeom prst="rect">
            <a:avLst/>
          </a:prstGeom>
          <a:noFill/>
        </p:spPr>
        <p:txBody>
          <a:bodyPr wrap="square" rtlCol="0">
            <a:spAutoFit/>
          </a:bodyPr>
          <a:lstStyle/>
          <a:p>
            <a:pPr algn="r" fontAlgn="base">
              <a:lnSpc>
                <a:spcPts val="1800"/>
              </a:lnSpc>
              <a:spcBef>
                <a:spcPct val="0"/>
              </a:spcBef>
              <a:spcAft>
                <a:spcPct val="0"/>
              </a:spcAft>
            </a:pPr>
            <a:r>
              <a:rPr lang="en-US" sz="4400" b="1" dirty="0" smtClean="0">
                <a:solidFill>
                  <a:srgbClr val="F47E1C"/>
                </a:solidFill>
                <a:latin typeface="Calibri" panose="020F0502020204030204" pitchFamily="34" charset="0"/>
                <a:cs typeface="Calibri" panose="020F0502020204030204" pitchFamily="34" charset="0"/>
              </a:rPr>
              <a:t>School Speak</a:t>
            </a:r>
          </a:p>
          <a:p>
            <a:pPr algn="r" fontAlgn="base">
              <a:lnSpc>
                <a:spcPts val="1800"/>
              </a:lnSpc>
              <a:spcBef>
                <a:spcPct val="0"/>
              </a:spcBef>
              <a:spcAft>
                <a:spcPct val="0"/>
              </a:spcAft>
            </a:pPr>
            <a:r>
              <a:rPr lang="en-US" sz="1600" b="1" dirty="0" smtClean="0">
                <a:solidFill>
                  <a:srgbClr val="009900"/>
                </a:solidFill>
                <a:latin typeface="Calibri" panose="020F0502020204030204" pitchFamily="34" charset="0"/>
                <a:cs typeface="Calibri" panose="020F0502020204030204" pitchFamily="34" charset="0"/>
              </a:rPr>
              <a:t>Top Ten Things To Know When Working </a:t>
            </a:r>
            <a:r>
              <a:rPr lang="en-US" b="1" dirty="0" smtClean="0">
                <a:solidFill>
                  <a:srgbClr val="009900"/>
                </a:solidFill>
                <a:latin typeface="Calibri" panose="020F0502020204030204" pitchFamily="34" charset="0"/>
                <a:cs typeface="Calibri" panose="020F0502020204030204" pitchFamily="34" charset="0"/>
              </a:rPr>
              <a:t>With Schools</a:t>
            </a:r>
            <a:endParaRPr lang="en-US" b="1" dirty="0">
              <a:solidFill>
                <a:srgbClr val="009900"/>
              </a:solidFill>
              <a:latin typeface="Calibri" panose="020F0502020204030204" pitchFamily="34" charset="0"/>
              <a:cs typeface="Calibri" panose="020F0502020204030204" pitchFamily="34" charset="0"/>
            </a:endParaRPr>
          </a:p>
        </p:txBody>
      </p:sp>
      <p:sp>
        <p:nvSpPr>
          <p:cNvPr id="2" name="Rectangle 1"/>
          <p:cNvSpPr/>
          <p:nvPr/>
        </p:nvSpPr>
        <p:spPr>
          <a:xfrm>
            <a:off x="19050" y="5105400"/>
            <a:ext cx="9124950" cy="830997"/>
          </a:xfrm>
          <a:prstGeom prst="rect">
            <a:avLst/>
          </a:prstGeom>
        </p:spPr>
        <p:txBody>
          <a:bodyPr wrap="square">
            <a:spAutoFit/>
          </a:bodyPr>
          <a:lstStyle/>
          <a:p>
            <a:pPr algn="ctr" fontAlgn="base">
              <a:spcBef>
                <a:spcPct val="0"/>
              </a:spcBef>
              <a:spcAft>
                <a:spcPct val="0"/>
              </a:spcAft>
            </a:pPr>
            <a:r>
              <a:rPr lang="en-US" sz="2400" b="1" dirty="0">
                <a:solidFill>
                  <a:srgbClr val="FF9900"/>
                </a:solidFill>
              </a:rPr>
              <a:t>Schools are one of the best places to experience the talents of our future leaders in our communities, our state &amp; our nation!</a:t>
            </a:r>
          </a:p>
        </p:txBody>
      </p:sp>
    </p:spTree>
    <p:extLst>
      <p:ext uri="{BB962C8B-B14F-4D97-AF65-F5344CB8AC3E}">
        <p14:creationId xmlns:p14="http://schemas.microsoft.com/office/powerpoint/2010/main" val="388461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anim calcmode="lin" valueType="num">
                                      <p:cBhvr>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5" end="5"/>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anim calcmode="lin" valueType="num">
                                      <p:cBhvr>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anim calcmode="lin" valueType="num">
                                      <p:cBhvr>
                                        <p:cTn id="4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500" fill="hold"/>
                                        <p:tgtEl>
                                          <p:spTgt spid="3">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anim calcmode="lin" valueType="num">
                                      <p:cBhvr>
                                        <p:cTn id="5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4"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4567767" y="3484878"/>
            <a:ext cx="2180162" cy="1993737"/>
          </a:xfrm>
          <a:prstGeom prst="ellipse">
            <a:avLst/>
          </a:prstGeom>
          <a:solidFill>
            <a:srgbClr val="6699F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10" name="Oval 9"/>
          <p:cNvSpPr/>
          <p:nvPr/>
        </p:nvSpPr>
        <p:spPr>
          <a:xfrm>
            <a:off x="3407840" y="2479090"/>
            <a:ext cx="2230960" cy="2021156"/>
          </a:xfrm>
          <a:prstGeom prst="ellipse">
            <a:avLst/>
          </a:prstGeom>
          <a:solidFill>
            <a:srgbClr val="F47E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11" name="Oval 10"/>
          <p:cNvSpPr/>
          <p:nvPr/>
        </p:nvSpPr>
        <p:spPr>
          <a:xfrm>
            <a:off x="5592230" y="2392046"/>
            <a:ext cx="2362200" cy="2108200"/>
          </a:xfrm>
          <a:prstGeom prst="ellipse">
            <a:avLst/>
          </a:prstGeom>
          <a:solidFill>
            <a:srgbClr val="8AB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13" name="TextBox 12"/>
          <p:cNvSpPr txBox="1"/>
          <p:nvPr/>
        </p:nvSpPr>
        <p:spPr>
          <a:xfrm>
            <a:off x="3886200" y="2619404"/>
            <a:ext cx="1371600" cy="707886"/>
          </a:xfrm>
          <a:prstGeom prst="rect">
            <a:avLst/>
          </a:prstGeom>
          <a:noFill/>
        </p:spPr>
        <p:txBody>
          <a:bodyPr wrap="square" rtlCol="0">
            <a:spAutoFit/>
          </a:bodyPr>
          <a:lstStyle/>
          <a:p>
            <a:pPr fontAlgn="base">
              <a:spcBef>
                <a:spcPct val="0"/>
              </a:spcBef>
              <a:spcAft>
                <a:spcPct val="0"/>
              </a:spcAft>
            </a:pPr>
            <a:endParaRPr lang="en-US" sz="4000" dirty="0">
              <a:solidFill>
                <a:schemeClr val="bg1"/>
              </a:solidFill>
              <a:latin typeface="+mj-lt"/>
            </a:endParaRPr>
          </a:p>
        </p:txBody>
      </p:sp>
      <p:sp>
        <p:nvSpPr>
          <p:cNvPr id="14" name="TextBox 13"/>
          <p:cNvSpPr txBox="1"/>
          <p:nvPr/>
        </p:nvSpPr>
        <p:spPr>
          <a:xfrm>
            <a:off x="4047066" y="2898426"/>
            <a:ext cx="1371600" cy="707886"/>
          </a:xfrm>
          <a:prstGeom prst="rect">
            <a:avLst/>
          </a:prstGeom>
          <a:noFill/>
        </p:spPr>
        <p:txBody>
          <a:bodyPr wrap="square" rtlCol="0">
            <a:spAutoFit/>
          </a:bodyPr>
          <a:lstStyle/>
          <a:p>
            <a:pPr fontAlgn="base">
              <a:spcBef>
                <a:spcPct val="0"/>
              </a:spcBef>
              <a:spcAft>
                <a:spcPct val="0"/>
              </a:spcAft>
            </a:pPr>
            <a:endParaRPr lang="en-US" sz="4000" dirty="0">
              <a:solidFill>
                <a:schemeClr val="bg1"/>
              </a:solidFill>
              <a:latin typeface="+mj-lt"/>
            </a:endParaRPr>
          </a:p>
        </p:txBody>
      </p:sp>
      <p:sp>
        <p:nvSpPr>
          <p:cNvPr id="17" name="TextBox 16"/>
          <p:cNvSpPr txBox="1"/>
          <p:nvPr/>
        </p:nvSpPr>
        <p:spPr>
          <a:xfrm>
            <a:off x="5657848" y="3163073"/>
            <a:ext cx="2209800" cy="523220"/>
          </a:xfrm>
          <a:prstGeom prst="rect">
            <a:avLst/>
          </a:prstGeom>
          <a:noFill/>
        </p:spPr>
        <p:txBody>
          <a:bodyPr wrap="square" rtlCol="0">
            <a:spAutoFit/>
          </a:bodyPr>
          <a:lstStyle/>
          <a:p>
            <a:pPr algn="ctr" fontAlgn="base">
              <a:spcBef>
                <a:spcPct val="0"/>
              </a:spcBef>
              <a:spcAft>
                <a:spcPct val="0"/>
              </a:spcAft>
            </a:pPr>
            <a:r>
              <a:rPr lang="en-US" sz="2800" b="1" dirty="0" smtClean="0">
                <a:solidFill>
                  <a:schemeClr val="bg1"/>
                </a:solidFill>
                <a:latin typeface="+mj-lt"/>
              </a:rPr>
              <a:t>EFNEP</a:t>
            </a:r>
            <a:endParaRPr lang="en-US" sz="2800" b="1" dirty="0">
              <a:solidFill>
                <a:schemeClr val="bg1"/>
              </a:solidFill>
              <a:latin typeface="+mj-lt"/>
            </a:endParaRPr>
          </a:p>
        </p:txBody>
      </p:sp>
      <p:sp>
        <p:nvSpPr>
          <p:cNvPr id="18" name="TextBox 17"/>
          <p:cNvSpPr txBox="1"/>
          <p:nvPr/>
        </p:nvSpPr>
        <p:spPr>
          <a:xfrm>
            <a:off x="4734983" y="4267200"/>
            <a:ext cx="1928279" cy="954107"/>
          </a:xfrm>
          <a:prstGeom prst="rect">
            <a:avLst/>
          </a:prstGeom>
          <a:noFill/>
        </p:spPr>
        <p:txBody>
          <a:bodyPr wrap="square" rtlCol="0">
            <a:spAutoFit/>
          </a:bodyPr>
          <a:lstStyle/>
          <a:p>
            <a:pPr algn="ctr" fontAlgn="base">
              <a:spcBef>
                <a:spcPct val="0"/>
              </a:spcBef>
              <a:spcAft>
                <a:spcPct val="0"/>
              </a:spcAft>
            </a:pPr>
            <a:r>
              <a:rPr lang="en-US" sz="2600" b="1" dirty="0" smtClean="0">
                <a:solidFill>
                  <a:schemeClr val="bg1"/>
                </a:solidFill>
                <a:latin typeface="+mj-lt"/>
              </a:rPr>
              <a:t>Horticulture</a:t>
            </a:r>
            <a:r>
              <a:rPr lang="en-US" sz="2800" b="1" dirty="0" smtClean="0">
                <a:solidFill>
                  <a:schemeClr val="bg1"/>
                </a:solidFill>
                <a:latin typeface="+mj-lt"/>
              </a:rPr>
              <a:t> or Ag</a:t>
            </a:r>
            <a:endParaRPr lang="en-US" sz="2800" b="1" dirty="0">
              <a:solidFill>
                <a:schemeClr val="bg1"/>
              </a:solidFill>
              <a:latin typeface="+mj-lt"/>
            </a:endParaRPr>
          </a:p>
        </p:txBody>
      </p:sp>
      <p:sp>
        <p:nvSpPr>
          <p:cNvPr id="19" name="TextBox 18"/>
          <p:cNvSpPr txBox="1"/>
          <p:nvPr/>
        </p:nvSpPr>
        <p:spPr>
          <a:xfrm>
            <a:off x="3589866" y="3141490"/>
            <a:ext cx="1828800" cy="523220"/>
          </a:xfrm>
          <a:prstGeom prst="rect">
            <a:avLst/>
          </a:prstGeom>
          <a:noFill/>
        </p:spPr>
        <p:txBody>
          <a:bodyPr wrap="square" rtlCol="0">
            <a:spAutoFit/>
          </a:bodyPr>
          <a:lstStyle/>
          <a:p>
            <a:pPr algn="ctr" fontAlgn="base">
              <a:spcBef>
                <a:spcPct val="0"/>
              </a:spcBef>
              <a:spcAft>
                <a:spcPct val="0"/>
              </a:spcAft>
            </a:pPr>
            <a:r>
              <a:rPr lang="en-US" sz="2800" b="1" dirty="0" smtClean="0">
                <a:solidFill>
                  <a:schemeClr val="bg1"/>
                </a:solidFill>
                <a:latin typeface="+mj-lt"/>
              </a:rPr>
              <a:t>4-H</a:t>
            </a:r>
            <a:endParaRPr lang="en-US" sz="2800" b="1" dirty="0">
              <a:solidFill>
                <a:schemeClr val="bg1"/>
              </a:solidFill>
              <a:latin typeface="+mj-lt"/>
            </a:endParaRPr>
          </a:p>
        </p:txBody>
      </p:sp>
      <p:sp>
        <p:nvSpPr>
          <p:cNvPr id="2" name="Oval 1"/>
          <p:cNvSpPr/>
          <p:nvPr/>
        </p:nvSpPr>
        <p:spPr>
          <a:xfrm>
            <a:off x="4491567" y="1143000"/>
            <a:ext cx="2379136" cy="20382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20" name="TextBox 19"/>
          <p:cNvSpPr txBox="1"/>
          <p:nvPr/>
        </p:nvSpPr>
        <p:spPr>
          <a:xfrm>
            <a:off x="31241" y="522336"/>
            <a:ext cx="4504266" cy="1446550"/>
          </a:xfrm>
          <a:prstGeom prst="rect">
            <a:avLst/>
          </a:prstGeom>
          <a:noFill/>
        </p:spPr>
        <p:txBody>
          <a:bodyPr wrap="square" rtlCol="0">
            <a:spAutoFit/>
          </a:bodyPr>
          <a:lstStyle/>
          <a:p>
            <a:pPr algn="ctr" fontAlgn="base">
              <a:spcBef>
                <a:spcPct val="0"/>
              </a:spcBef>
              <a:spcAft>
                <a:spcPct val="0"/>
              </a:spcAft>
            </a:pPr>
            <a:r>
              <a:rPr lang="en-US" sz="4400" b="1" dirty="0" smtClean="0">
                <a:solidFill>
                  <a:srgbClr val="0066CC"/>
                </a:solidFill>
                <a:latin typeface="+mj-lt"/>
              </a:rPr>
              <a:t>Extension/County Staff Coordination</a:t>
            </a:r>
            <a:endParaRPr lang="en-US" sz="4400" b="1" dirty="0">
              <a:solidFill>
                <a:srgbClr val="0066CC"/>
              </a:solidFill>
              <a:latin typeface="+mj-lt"/>
            </a:endParaRPr>
          </a:p>
        </p:txBody>
      </p:sp>
      <p:sp>
        <p:nvSpPr>
          <p:cNvPr id="22" name="TextBox 21"/>
          <p:cNvSpPr txBox="1"/>
          <p:nvPr/>
        </p:nvSpPr>
        <p:spPr>
          <a:xfrm>
            <a:off x="4904282" y="1732327"/>
            <a:ext cx="1600199" cy="954107"/>
          </a:xfrm>
          <a:prstGeom prst="rect">
            <a:avLst/>
          </a:prstGeom>
          <a:noFill/>
        </p:spPr>
        <p:txBody>
          <a:bodyPr wrap="square" rtlCol="0">
            <a:spAutoFit/>
          </a:bodyPr>
          <a:lstStyle/>
          <a:p>
            <a:pPr algn="ctr" fontAlgn="base">
              <a:spcBef>
                <a:spcPct val="0"/>
              </a:spcBef>
              <a:spcAft>
                <a:spcPct val="0"/>
              </a:spcAft>
            </a:pPr>
            <a:r>
              <a:rPr lang="en-US" sz="2800" b="1" dirty="0" smtClean="0">
                <a:solidFill>
                  <a:schemeClr val="bg1"/>
                </a:solidFill>
                <a:latin typeface="+mj-lt"/>
              </a:rPr>
              <a:t>FCS &amp; BLT</a:t>
            </a:r>
            <a:endParaRPr lang="en-US" sz="2800" b="1" dirty="0">
              <a:solidFill>
                <a:schemeClr val="bg1"/>
              </a:solidFill>
              <a:latin typeface="+mj-lt"/>
            </a:endParaRPr>
          </a:p>
        </p:txBody>
      </p:sp>
    </p:spTree>
    <p:extLst>
      <p:ext uri="{BB962C8B-B14F-4D97-AF65-F5344CB8AC3E}">
        <p14:creationId xmlns:p14="http://schemas.microsoft.com/office/powerpoint/2010/main" val="360751777"/>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4605115" y="3493797"/>
            <a:ext cx="2180162" cy="1993737"/>
          </a:xfrm>
          <a:prstGeom prst="ellipse">
            <a:avLst/>
          </a:prstGeom>
          <a:solidFill>
            <a:srgbClr val="6699F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23" name="Oval 22"/>
          <p:cNvSpPr/>
          <p:nvPr/>
        </p:nvSpPr>
        <p:spPr>
          <a:xfrm>
            <a:off x="3407840" y="2479090"/>
            <a:ext cx="2230960" cy="2021156"/>
          </a:xfrm>
          <a:prstGeom prst="ellipse">
            <a:avLst/>
          </a:prstGeom>
          <a:solidFill>
            <a:srgbClr val="F47E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24" name="Oval 23"/>
          <p:cNvSpPr/>
          <p:nvPr/>
        </p:nvSpPr>
        <p:spPr>
          <a:xfrm>
            <a:off x="5592230" y="2392046"/>
            <a:ext cx="2362200" cy="2108200"/>
          </a:xfrm>
          <a:prstGeom prst="ellipse">
            <a:avLst/>
          </a:prstGeom>
          <a:solidFill>
            <a:srgbClr val="8AB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25" name="Oval 24"/>
          <p:cNvSpPr/>
          <p:nvPr/>
        </p:nvSpPr>
        <p:spPr>
          <a:xfrm>
            <a:off x="4491567" y="1143000"/>
            <a:ext cx="2379136" cy="20382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13" name="TextBox 12"/>
          <p:cNvSpPr txBox="1"/>
          <p:nvPr/>
        </p:nvSpPr>
        <p:spPr>
          <a:xfrm>
            <a:off x="3886200" y="2619404"/>
            <a:ext cx="1371600" cy="461665"/>
          </a:xfrm>
          <a:prstGeom prst="rect">
            <a:avLst/>
          </a:prstGeom>
          <a:noFill/>
        </p:spPr>
        <p:txBody>
          <a:bodyPr wrap="square" rtlCol="0">
            <a:spAutoFit/>
          </a:bodyPr>
          <a:lstStyle/>
          <a:p>
            <a:pPr fontAlgn="base">
              <a:spcBef>
                <a:spcPct val="0"/>
              </a:spcBef>
              <a:spcAft>
                <a:spcPct val="0"/>
              </a:spcAft>
            </a:pPr>
            <a:endParaRPr lang="en-US" sz="2400" dirty="0">
              <a:solidFill>
                <a:srgbClr val="000000"/>
              </a:solidFill>
            </a:endParaRPr>
          </a:p>
        </p:txBody>
      </p:sp>
      <p:sp>
        <p:nvSpPr>
          <p:cNvPr id="18" name="TextBox 17"/>
          <p:cNvSpPr txBox="1"/>
          <p:nvPr/>
        </p:nvSpPr>
        <p:spPr>
          <a:xfrm>
            <a:off x="4690537" y="4114800"/>
            <a:ext cx="2015063" cy="1384995"/>
          </a:xfrm>
          <a:prstGeom prst="rect">
            <a:avLst/>
          </a:prstGeom>
          <a:noFill/>
        </p:spPr>
        <p:txBody>
          <a:bodyPr wrap="square" rtlCol="0">
            <a:spAutoFit/>
          </a:bodyPr>
          <a:lstStyle/>
          <a:p>
            <a:pPr algn="ctr" fontAlgn="base">
              <a:spcBef>
                <a:spcPct val="0"/>
              </a:spcBef>
              <a:spcAft>
                <a:spcPct val="0"/>
              </a:spcAft>
            </a:pPr>
            <a:r>
              <a:rPr lang="en-US" sz="1350" b="1" dirty="0" smtClean="0">
                <a:solidFill>
                  <a:schemeClr val="bg1"/>
                </a:solidFill>
              </a:rPr>
              <a:t>Campus Principal/Assistant Principal &amp;</a:t>
            </a:r>
          </a:p>
          <a:p>
            <a:pPr algn="ctr" fontAlgn="base">
              <a:spcBef>
                <a:spcPct val="0"/>
              </a:spcBef>
              <a:spcAft>
                <a:spcPct val="0"/>
              </a:spcAft>
            </a:pPr>
            <a:r>
              <a:rPr lang="en-US" sz="1350" b="1" dirty="0" smtClean="0">
                <a:solidFill>
                  <a:schemeClr val="bg1"/>
                </a:solidFill>
              </a:rPr>
              <a:t>Classroom Teachers</a:t>
            </a:r>
          </a:p>
          <a:p>
            <a:pPr algn="ctr" fontAlgn="base">
              <a:spcBef>
                <a:spcPct val="0"/>
              </a:spcBef>
              <a:spcAft>
                <a:spcPct val="0"/>
              </a:spcAft>
            </a:pPr>
            <a:r>
              <a:rPr lang="en-US" sz="1350" b="1" dirty="0" smtClean="0">
                <a:solidFill>
                  <a:schemeClr val="bg1"/>
                </a:solidFill>
              </a:rPr>
              <a:t>&amp;</a:t>
            </a:r>
            <a:r>
              <a:rPr lang="en-US" sz="1350" b="1" dirty="0">
                <a:solidFill>
                  <a:schemeClr val="bg1"/>
                </a:solidFill>
              </a:rPr>
              <a:t> </a:t>
            </a:r>
            <a:r>
              <a:rPr lang="en-US" sz="1350" b="1" dirty="0" smtClean="0">
                <a:solidFill>
                  <a:schemeClr val="bg1"/>
                </a:solidFill>
              </a:rPr>
              <a:t>Parent Liaison Coordinator</a:t>
            </a:r>
            <a:endParaRPr lang="en-US" sz="1350" b="1" dirty="0">
              <a:solidFill>
                <a:schemeClr val="bg1"/>
              </a:solidFill>
            </a:endParaRPr>
          </a:p>
        </p:txBody>
      </p:sp>
      <p:sp>
        <p:nvSpPr>
          <p:cNvPr id="19" name="TextBox 18"/>
          <p:cNvSpPr txBox="1"/>
          <p:nvPr/>
        </p:nvSpPr>
        <p:spPr>
          <a:xfrm>
            <a:off x="3542413" y="3082286"/>
            <a:ext cx="2142066" cy="738664"/>
          </a:xfrm>
          <a:prstGeom prst="rect">
            <a:avLst/>
          </a:prstGeom>
          <a:noFill/>
        </p:spPr>
        <p:txBody>
          <a:bodyPr wrap="square" rtlCol="0">
            <a:spAutoFit/>
          </a:bodyPr>
          <a:lstStyle/>
          <a:p>
            <a:pPr fontAlgn="base">
              <a:spcBef>
                <a:spcPct val="0"/>
              </a:spcBef>
              <a:spcAft>
                <a:spcPct val="0"/>
              </a:spcAft>
            </a:pPr>
            <a:r>
              <a:rPr lang="en-US" sz="1400" b="1" dirty="0" smtClean="0">
                <a:solidFill>
                  <a:schemeClr val="bg1"/>
                </a:solidFill>
              </a:rPr>
              <a:t>School &amp; District Facilities/Maintenance Department Personnel</a:t>
            </a:r>
            <a:endParaRPr lang="en-US" sz="1400" b="1" dirty="0">
              <a:solidFill>
                <a:schemeClr val="bg1"/>
              </a:solidFill>
            </a:endParaRPr>
          </a:p>
        </p:txBody>
      </p:sp>
      <p:sp>
        <p:nvSpPr>
          <p:cNvPr id="20" name="TextBox 19"/>
          <p:cNvSpPr txBox="1"/>
          <p:nvPr/>
        </p:nvSpPr>
        <p:spPr>
          <a:xfrm>
            <a:off x="-174624" y="97925"/>
            <a:ext cx="4964639" cy="2000548"/>
          </a:xfrm>
          <a:prstGeom prst="rect">
            <a:avLst/>
          </a:prstGeom>
          <a:noFill/>
        </p:spPr>
        <p:txBody>
          <a:bodyPr wrap="square" rtlCol="0">
            <a:spAutoFit/>
          </a:bodyPr>
          <a:lstStyle/>
          <a:p>
            <a:pPr algn="ctr" fontAlgn="base">
              <a:spcBef>
                <a:spcPct val="0"/>
              </a:spcBef>
              <a:spcAft>
                <a:spcPct val="0"/>
              </a:spcAft>
            </a:pPr>
            <a:r>
              <a:rPr lang="en-US" sz="3200" b="1" dirty="0" smtClean="0">
                <a:solidFill>
                  <a:srgbClr val="0066CC"/>
                </a:solidFill>
                <a:latin typeface="Calibri" panose="020F0502020204030204" pitchFamily="34" charset="0"/>
                <a:cs typeface="Calibri" panose="020F0502020204030204" pitchFamily="34" charset="0"/>
              </a:rPr>
              <a:t>School District &amp; Community Based Clubs</a:t>
            </a:r>
          </a:p>
          <a:p>
            <a:pPr algn="ctr" fontAlgn="base">
              <a:spcBef>
                <a:spcPct val="0"/>
              </a:spcBef>
              <a:spcAft>
                <a:spcPct val="0"/>
              </a:spcAft>
            </a:pPr>
            <a:endParaRPr lang="en-US" sz="3200" b="1" dirty="0">
              <a:solidFill>
                <a:srgbClr val="000000"/>
              </a:solidFill>
              <a:latin typeface="Calibri" panose="020F0502020204030204" pitchFamily="34" charset="0"/>
              <a:cs typeface="Calibri" panose="020F0502020204030204" pitchFamily="34" charset="0"/>
            </a:endParaRPr>
          </a:p>
          <a:p>
            <a:pPr algn="ctr" fontAlgn="base">
              <a:spcBef>
                <a:spcPct val="0"/>
              </a:spcBef>
              <a:spcAft>
                <a:spcPct val="0"/>
              </a:spcAft>
            </a:pPr>
            <a:r>
              <a:rPr lang="en-US" sz="2800" b="1" dirty="0" smtClean="0">
                <a:solidFill>
                  <a:srgbClr val="6699FF"/>
                </a:solidFill>
                <a:latin typeface="Calibri" panose="020F0502020204030204" pitchFamily="34" charset="0"/>
                <a:cs typeface="Calibri" panose="020F0502020204030204" pitchFamily="34" charset="0"/>
              </a:rPr>
              <a:t>Organization &amp; Coordination?</a:t>
            </a:r>
          </a:p>
        </p:txBody>
      </p:sp>
      <p:sp>
        <p:nvSpPr>
          <p:cNvPr id="22" name="TextBox 21"/>
          <p:cNvSpPr txBox="1"/>
          <p:nvPr/>
        </p:nvSpPr>
        <p:spPr>
          <a:xfrm>
            <a:off x="4790016" y="1636693"/>
            <a:ext cx="1839384" cy="954107"/>
          </a:xfrm>
          <a:prstGeom prst="rect">
            <a:avLst/>
          </a:prstGeom>
          <a:noFill/>
        </p:spPr>
        <p:txBody>
          <a:bodyPr wrap="square" rtlCol="0">
            <a:spAutoFit/>
          </a:bodyPr>
          <a:lstStyle/>
          <a:p>
            <a:pPr algn="ctr" fontAlgn="base">
              <a:spcBef>
                <a:spcPct val="0"/>
              </a:spcBef>
              <a:spcAft>
                <a:spcPct val="0"/>
              </a:spcAft>
            </a:pPr>
            <a:r>
              <a:rPr lang="en-US" sz="1400" b="1" dirty="0">
                <a:solidFill>
                  <a:schemeClr val="bg1"/>
                </a:solidFill>
              </a:rPr>
              <a:t>D</a:t>
            </a:r>
            <a:r>
              <a:rPr lang="en-US" sz="1400" b="1" dirty="0" smtClean="0">
                <a:solidFill>
                  <a:schemeClr val="bg1"/>
                </a:solidFill>
              </a:rPr>
              <a:t>istrict Nutrition Dir. </a:t>
            </a:r>
          </a:p>
          <a:p>
            <a:pPr algn="ctr" fontAlgn="base">
              <a:spcBef>
                <a:spcPct val="0"/>
              </a:spcBef>
              <a:spcAft>
                <a:spcPct val="0"/>
              </a:spcAft>
            </a:pPr>
            <a:r>
              <a:rPr lang="en-US" sz="1400" b="1" dirty="0" smtClean="0">
                <a:solidFill>
                  <a:schemeClr val="bg1"/>
                </a:solidFill>
              </a:rPr>
              <a:t>&amp;  School Cafeteria Staff &amp; City or ISD After School Programs</a:t>
            </a:r>
            <a:endParaRPr lang="en-US" sz="1400" b="1" dirty="0">
              <a:solidFill>
                <a:schemeClr val="bg1"/>
              </a:solidFill>
            </a:endParaRPr>
          </a:p>
        </p:txBody>
      </p:sp>
      <p:sp>
        <p:nvSpPr>
          <p:cNvPr id="15" name="TextBox 14"/>
          <p:cNvSpPr txBox="1"/>
          <p:nvPr/>
        </p:nvSpPr>
        <p:spPr>
          <a:xfrm>
            <a:off x="67728" y="2162103"/>
            <a:ext cx="4292599" cy="430887"/>
          </a:xfrm>
          <a:prstGeom prst="rect">
            <a:avLst/>
          </a:prstGeom>
          <a:noFill/>
        </p:spPr>
        <p:txBody>
          <a:bodyPr wrap="square" rtlCol="0">
            <a:spAutoFit/>
          </a:bodyPr>
          <a:lstStyle/>
          <a:p>
            <a:pPr algn="ctr" fontAlgn="base">
              <a:spcBef>
                <a:spcPct val="0"/>
              </a:spcBef>
              <a:spcAft>
                <a:spcPct val="0"/>
              </a:spcAft>
            </a:pPr>
            <a:r>
              <a:rPr lang="en-US" sz="2200" b="1" dirty="0" smtClean="0">
                <a:solidFill>
                  <a:srgbClr val="0066CC"/>
                </a:solidFill>
                <a:latin typeface="+mj-lt"/>
              </a:rPr>
              <a:t>Who Are Our Targets?</a:t>
            </a:r>
            <a:endParaRPr lang="en-US" sz="2200" b="1" dirty="0">
              <a:solidFill>
                <a:srgbClr val="0066CC"/>
              </a:solidFill>
              <a:latin typeface="+mj-lt"/>
            </a:endParaRPr>
          </a:p>
        </p:txBody>
      </p:sp>
      <p:sp>
        <p:nvSpPr>
          <p:cNvPr id="17" name="TextBox 16"/>
          <p:cNvSpPr txBox="1"/>
          <p:nvPr/>
        </p:nvSpPr>
        <p:spPr>
          <a:xfrm>
            <a:off x="5513608" y="2797170"/>
            <a:ext cx="2224614" cy="1384995"/>
          </a:xfrm>
          <a:prstGeom prst="rect">
            <a:avLst/>
          </a:prstGeom>
          <a:noFill/>
        </p:spPr>
        <p:txBody>
          <a:bodyPr wrap="square" rtlCol="0">
            <a:spAutoFit/>
          </a:bodyPr>
          <a:lstStyle/>
          <a:p>
            <a:pPr algn="r" fontAlgn="base">
              <a:spcBef>
                <a:spcPct val="0"/>
              </a:spcBef>
              <a:spcAft>
                <a:spcPct val="0"/>
              </a:spcAft>
            </a:pPr>
            <a:r>
              <a:rPr lang="en-US" sz="1400" b="1" dirty="0" smtClean="0">
                <a:solidFill>
                  <a:schemeClr val="bg1"/>
                </a:solidFill>
              </a:rPr>
              <a:t>    Administration Curriculum Dir.</a:t>
            </a:r>
          </a:p>
          <a:p>
            <a:pPr algn="r" fontAlgn="base">
              <a:spcBef>
                <a:spcPct val="0"/>
              </a:spcBef>
              <a:spcAft>
                <a:spcPct val="0"/>
              </a:spcAft>
            </a:pPr>
            <a:r>
              <a:rPr lang="en-US" sz="1400" b="1" dirty="0">
                <a:solidFill>
                  <a:schemeClr val="bg1"/>
                </a:solidFill>
              </a:rPr>
              <a:t>&amp;</a:t>
            </a:r>
            <a:r>
              <a:rPr lang="en-US" sz="1400" b="1" dirty="0" smtClean="0">
                <a:solidFill>
                  <a:schemeClr val="bg1"/>
                </a:solidFill>
              </a:rPr>
              <a:t>  District Health and Wellness Dir.</a:t>
            </a:r>
          </a:p>
          <a:p>
            <a:pPr algn="r" fontAlgn="base">
              <a:spcBef>
                <a:spcPct val="0"/>
              </a:spcBef>
              <a:spcAft>
                <a:spcPct val="0"/>
              </a:spcAft>
            </a:pPr>
            <a:r>
              <a:rPr lang="en-US" sz="1400" b="1" dirty="0" smtClean="0">
                <a:solidFill>
                  <a:schemeClr val="bg1"/>
                </a:solidFill>
              </a:rPr>
              <a:t>&amp; PE Department/PE Teachers</a:t>
            </a:r>
            <a:endParaRPr lang="en-US" sz="1400" b="1" dirty="0">
              <a:solidFill>
                <a:schemeClr val="bg1"/>
              </a:solidFill>
            </a:endParaRPr>
          </a:p>
        </p:txBody>
      </p:sp>
    </p:spTree>
    <p:extLst>
      <p:ext uri="{BB962C8B-B14F-4D97-AF65-F5344CB8AC3E}">
        <p14:creationId xmlns:p14="http://schemas.microsoft.com/office/powerpoint/2010/main" val="3953466059"/>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4567767" y="3484878"/>
            <a:ext cx="2180162" cy="1993737"/>
          </a:xfrm>
          <a:prstGeom prst="ellipse">
            <a:avLst/>
          </a:prstGeom>
          <a:solidFill>
            <a:srgbClr val="6699F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23" name="Oval 22"/>
          <p:cNvSpPr/>
          <p:nvPr/>
        </p:nvSpPr>
        <p:spPr>
          <a:xfrm>
            <a:off x="3407840" y="2479090"/>
            <a:ext cx="2230960" cy="2021156"/>
          </a:xfrm>
          <a:prstGeom prst="ellipse">
            <a:avLst/>
          </a:prstGeom>
          <a:solidFill>
            <a:srgbClr val="F47E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24" name="Oval 23"/>
          <p:cNvSpPr/>
          <p:nvPr/>
        </p:nvSpPr>
        <p:spPr>
          <a:xfrm>
            <a:off x="5592230" y="2419109"/>
            <a:ext cx="2362200" cy="2108200"/>
          </a:xfrm>
          <a:prstGeom prst="ellipse">
            <a:avLst/>
          </a:prstGeom>
          <a:solidFill>
            <a:srgbClr val="8AB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25" name="Oval 24"/>
          <p:cNvSpPr/>
          <p:nvPr/>
        </p:nvSpPr>
        <p:spPr>
          <a:xfrm>
            <a:off x="4491567" y="1143000"/>
            <a:ext cx="2379136" cy="20382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13" name="TextBox 12"/>
          <p:cNvSpPr txBox="1"/>
          <p:nvPr/>
        </p:nvSpPr>
        <p:spPr>
          <a:xfrm>
            <a:off x="3886200" y="2619404"/>
            <a:ext cx="1371600" cy="461665"/>
          </a:xfrm>
          <a:prstGeom prst="rect">
            <a:avLst/>
          </a:prstGeom>
          <a:noFill/>
        </p:spPr>
        <p:txBody>
          <a:bodyPr wrap="square" rtlCol="0">
            <a:spAutoFit/>
          </a:bodyPr>
          <a:lstStyle/>
          <a:p>
            <a:pPr fontAlgn="base">
              <a:spcBef>
                <a:spcPct val="0"/>
              </a:spcBef>
              <a:spcAft>
                <a:spcPct val="0"/>
              </a:spcAft>
            </a:pPr>
            <a:endParaRPr lang="en-US" sz="2400" dirty="0">
              <a:solidFill>
                <a:srgbClr val="000000"/>
              </a:solidFill>
            </a:endParaRPr>
          </a:p>
        </p:txBody>
      </p:sp>
      <p:sp>
        <p:nvSpPr>
          <p:cNvPr id="17" name="TextBox 16"/>
          <p:cNvSpPr txBox="1"/>
          <p:nvPr/>
        </p:nvSpPr>
        <p:spPr>
          <a:xfrm>
            <a:off x="5676904" y="3130206"/>
            <a:ext cx="2209800" cy="784830"/>
          </a:xfrm>
          <a:prstGeom prst="rect">
            <a:avLst/>
          </a:prstGeom>
          <a:noFill/>
        </p:spPr>
        <p:txBody>
          <a:bodyPr wrap="square" rtlCol="0">
            <a:spAutoFit/>
          </a:bodyPr>
          <a:lstStyle/>
          <a:p>
            <a:pPr algn="r" fontAlgn="base">
              <a:spcBef>
                <a:spcPct val="0"/>
              </a:spcBef>
              <a:spcAft>
                <a:spcPct val="0"/>
              </a:spcAft>
            </a:pPr>
            <a:r>
              <a:rPr lang="en-US" sz="1500" b="1" dirty="0" smtClean="0">
                <a:solidFill>
                  <a:schemeClr val="bg1"/>
                </a:solidFill>
              </a:rPr>
              <a:t>School PTO Parents</a:t>
            </a:r>
          </a:p>
          <a:p>
            <a:pPr algn="r" fontAlgn="base">
              <a:spcBef>
                <a:spcPct val="0"/>
              </a:spcBef>
              <a:spcAft>
                <a:spcPct val="0"/>
              </a:spcAft>
            </a:pPr>
            <a:r>
              <a:rPr lang="en-US" sz="1500" b="1" dirty="0" smtClean="0">
                <a:solidFill>
                  <a:schemeClr val="bg1"/>
                </a:solidFill>
              </a:rPr>
              <a:t>&amp; </a:t>
            </a:r>
          </a:p>
          <a:p>
            <a:pPr algn="r" fontAlgn="base">
              <a:spcBef>
                <a:spcPct val="0"/>
              </a:spcBef>
              <a:spcAft>
                <a:spcPct val="0"/>
              </a:spcAft>
            </a:pPr>
            <a:r>
              <a:rPr lang="en-US" sz="1500" b="1" dirty="0" smtClean="0">
                <a:solidFill>
                  <a:schemeClr val="bg1"/>
                </a:solidFill>
              </a:rPr>
              <a:t>Parents</a:t>
            </a:r>
            <a:endParaRPr lang="en-US" sz="1500" b="1" dirty="0">
              <a:solidFill>
                <a:schemeClr val="bg1"/>
              </a:solidFill>
            </a:endParaRPr>
          </a:p>
        </p:txBody>
      </p:sp>
      <p:sp>
        <p:nvSpPr>
          <p:cNvPr id="18" name="TextBox 17"/>
          <p:cNvSpPr txBox="1"/>
          <p:nvPr/>
        </p:nvSpPr>
        <p:spPr>
          <a:xfrm>
            <a:off x="4687358" y="4419428"/>
            <a:ext cx="1940980" cy="738664"/>
          </a:xfrm>
          <a:prstGeom prst="rect">
            <a:avLst/>
          </a:prstGeom>
          <a:noFill/>
        </p:spPr>
        <p:txBody>
          <a:bodyPr wrap="square" rtlCol="0">
            <a:spAutoFit/>
          </a:bodyPr>
          <a:lstStyle/>
          <a:p>
            <a:pPr algn="ctr" fontAlgn="base">
              <a:spcBef>
                <a:spcPct val="0"/>
              </a:spcBef>
              <a:spcAft>
                <a:spcPct val="0"/>
              </a:spcAft>
            </a:pPr>
            <a:r>
              <a:rPr lang="en-US" sz="1400" b="1" dirty="0" smtClean="0">
                <a:solidFill>
                  <a:schemeClr val="bg1"/>
                </a:solidFill>
              </a:rPr>
              <a:t>Targeted Programs </a:t>
            </a:r>
          </a:p>
          <a:p>
            <a:pPr algn="ctr" fontAlgn="base">
              <a:spcBef>
                <a:spcPct val="0"/>
              </a:spcBef>
              <a:spcAft>
                <a:spcPct val="0"/>
              </a:spcAft>
            </a:pPr>
            <a:r>
              <a:rPr lang="en-US" sz="1400" b="1" dirty="0" err="1" smtClean="0">
                <a:solidFill>
                  <a:schemeClr val="bg1"/>
                </a:solidFill>
              </a:rPr>
              <a:t>ie</a:t>
            </a:r>
            <a:r>
              <a:rPr lang="en-US" sz="1400" b="1" dirty="0" smtClean="0">
                <a:solidFill>
                  <a:schemeClr val="bg1"/>
                </a:solidFill>
              </a:rPr>
              <a:t>: ESL Parent Volunteers</a:t>
            </a:r>
            <a:endParaRPr lang="en-US" sz="1400" b="1" dirty="0">
              <a:solidFill>
                <a:schemeClr val="bg1"/>
              </a:solidFill>
            </a:endParaRPr>
          </a:p>
        </p:txBody>
      </p:sp>
      <p:sp>
        <p:nvSpPr>
          <p:cNvPr id="19" name="TextBox 18"/>
          <p:cNvSpPr txBox="1"/>
          <p:nvPr/>
        </p:nvSpPr>
        <p:spPr>
          <a:xfrm>
            <a:off x="3733801" y="2667000"/>
            <a:ext cx="2133600" cy="1600438"/>
          </a:xfrm>
          <a:prstGeom prst="rect">
            <a:avLst/>
          </a:prstGeom>
          <a:noFill/>
        </p:spPr>
        <p:txBody>
          <a:bodyPr wrap="square" rtlCol="0">
            <a:spAutoFit/>
          </a:bodyPr>
          <a:lstStyle/>
          <a:p>
            <a:pPr fontAlgn="base">
              <a:spcBef>
                <a:spcPct val="0"/>
              </a:spcBef>
              <a:spcAft>
                <a:spcPct val="0"/>
              </a:spcAft>
            </a:pPr>
            <a:r>
              <a:rPr lang="en-US" sz="1400" b="1" dirty="0" smtClean="0">
                <a:solidFill>
                  <a:schemeClr val="bg1"/>
                </a:solidFill>
              </a:rPr>
              <a:t>Community</a:t>
            </a:r>
            <a:br>
              <a:rPr lang="en-US" sz="1400" b="1" dirty="0" smtClean="0">
                <a:solidFill>
                  <a:schemeClr val="bg1"/>
                </a:solidFill>
              </a:rPr>
            </a:br>
            <a:r>
              <a:rPr lang="en-US" sz="1400" b="1" dirty="0" smtClean="0">
                <a:solidFill>
                  <a:schemeClr val="bg1"/>
                </a:solidFill>
              </a:rPr>
              <a:t>Groups </a:t>
            </a:r>
            <a:endParaRPr lang="en-US" sz="1400" b="1" dirty="0">
              <a:solidFill>
                <a:schemeClr val="bg1"/>
              </a:solidFill>
            </a:endParaRPr>
          </a:p>
          <a:p>
            <a:pPr fontAlgn="base">
              <a:spcBef>
                <a:spcPct val="0"/>
              </a:spcBef>
              <a:spcAft>
                <a:spcPct val="0"/>
              </a:spcAft>
            </a:pPr>
            <a:r>
              <a:rPr lang="en-US" sz="1400" b="1" dirty="0" err="1">
                <a:solidFill>
                  <a:schemeClr val="bg1"/>
                </a:solidFill>
              </a:rPr>
              <a:t>ie</a:t>
            </a:r>
            <a:r>
              <a:rPr lang="en-US" sz="1400" b="1" dirty="0">
                <a:solidFill>
                  <a:schemeClr val="bg1"/>
                </a:solidFill>
              </a:rPr>
              <a:t>: Non-profits; </a:t>
            </a:r>
            <a:endParaRPr lang="en-US" sz="1400" b="1" dirty="0" smtClean="0">
              <a:solidFill>
                <a:schemeClr val="bg1"/>
              </a:solidFill>
            </a:endParaRPr>
          </a:p>
          <a:p>
            <a:pPr fontAlgn="base">
              <a:spcBef>
                <a:spcPct val="0"/>
              </a:spcBef>
              <a:spcAft>
                <a:spcPct val="0"/>
              </a:spcAft>
            </a:pPr>
            <a:r>
              <a:rPr lang="en-US" sz="1400" b="1" dirty="0" smtClean="0">
                <a:solidFill>
                  <a:schemeClr val="bg1"/>
                </a:solidFill>
              </a:rPr>
              <a:t>University program interns;</a:t>
            </a:r>
          </a:p>
          <a:p>
            <a:pPr fontAlgn="base">
              <a:spcBef>
                <a:spcPct val="0"/>
              </a:spcBef>
              <a:spcAft>
                <a:spcPct val="0"/>
              </a:spcAft>
            </a:pPr>
            <a:r>
              <a:rPr lang="en-US" sz="1400" b="1" dirty="0" smtClean="0">
                <a:solidFill>
                  <a:schemeClr val="bg1"/>
                </a:solidFill>
              </a:rPr>
              <a:t> involved community   participants</a:t>
            </a:r>
            <a:endParaRPr lang="en-US" sz="1400" b="1" dirty="0">
              <a:solidFill>
                <a:schemeClr val="bg1"/>
              </a:solidFill>
            </a:endParaRPr>
          </a:p>
        </p:txBody>
      </p:sp>
      <p:sp>
        <p:nvSpPr>
          <p:cNvPr id="20" name="TextBox 19"/>
          <p:cNvSpPr txBox="1"/>
          <p:nvPr/>
        </p:nvSpPr>
        <p:spPr>
          <a:xfrm>
            <a:off x="202062" y="839910"/>
            <a:ext cx="4191000" cy="461665"/>
          </a:xfrm>
          <a:prstGeom prst="rect">
            <a:avLst/>
          </a:prstGeom>
          <a:noFill/>
        </p:spPr>
        <p:txBody>
          <a:bodyPr wrap="square" rtlCol="0">
            <a:spAutoFit/>
          </a:bodyPr>
          <a:lstStyle/>
          <a:p>
            <a:pPr algn="ctr" fontAlgn="base">
              <a:spcBef>
                <a:spcPct val="0"/>
              </a:spcBef>
              <a:spcAft>
                <a:spcPct val="0"/>
              </a:spcAft>
            </a:pPr>
            <a:r>
              <a:rPr lang="en-US" sz="2400" b="1" dirty="0" smtClean="0">
                <a:solidFill>
                  <a:srgbClr val="6699FF"/>
                </a:solidFill>
                <a:latin typeface="Calibri" panose="020F0502020204030204" pitchFamily="34" charset="0"/>
                <a:cs typeface="Calibri" panose="020F0502020204030204" pitchFamily="34" charset="0"/>
              </a:rPr>
              <a:t>Who Are Our Targets?</a:t>
            </a:r>
            <a:endParaRPr lang="en-US" sz="2400" b="1" dirty="0">
              <a:solidFill>
                <a:srgbClr val="6699FF"/>
              </a:solidFill>
              <a:latin typeface="Calibri" panose="020F0502020204030204" pitchFamily="34" charset="0"/>
              <a:cs typeface="Calibri" panose="020F0502020204030204" pitchFamily="34" charset="0"/>
            </a:endParaRPr>
          </a:p>
        </p:txBody>
      </p:sp>
      <p:sp>
        <p:nvSpPr>
          <p:cNvPr id="22" name="TextBox 21"/>
          <p:cNvSpPr txBox="1"/>
          <p:nvPr/>
        </p:nvSpPr>
        <p:spPr>
          <a:xfrm>
            <a:off x="4915093" y="1431614"/>
            <a:ext cx="1600199" cy="1400383"/>
          </a:xfrm>
          <a:prstGeom prst="rect">
            <a:avLst/>
          </a:prstGeom>
          <a:noFill/>
        </p:spPr>
        <p:txBody>
          <a:bodyPr wrap="square" rtlCol="0">
            <a:spAutoFit/>
          </a:bodyPr>
          <a:lstStyle/>
          <a:p>
            <a:pPr algn="ctr" fontAlgn="base">
              <a:spcBef>
                <a:spcPct val="0"/>
              </a:spcBef>
              <a:spcAft>
                <a:spcPct val="0"/>
              </a:spcAft>
            </a:pPr>
            <a:r>
              <a:rPr lang="en-US" sz="1700" b="1" dirty="0" smtClean="0">
                <a:solidFill>
                  <a:schemeClr val="bg1"/>
                </a:solidFill>
              </a:rPr>
              <a:t>Master Gardeners</a:t>
            </a:r>
          </a:p>
          <a:p>
            <a:pPr algn="ctr" fontAlgn="base">
              <a:spcBef>
                <a:spcPct val="0"/>
              </a:spcBef>
              <a:spcAft>
                <a:spcPct val="0"/>
              </a:spcAft>
            </a:pPr>
            <a:r>
              <a:rPr lang="en-US" sz="1700" b="1" dirty="0" smtClean="0">
                <a:solidFill>
                  <a:schemeClr val="bg1"/>
                </a:solidFill>
              </a:rPr>
              <a:t>&amp;</a:t>
            </a:r>
          </a:p>
          <a:p>
            <a:pPr algn="ctr" fontAlgn="base">
              <a:spcBef>
                <a:spcPct val="0"/>
              </a:spcBef>
              <a:spcAft>
                <a:spcPct val="0"/>
              </a:spcAft>
            </a:pPr>
            <a:r>
              <a:rPr lang="en-US" sz="1700" b="1" dirty="0" smtClean="0">
                <a:solidFill>
                  <a:schemeClr val="bg1"/>
                </a:solidFill>
              </a:rPr>
              <a:t>Master Wellness</a:t>
            </a:r>
            <a:endParaRPr lang="en-US" sz="1700" b="1" dirty="0">
              <a:solidFill>
                <a:schemeClr val="bg1"/>
              </a:solidFill>
            </a:endParaRPr>
          </a:p>
        </p:txBody>
      </p:sp>
      <p:sp>
        <p:nvSpPr>
          <p:cNvPr id="15" name="TextBox 14"/>
          <p:cNvSpPr txBox="1"/>
          <p:nvPr/>
        </p:nvSpPr>
        <p:spPr>
          <a:xfrm>
            <a:off x="100489" y="275429"/>
            <a:ext cx="5105400" cy="646331"/>
          </a:xfrm>
          <a:prstGeom prst="rect">
            <a:avLst/>
          </a:prstGeom>
          <a:noFill/>
        </p:spPr>
        <p:txBody>
          <a:bodyPr wrap="square" rtlCol="0">
            <a:spAutoFit/>
          </a:bodyPr>
          <a:lstStyle/>
          <a:p>
            <a:pPr fontAlgn="base">
              <a:spcBef>
                <a:spcPct val="0"/>
              </a:spcBef>
              <a:spcAft>
                <a:spcPct val="0"/>
              </a:spcAft>
            </a:pPr>
            <a:r>
              <a:rPr lang="en-US" sz="3600" b="1" dirty="0" smtClean="0">
                <a:solidFill>
                  <a:srgbClr val="0066CC"/>
                </a:solidFill>
                <a:latin typeface="Calibri" panose="020F0502020204030204" pitchFamily="34" charset="0"/>
                <a:cs typeface="Calibri" panose="020F0502020204030204" pitchFamily="34" charset="0"/>
              </a:rPr>
              <a:t>Volunteer Coordination</a:t>
            </a:r>
          </a:p>
        </p:txBody>
      </p:sp>
    </p:spTree>
    <p:extLst>
      <p:ext uri="{BB962C8B-B14F-4D97-AF65-F5344CB8AC3E}">
        <p14:creationId xmlns:p14="http://schemas.microsoft.com/office/powerpoint/2010/main" val="2221947974"/>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3933" y="336550"/>
            <a:ext cx="8153400" cy="914400"/>
          </a:xfrm>
          <a:prstGeom prst="rect">
            <a:avLst/>
          </a:prstGeom>
        </p:spPr>
        <p:txBody>
          <a:bodyPr/>
          <a:lstStyle>
            <a:lvl1pPr algn="ctr" rtl="0" eaLnBrk="1" fontAlgn="base" hangingPunct="1">
              <a:spcBef>
                <a:spcPct val="0"/>
              </a:spcBef>
              <a:spcAft>
                <a:spcPct val="0"/>
              </a:spcAft>
              <a:defRPr sz="4400">
                <a:solidFill>
                  <a:srgbClr val="CCFFFF"/>
                </a:solidFill>
                <a:latin typeface="+mj-lt"/>
                <a:ea typeface="+mj-ea"/>
                <a:cs typeface="+mj-cs"/>
              </a:defRPr>
            </a:lvl1pPr>
            <a:lvl2pPr algn="ctr" rtl="0" eaLnBrk="1" fontAlgn="base" hangingPunct="1">
              <a:spcBef>
                <a:spcPct val="0"/>
              </a:spcBef>
              <a:spcAft>
                <a:spcPct val="0"/>
              </a:spcAft>
              <a:defRPr sz="4400">
                <a:solidFill>
                  <a:srgbClr val="CCFFFF"/>
                </a:solidFill>
                <a:latin typeface="Times New Roman" charset="0"/>
              </a:defRPr>
            </a:lvl2pPr>
            <a:lvl3pPr algn="ctr" rtl="0" eaLnBrk="1" fontAlgn="base" hangingPunct="1">
              <a:spcBef>
                <a:spcPct val="0"/>
              </a:spcBef>
              <a:spcAft>
                <a:spcPct val="0"/>
              </a:spcAft>
              <a:defRPr sz="4400">
                <a:solidFill>
                  <a:srgbClr val="CCFFFF"/>
                </a:solidFill>
                <a:latin typeface="Times New Roman" charset="0"/>
              </a:defRPr>
            </a:lvl3pPr>
            <a:lvl4pPr algn="ctr" rtl="0" eaLnBrk="1" fontAlgn="base" hangingPunct="1">
              <a:spcBef>
                <a:spcPct val="0"/>
              </a:spcBef>
              <a:spcAft>
                <a:spcPct val="0"/>
              </a:spcAft>
              <a:defRPr sz="4400">
                <a:solidFill>
                  <a:srgbClr val="CCFFFF"/>
                </a:solidFill>
                <a:latin typeface="Times New Roman" charset="0"/>
              </a:defRPr>
            </a:lvl4pPr>
            <a:lvl5pPr algn="ctr" rtl="0" eaLnBrk="1" fontAlgn="base" hangingPunct="1">
              <a:spcBef>
                <a:spcPct val="0"/>
              </a:spcBef>
              <a:spcAft>
                <a:spcPct val="0"/>
              </a:spcAft>
              <a:defRPr sz="4400">
                <a:solidFill>
                  <a:srgbClr val="CCFFFF"/>
                </a:solidFill>
                <a:latin typeface="Times New Roman" charset="0"/>
              </a:defRPr>
            </a:lvl5pPr>
            <a:lvl6pPr marL="457200" algn="ctr" rtl="0" eaLnBrk="1" fontAlgn="base" hangingPunct="1">
              <a:spcBef>
                <a:spcPct val="0"/>
              </a:spcBef>
              <a:spcAft>
                <a:spcPct val="0"/>
              </a:spcAft>
              <a:defRPr sz="4400">
                <a:solidFill>
                  <a:srgbClr val="CCFFFF"/>
                </a:solidFill>
                <a:latin typeface="Times New Roman" charset="0"/>
              </a:defRPr>
            </a:lvl6pPr>
            <a:lvl7pPr marL="914400" algn="ctr" rtl="0" eaLnBrk="1" fontAlgn="base" hangingPunct="1">
              <a:spcBef>
                <a:spcPct val="0"/>
              </a:spcBef>
              <a:spcAft>
                <a:spcPct val="0"/>
              </a:spcAft>
              <a:defRPr sz="4400">
                <a:solidFill>
                  <a:srgbClr val="CCFFFF"/>
                </a:solidFill>
                <a:latin typeface="Times New Roman" charset="0"/>
              </a:defRPr>
            </a:lvl7pPr>
            <a:lvl8pPr marL="1371600" algn="ctr" rtl="0" eaLnBrk="1" fontAlgn="base" hangingPunct="1">
              <a:spcBef>
                <a:spcPct val="0"/>
              </a:spcBef>
              <a:spcAft>
                <a:spcPct val="0"/>
              </a:spcAft>
              <a:defRPr sz="4400">
                <a:solidFill>
                  <a:srgbClr val="CCFFFF"/>
                </a:solidFill>
                <a:latin typeface="Times New Roman" charset="0"/>
              </a:defRPr>
            </a:lvl8pPr>
            <a:lvl9pPr marL="1828800" algn="ctr" rtl="0" eaLnBrk="1" fontAlgn="base" hangingPunct="1">
              <a:spcBef>
                <a:spcPct val="0"/>
              </a:spcBef>
              <a:spcAft>
                <a:spcPct val="0"/>
              </a:spcAft>
              <a:defRPr sz="4400">
                <a:solidFill>
                  <a:srgbClr val="CCFFFF"/>
                </a:solidFill>
                <a:latin typeface="Times New Roman" charset="0"/>
              </a:defRPr>
            </a:lvl9pPr>
          </a:lstStyle>
          <a:p>
            <a:r>
              <a:rPr lang="en-US" sz="3200" b="1" kern="0" dirty="0" smtClean="0">
                <a:solidFill>
                  <a:srgbClr val="009900"/>
                </a:solidFill>
                <a:latin typeface="Calibri" panose="020F0502020204030204" pitchFamily="34" charset="0"/>
                <a:cs typeface="Calibri" panose="020F0502020204030204" pitchFamily="34" charset="0"/>
              </a:rPr>
              <a:t>Interacting with the Schools, After School Programs &amp; 4-H Spin Clubs</a:t>
            </a:r>
            <a:endParaRPr lang="en-US" sz="3200" b="1" kern="0" dirty="0">
              <a:solidFill>
                <a:srgbClr val="009900"/>
              </a:solidFill>
              <a:latin typeface="Calibri" panose="020F0502020204030204" pitchFamily="34" charset="0"/>
              <a:cs typeface="Calibri" panose="020F0502020204030204" pitchFamily="34" charset="0"/>
            </a:endParaRPr>
          </a:p>
        </p:txBody>
      </p:sp>
      <p:sp>
        <p:nvSpPr>
          <p:cNvPr id="5" name="TextBox 4"/>
          <p:cNvSpPr txBox="1"/>
          <p:nvPr/>
        </p:nvSpPr>
        <p:spPr>
          <a:xfrm>
            <a:off x="134408" y="1524000"/>
            <a:ext cx="8763000" cy="4801314"/>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sz="1600" b="1" dirty="0" smtClean="0">
                <a:solidFill>
                  <a:srgbClr val="0066CC"/>
                </a:solidFill>
                <a:latin typeface="+mj-lt"/>
              </a:rPr>
              <a:t>Find your “Cheerleaders” - Campus/District Reps, 4-H Spin Club Leader, Community Youth Organizer </a:t>
            </a:r>
          </a:p>
          <a:p>
            <a:pPr marL="800100" lvl="1" indent="-342900" fontAlgn="base">
              <a:spcBef>
                <a:spcPct val="0"/>
              </a:spcBef>
              <a:spcAft>
                <a:spcPct val="0"/>
              </a:spcAft>
              <a:buFont typeface="Wingdings" panose="05000000000000000000" pitchFamily="2" charset="2"/>
              <a:buChar char="ü"/>
            </a:pPr>
            <a:r>
              <a:rPr lang="en-US" sz="1600" b="1" dirty="0" smtClean="0">
                <a:solidFill>
                  <a:srgbClr val="FF9900"/>
                </a:solidFill>
                <a:latin typeface="+mj-lt"/>
              </a:rPr>
              <a:t>Classroom Teacher; PE Teacher; Cafeteria Manager; Administrator; Parent Liaison Coordinator; Club Leader; Youth Organizer</a:t>
            </a:r>
          </a:p>
          <a:p>
            <a:pPr marL="800100" lvl="1" indent="-342900" fontAlgn="base">
              <a:spcBef>
                <a:spcPct val="0"/>
              </a:spcBef>
              <a:spcAft>
                <a:spcPct val="0"/>
              </a:spcAft>
              <a:buFont typeface="Wingdings" panose="05000000000000000000" pitchFamily="2" charset="2"/>
              <a:buChar char="ü"/>
            </a:pPr>
            <a:r>
              <a:rPr lang="en-US" sz="1600" b="1" dirty="0" smtClean="0">
                <a:solidFill>
                  <a:srgbClr val="FF9900"/>
                </a:solidFill>
                <a:latin typeface="+mj-lt"/>
              </a:rPr>
              <a:t>Utilize Marketing Tools</a:t>
            </a:r>
          </a:p>
          <a:p>
            <a:pPr lvl="1" fontAlgn="base">
              <a:spcBef>
                <a:spcPct val="0"/>
              </a:spcBef>
              <a:spcAft>
                <a:spcPct val="0"/>
              </a:spcAft>
            </a:pPr>
            <a:endParaRPr lang="en-US" sz="1600" b="1" dirty="0" smtClean="0">
              <a:solidFill>
                <a:srgbClr val="0066CC"/>
              </a:solidFill>
              <a:latin typeface="+mj-lt"/>
            </a:endParaRPr>
          </a:p>
          <a:p>
            <a:pPr marL="342900" indent="-342900" fontAlgn="base">
              <a:spcBef>
                <a:spcPct val="0"/>
              </a:spcBef>
              <a:spcAft>
                <a:spcPct val="0"/>
              </a:spcAft>
              <a:buFont typeface="Arial" panose="020B0604020202020204" pitchFamily="34" charset="0"/>
              <a:buChar char="•"/>
            </a:pPr>
            <a:r>
              <a:rPr lang="en-US" sz="1600" b="1" dirty="0" smtClean="0">
                <a:solidFill>
                  <a:srgbClr val="0066CC"/>
                </a:solidFill>
                <a:latin typeface="+mj-lt"/>
              </a:rPr>
              <a:t>Work with key individuals to set date for training of key personnel and staff</a:t>
            </a:r>
          </a:p>
          <a:p>
            <a:pPr marL="742950" lvl="1" indent="-285750" fontAlgn="base">
              <a:spcBef>
                <a:spcPct val="0"/>
              </a:spcBef>
              <a:spcAft>
                <a:spcPct val="0"/>
              </a:spcAft>
              <a:buFont typeface="Wingdings" panose="05000000000000000000" pitchFamily="2" charset="2"/>
              <a:buChar char="ü"/>
            </a:pPr>
            <a:r>
              <a:rPr lang="en-US" sz="1600" b="1" dirty="0" smtClean="0">
                <a:solidFill>
                  <a:srgbClr val="FF9900"/>
                </a:solidFill>
                <a:latin typeface="+mj-lt"/>
              </a:rPr>
              <a:t>Utilize Marketing Tools</a:t>
            </a:r>
          </a:p>
          <a:p>
            <a:pPr lvl="1" fontAlgn="base">
              <a:spcBef>
                <a:spcPct val="0"/>
              </a:spcBef>
              <a:spcAft>
                <a:spcPct val="0"/>
              </a:spcAft>
            </a:pPr>
            <a:endParaRPr lang="en-US" sz="1600" b="1" dirty="0" smtClean="0">
              <a:solidFill>
                <a:srgbClr val="0066CC"/>
              </a:solidFill>
              <a:latin typeface="+mj-lt"/>
            </a:endParaRPr>
          </a:p>
          <a:p>
            <a:pPr marL="285750" indent="-285750" fontAlgn="base">
              <a:spcBef>
                <a:spcPct val="0"/>
              </a:spcBef>
              <a:spcAft>
                <a:spcPct val="0"/>
              </a:spcAft>
              <a:buFont typeface="Arial" panose="020B0604020202020204" pitchFamily="34" charset="0"/>
              <a:buChar char="•"/>
            </a:pPr>
            <a:r>
              <a:rPr lang="en-US" sz="1600" b="1" dirty="0" smtClean="0">
                <a:solidFill>
                  <a:srgbClr val="0066CC"/>
                </a:solidFill>
                <a:latin typeface="+mj-lt"/>
              </a:rPr>
              <a:t>Collaborate and assign roles</a:t>
            </a:r>
          </a:p>
          <a:p>
            <a:pPr marL="742950" lvl="1" indent="-285750" fontAlgn="base">
              <a:spcBef>
                <a:spcPct val="0"/>
              </a:spcBef>
              <a:spcAft>
                <a:spcPct val="0"/>
              </a:spcAft>
              <a:buFont typeface="Wingdings" panose="05000000000000000000" pitchFamily="2" charset="2"/>
              <a:buChar char="ü"/>
            </a:pPr>
            <a:r>
              <a:rPr lang="en-US" sz="1600" b="1" dirty="0" smtClean="0">
                <a:solidFill>
                  <a:srgbClr val="FF9900"/>
                </a:solidFill>
                <a:latin typeface="+mj-lt"/>
              </a:rPr>
              <a:t>Classroom, After School  Teachers/Youth Leaders = LGEG weekly classroom concept/lesson delivery</a:t>
            </a:r>
          </a:p>
          <a:p>
            <a:pPr marL="742950" lvl="1" indent="-285750" fontAlgn="base">
              <a:spcBef>
                <a:spcPct val="0"/>
              </a:spcBef>
              <a:spcAft>
                <a:spcPct val="0"/>
              </a:spcAft>
              <a:buFont typeface="Wingdings" panose="05000000000000000000" pitchFamily="2" charset="2"/>
              <a:buChar char="ü"/>
            </a:pPr>
            <a:r>
              <a:rPr lang="en-US" sz="1600" b="1" dirty="0" smtClean="0">
                <a:solidFill>
                  <a:srgbClr val="FF9900"/>
                </a:solidFill>
                <a:latin typeface="+mj-lt"/>
              </a:rPr>
              <a:t>PE Teachers; Classroom teachers = GO Strong Exercise Activities/WAT extensions</a:t>
            </a:r>
          </a:p>
          <a:p>
            <a:pPr marL="742950" lvl="1" indent="-285750" fontAlgn="base">
              <a:spcBef>
                <a:spcPct val="0"/>
              </a:spcBef>
              <a:spcAft>
                <a:spcPct val="0"/>
              </a:spcAft>
              <a:buFont typeface="Wingdings" panose="05000000000000000000" pitchFamily="2" charset="2"/>
              <a:buChar char="ü"/>
            </a:pPr>
            <a:r>
              <a:rPr lang="en-US" sz="1600" b="1" dirty="0" smtClean="0">
                <a:solidFill>
                  <a:srgbClr val="FF9900"/>
                </a:solidFill>
                <a:latin typeface="+mj-lt"/>
              </a:rPr>
              <a:t>Cafeteria Manager; Parent Volunteers; Master Volunteers = Assist with food prep for tastings and demos</a:t>
            </a:r>
          </a:p>
          <a:p>
            <a:pPr marL="742950" lvl="1" indent="-285750" fontAlgn="base">
              <a:spcBef>
                <a:spcPct val="0"/>
              </a:spcBef>
              <a:spcAft>
                <a:spcPct val="0"/>
              </a:spcAft>
              <a:buFont typeface="Wingdings" panose="05000000000000000000" pitchFamily="2" charset="2"/>
              <a:buChar char="ü"/>
            </a:pPr>
            <a:r>
              <a:rPr lang="en-US" sz="1600" b="1" dirty="0" smtClean="0">
                <a:solidFill>
                  <a:srgbClr val="FF9900"/>
                </a:solidFill>
                <a:latin typeface="+mj-lt"/>
              </a:rPr>
              <a:t>Facilities/Maintenance; Teachers; Parent Volunteers = Assist with garden prep &amp; install </a:t>
            </a:r>
          </a:p>
          <a:p>
            <a:pPr marL="742950" lvl="1" indent="-285750" fontAlgn="base">
              <a:spcBef>
                <a:spcPct val="0"/>
              </a:spcBef>
              <a:spcAft>
                <a:spcPct val="0"/>
              </a:spcAft>
              <a:buFont typeface="Wingdings" panose="05000000000000000000" pitchFamily="2" charset="2"/>
              <a:buChar char="ü"/>
            </a:pPr>
            <a:endParaRPr lang="en-US" sz="1400" b="1" dirty="0" smtClean="0">
              <a:solidFill>
                <a:srgbClr val="002060"/>
              </a:solidFill>
              <a:latin typeface="Californian FB" panose="0207040306080B030204" pitchFamily="18" charset="0"/>
            </a:endParaRPr>
          </a:p>
          <a:p>
            <a:pPr lvl="1" fontAlgn="base">
              <a:spcBef>
                <a:spcPct val="0"/>
              </a:spcBef>
              <a:spcAft>
                <a:spcPct val="0"/>
              </a:spcAft>
            </a:pPr>
            <a:endParaRPr lang="en-US" dirty="0" smtClean="0">
              <a:solidFill>
                <a:srgbClr val="000000"/>
              </a:solidFill>
              <a:latin typeface="Californian FB" panose="0207040306080B030204" pitchFamily="18" charset="0"/>
            </a:endParaRPr>
          </a:p>
          <a:p>
            <a:pPr marL="342900" indent="-342900" fontAlgn="base">
              <a:spcBef>
                <a:spcPct val="0"/>
              </a:spcBef>
              <a:spcAft>
                <a:spcPct val="0"/>
              </a:spcAft>
              <a:buFont typeface="Arial" panose="020B0604020202020204" pitchFamily="34" charset="0"/>
              <a:buChar char="•"/>
            </a:pPr>
            <a:endParaRPr lang="en-US" dirty="0">
              <a:solidFill>
                <a:srgbClr val="000000"/>
              </a:solidFill>
            </a:endParaRPr>
          </a:p>
        </p:txBody>
      </p:sp>
    </p:spTree>
    <p:extLst>
      <p:ext uri="{BB962C8B-B14F-4D97-AF65-F5344CB8AC3E}">
        <p14:creationId xmlns:p14="http://schemas.microsoft.com/office/powerpoint/2010/main" val="316185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2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50"/>
                                        <p:tgtEl>
                                          <p:spTgt spid="5">
                                            <p:txEl>
                                              <p:pRg st="0" end="0"/>
                                            </p:txEl>
                                          </p:spTgt>
                                        </p:tgtEl>
                                      </p:cBhvr>
                                    </p:animEffect>
                                    <p:anim calcmode="lin" valueType="num">
                                      <p:cBhvr>
                                        <p:cTn id="13" dur="2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25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250"/>
                                        <p:tgtEl>
                                          <p:spTgt spid="5">
                                            <p:txEl>
                                              <p:pRg st="1" end="1"/>
                                            </p:txEl>
                                          </p:spTgt>
                                        </p:tgtEl>
                                      </p:cBhvr>
                                    </p:animEffect>
                                    <p:anim calcmode="lin" valueType="num">
                                      <p:cBhvr>
                                        <p:cTn id="18" dur="25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250" fill="hold"/>
                                        <p:tgtEl>
                                          <p:spTgt spid="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250"/>
                                        <p:tgtEl>
                                          <p:spTgt spid="5">
                                            <p:txEl>
                                              <p:pRg st="2" end="2"/>
                                            </p:txEl>
                                          </p:spTgt>
                                        </p:tgtEl>
                                      </p:cBhvr>
                                    </p:animEffect>
                                    <p:anim calcmode="lin" valueType="num">
                                      <p:cBhvr>
                                        <p:cTn id="23" dur="25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25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250"/>
                                        <p:tgtEl>
                                          <p:spTgt spid="5">
                                            <p:txEl>
                                              <p:pRg st="4" end="4"/>
                                            </p:txEl>
                                          </p:spTgt>
                                        </p:tgtEl>
                                      </p:cBhvr>
                                    </p:animEffect>
                                    <p:anim calcmode="lin" valueType="num">
                                      <p:cBhvr>
                                        <p:cTn id="30" dur="25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1" dur="250" fill="hold"/>
                                        <p:tgtEl>
                                          <p:spTgt spid="5">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250"/>
                                        <p:tgtEl>
                                          <p:spTgt spid="5">
                                            <p:txEl>
                                              <p:pRg st="5" end="5"/>
                                            </p:txEl>
                                          </p:spTgt>
                                        </p:tgtEl>
                                      </p:cBhvr>
                                    </p:animEffect>
                                    <p:anim calcmode="lin" valueType="num">
                                      <p:cBhvr>
                                        <p:cTn id="35" dur="25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6" dur="25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fade">
                                      <p:cBhvr>
                                        <p:cTn id="41" dur="250"/>
                                        <p:tgtEl>
                                          <p:spTgt spid="5">
                                            <p:txEl>
                                              <p:pRg st="7" end="7"/>
                                            </p:txEl>
                                          </p:spTgt>
                                        </p:tgtEl>
                                      </p:cBhvr>
                                    </p:animEffect>
                                    <p:anim calcmode="lin" valueType="num">
                                      <p:cBhvr>
                                        <p:cTn id="42" dur="25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3" dur="250" fill="hold"/>
                                        <p:tgtEl>
                                          <p:spTgt spid="5">
                                            <p:txEl>
                                              <p:pRg st="7" end="7"/>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Effect transition="in" filter="fade">
                                      <p:cBhvr>
                                        <p:cTn id="46" dur="250"/>
                                        <p:tgtEl>
                                          <p:spTgt spid="5">
                                            <p:txEl>
                                              <p:pRg st="8" end="8"/>
                                            </p:txEl>
                                          </p:spTgt>
                                        </p:tgtEl>
                                      </p:cBhvr>
                                    </p:animEffect>
                                    <p:anim calcmode="lin" valueType="num">
                                      <p:cBhvr>
                                        <p:cTn id="47" dur="25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48" dur="250" fill="hold"/>
                                        <p:tgtEl>
                                          <p:spTgt spid="5">
                                            <p:txEl>
                                              <p:pRg st="8" end="8"/>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
                                            <p:txEl>
                                              <p:pRg st="9" end="9"/>
                                            </p:txEl>
                                          </p:spTgt>
                                        </p:tgtEl>
                                        <p:attrNameLst>
                                          <p:attrName>style.visibility</p:attrName>
                                        </p:attrNameLst>
                                      </p:cBhvr>
                                      <p:to>
                                        <p:strVal val="visible"/>
                                      </p:to>
                                    </p:set>
                                    <p:animEffect transition="in" filter="fade">
                                      <p:cBhvr>
                                        <p:cTn id="51" dur="250"/>
                                        <p:tgtEl>
                                          <p:spTgt spid="5">
                                            <p:txEl>
                                              <p:pRg st="9" end="9"/>
                                            </p:txEl>
                                          </p:spTgt>
                                        </p:tgtEl>
                                      </p:cBhvr>
                                    </p:animEffect>
                                    <p:anim calcmode="lin" valueType="num">
                                      <p:cBhvr>
                                        <p:cTn id="52" dur="25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53" dur="250" fill="hold"/>
                                        <p:tgtEl>
                                          <p:spTgt spid="5">
                                            <p:txEl>
                                              <p:pRg st="9" end="9"/>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
                                            <p:txEl>
                                              <p:pRg st="10" end="10"/>
                                            </p:txEl>
                                          </p:spTgt>
                                        </p:tgtEl>
                                        <p:attrNameLst>
                                          <p:attrName>style.visibility</p:attrName>
                                        </p:attrNameLst>
                                      </p:cBhvr>
                                      <p:to>
                                        <p:strVal val="visible"/>
                                      </p:to>
                                    </p:set>
                                    <p:animEffect transition="in" filter="fade">
                                      <p:cBhvr>
                                        <p:cTn id="56" dur="250"/>
                                        <p:tgtEl>
                                          <p:spTgt spid="5">
                                            <p:txEl>
                                              <p:pRg st="10" end="10"/>
                                            </p:txEl>
                                          </p:spTgt>
                                        </p:tgtEl>
                                      </p:cBhvr>
                                    </p:animEffect>
                                    <p:anim calcmode="lin" valueType="num">
                                      <p:cBhvr>
                                        <p:cTn id="57" dur="25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58" dur="250" fill="hold"/>
                                        <p:tgtEl>
                                          <p:spTgt spid="5">
                                            <p:txEl>
                                              <p:pRg st="10" end="10"/>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5">
                                            <p:txEl>
                                              <p:pRg st="11" end="11"/>
                                            </p:txEl>
                                          </p:spTgt>
                                        </p:tgtEl>
                                        <p:attrNameLst>
                                          <p:attrName>style.visibility</p:attrName>
                                        </p:attrNameLst>
                                      </p:cBhvr>
                                      <p:to>
                                        <p:strVal val="visible"/>
                                      </p:to>
                                    </p:set>
                                    <p:animEffect transition="in" filter="fade">
                                      <p:cBhvr>
                                        <p:cTn id="61" dur="250"/>
                                        <p:tgtEl>
                                          <p:spTgt spid="5">
                                            <p:txEl>
                                              <p:pRg st="11" end="11"/>
                                            </p:txEl>
                                          </p:spTgt>
                                        </p:tgtEl>
                                      </p:cBhvr>
                                    </p:animEffect>
                                    <p:anim calcmode="lin" valueType="num">
                                      <p:cBhvr>
                                        <p:cTn id="62" dur="25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63" dur="25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838200"/>
            <a:ext cx="8153400" cy="914400"/>
          </a:xfrm>
          <a:prstGeom prst="rect">
            <a:avLst/>
          </a:prstGeom>
        </p:spPr>
        <p:txBody>
          <a:bodyPr/>
          <a:lstStyle>
            <a:lvl1pPr algn="ctr" rtl="0" eaLnBrk="1" fontAlgn="base" hangingPunct="1">
              <a:spcBef>
                <a:spcPct val="0"/>
              </a:spcBef>
              <a:spcAft>
                <a:spcPct val="0"/>
              </a:spcAft>
              <a:defRPr sz="4400">
                <a:solidFill>
                  <a:srgbClr val="CCFFFF"/>
                </a:solidFill>
                <a:latin typeface="+mj-lt"/>
                <a:ea typeface="+mj-ea"/>
                <a:cs typeface="+mj-cs"/>
              </a:defRPr>
            </a:lvl1pPr>
            <a:lvl2pPr algn="ctr" rtl="0" eaLnBrk="1" fontAlgn="base" hangingPunct="1">
              <a:spcBef>
                <a:spcPct val="0"/>
              </a:spcBef>
              <a:spcAft>
                <a:spcPct val="0"/>
              </a:spcAft>
              <a:defRPr sz="4400">
                <a:solidFill>
                  <a:srgbClr val="CCFFFF"/>
                </a:solidFill>
                <a:latin typeface="Times New Roman" charset="0"/>
              </a:defRPr>
            </a:lvl2pPr>
            <a:lvl3pPr algn="ctr" rtl="0" eaLnBrk="1" fontAlgn="base" hangingPunct="1">
              <a:spcBef>
                <a:spcPct val="0"/>
              </a:spcBef>
              <a:spcAft>
                <a:spcPct val="0"/>
              </a:spcAft>
              <a:defRPr sz="4400">
                <a:solidFill>
                  <a:srgbClr val="CCFFFF"/>
                </a:solidFill>
                <a:latin typeface="Times New Roman" charset="0"/>
              </a:defRPr>
            </a:lvl3pPr>
            <a:lvl4pPr algn="ctr" rtl="0" eaLnBrk="1" fontAlgn="base" hangingPunct="1">
              <a:spcBef>
                <a:spcPct val="0"/>
              </a:spcBef>
              <a:spcAft>
                <a:spcPct val="0"/>
              </a:spcAft>
              <a:defRPr sz="4400">
                <a:solidFill>
                  <a:srgbClr val="CCFFFF"/>
                </a:solidFill>
                <a:latin typeface="Times New Roman" charset="0"/>
              </a:defRPr>
            </a:lvl4pPr>
            <a:lvl5pPr algn="ctr" rtl="0" eaLnBrk="1" fontAlgn="base" hangingPunct="1">
              <a:spcBef>
                <a:spcPct val="0"/>
              </a:spcBef>
              <a:spcAft>
                <a:spcPct val="0"/>
              </a:spcAft>
              <a:defRPr sz="4400">
                <a:solidFill>
                  <a:srgbClr val="CCFFFF"/>
                </a:solidFill>
                <a:latin typeface="Times New Roman" charset="0"/>
              </a:defRPr>
            </a:lvl5pPr>
            <a:lvl6pPr marL="457200" algn="ctr" rtl="0" eaLnBrk="1" fontAlgn="base" hangingPunct="1">
              <a:spcBef>
                <a:spcPct val="0"/>
              </a:spcBef>
              <a:spcAft>
                <a:spcPct val="0"/>
              </a:spcAft>
              <a:defRPr sz="4400">
                <a:solidFill>
                  <a:srgbClr val="CCFFFF"/>
                </a:solidFill>
                <a:latin typeface="Times New Roman" charset="0"/>
              </a:defRPr>
            </a:lvl6pPr>
            <a:lvl7pPr marL="914400" algn="ctr" rtl="0" eaLnBrk="1" fontAlgn="base" hangingPunct="1">
              <a:spcBef>
                <a:spcPct val="0"/>
              </a:spcBef>
              <a:spcAft>
                <a:spcPct val="0"/>
              </a:spcAft>
              <a:defRPr sz="4400">
                <a:solidFill>
                  <a:srgbClr val="CCFFFF"/>
                </a:solidFill>
                <a:latin typeface="Times New Roman" charset="0"/>
              </a:defRPr>
            </a:lvl7pPr>
            <a:lvl8pPr marL="1371600" algn="ctr" rtl="0" eaLnBrk="1" fontAlgn="base" hangingPunct="1">
              <a:spcBef>
                <a:spcPct val="0"/>
              </a:spcBef>
              <a:spcAft>
                <a:spcPct val="0"/>
              </a:spcAft>
              <a:defRPr sz="4400">
                <a:solidFill>
                  <a:srgbClr val="CCFFFF"/>
                </a:solidFill>
                <a:latin typeface="Times New Roman" charset="0"/>
              </a:defRPr>
            </a:lvl8pPr>
            <a:lvl9pPr marL="1828800" algn="ctr" rtl="0" eaLnBrk="1" fontAlgn="base" hangingPunct="1">
              <a:spcBef>
                <a:spcPct val="0"/>
              </a:spcBef>
              <a:spcAft>
                <a:spcPct val="0"/>
              </a:spcAft>
              <a:defRPr sz="4400">
                <a:solidFill>
                  <a:srgbClr val="CCFFFF"/>
                </a:solidFill>
                <a:latin typeface="Times New Roman" charset="0"/>
              </a:defRPr>
            </a:lvl9pPr>
          </a:lstStyle>
          <a:p>
            <a:r>
              <a:rPr lang="en-US" sz="3600" b="1" kern="0" dirty="0" smtClean="0">
                <a:solidFill>
                  <a:srgbClr val="009900"/>
                </a:solidFill>
                <a:latin typeface="Calibri" panose="020F0502020204030204" pitchFamily="34" charset="0"/>
                <a:cs typeface="Calibri" panose="020F0502020204030204" pitchFamily="34" charset="0"/>
              </a:rPr>
              <a:t>Key Components of Program Interactions</a:t>
            </a:r>
            <a:endParaRPr lang="en-US" sz="3600" b="1" kern="0" dirty="0">
              <a:solidFill>
                <a:srgbClr val="009900"/>
              </a:solidFill>
              <a:latin typeface="Calibri" panose="020F0502020204030204" pitchFamily="34" charset="0"/>
              <a:cs typeface="Calibri" panose="020F0502020204030204" pitchFamily="34" charset="0"/>
            </a:endParaRPr>
          </a:p>
        </p:txBody>
      </p:sp>
      <p:sp>
        <p:nvSpPr>
          <p:cNvPr id="5" name="TextBox 4"/>
          <p:cNvSpPr txBox="1"/>
          <p:nvPr/>
        </p:nvSpPr>
        <p:spPr>
          <a:xfrm>
            <a:off x="223116" y="1905000"/>
            <a:ext cx="8763000" cy="2677656"/>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b="1" dirty="0" smtClean="0">
                <a:solidFill>
                  <a:srgbClr val="6699FF"/>
                </a:solidFill>
                <a:latin typeface="+mj-lt"/>
              </a:rPr>
              <a:t>Determine the best method of communication by visiting with key individuals</a:t>
            </a:r>
          </a:p>
          <a:p>
            <a:pPr fontAlgn="base">
              <a:spcBef>
                <a:spcPct val="0"/>
              </a:spcBef>
              <a:spcAft>
                <a:spcPct val="0"/>
              </a:spcAft>
            </a:pPr>
            <a:endParaRPr lang="en-US" b="1" dirty="0" smtClean="0">
              <a:solidFill>
                <a:srgbClr val="6699FF"/>
              </a:solidFill>
              <a:latin typeface="+mj-lt"/>
            </a:endParaRPr>
          </a:p>
          <a:p>
            <a:pPr marL="342900" indent="-342900" fontAlgn="base">
              <a:spcBef>
                <a:spcPct val="0"/>
              </a:spcBef>
              <a:spcAft>
                <a:spcPct val="0"/>
              </a:spcAft>
              <a:buFont typeface="Arial" panose="020B0604020202020204" pitchFamily="34" charset="0"/>
              <a:buChar char="•"/>
            </a:pPr>
            <a:r>
              <a:rPr lang="en-US" b="1" dirty="0" smtClean="0">
                <a:solidFill>
                  <a:srgbClr val="6699FF"/>
                </a:solidFill>
                <a:latin typeface="+mj-lt"/>
              </a:rPr>
              <a:t>Once the LGEG program is approved and partnership has begun think about:</a:t>
            </a:r>
          </a:p>
          <a:p>
            <a:pPr marL="800100" lvl="1" indent="-342900" fontAlgn="base">
              <a:spcBef>
                <a:spcPct val="0"/>
              </a:spcBef>
              <a:spcAft>
                <a:spcPct val="0"/>
              </a:spcAft>
              <a:buFont typeface="Wingdings" panose="05000000000000000000" pitchFamily="2" charset="2"/>
              <a:buChar char="ü"/>
            </a:pPr>
            <a:r>
              <a:rPr lang="en-US" b="1" dirty="0" smtClean="0">
                <a:solidFill>
                  <a:srgbClr val="FF9900"/>
                </a:solidFill>
                <a:latin typeface="+mj-lt"/>
              </a:rPr>
              <a:t>Should each Teacher/Leader directly contact the agent in charge of program area or should they go through the Lead Teacher?</a:t>
            </a:r>
          </a:p>
          <a:p>
            <a:pPr marL="800100" lvl="1" indent="-342900" fontAlgn="base">
              <a:spcBef>
                <a:spcPct val="0"/>
              </a:spcBef>
              <a:spcAft>
                <a:spcPct val="0"/>
              </a:spcAft>
              <a:buFont typeface="Wingdings" panose="05000000000000000000" pitchFamily="2" charset="2"/>
              <a:buChar char="ü"/>
            </a:pPr>
            <a:r>
              <a:rPr lang="en-US" b="1" dirty="0" smtClean="0">
                <a:solidFill>
                  <a:srgbClr val="FF9900"/>
                </a:solidFill>
                <a:latin typeface="+mj-lt"/>
              </a:rPr>
              <a:t>Email, text, or phone calls?</a:t>
            </a:r>
          </a:p>
          <a:p>
            <a:pPr marL="800100" lvl="1" indent="-342900" fontAlgn="base">
              <a:spcBef>
                <a:spcPct val="0"/>
              </a:spcBef>
              <a:spcAft>
                <a:spcPct val="0"/>
              </a:spcAft>
              <a:buFont typeface="Wingdings" panose="05000000000000000000" pitchFamily="2" charset="2"/>
              <a:buChar char="ü"/>
            </a:pPr>
            <a:r>
              <a:rPr lang="en-US" b="1" dirty="0" smtClean="0">
                <a:solidFill>
                  <a:srgbClr val="FF9900"/>
                </a:solidFill>
                <a:latin typeface="+mj-lt"/>
              </a:rPr>
              <a:t>Regularly scheduled meetings?</a:t>
            </a:r>
          </a:p>
          <a:p>
            <a:pPr marL="800100" lvl="1" indent="-342900" fontAlgn="base">
              <a:spcBef>
                <a:spcPct val="0"/>
              </a:spcBef>
              <a:spcAft>
                <a:spcPct val="0"/>
              </a:spcAft>
              <a:buFont typeface="Arial" panose="020B0604020202020204" pitchFamily="34" charset="0"/>
              <a:buChar char="•"/>
            </a:pPr>
            <a:endParaRPr lang="en-US" b="1" dirty="0" smtClean="0">
              <a:solidFill>
                <a:srgbClr val="000000"/>
              </a:solidFill>
              <a:latin typeface="Californian FB" panose="0207040306080B030204" pitchFamily="18" charset="0"/>
            </a:endParaRPr>
          </a:p>
          <a:p>
            <a:pPr marL="342900" indent="-342900" fontAlgn="base">
              <a:spcBef>
                <a:spcPct val="0"/>
              </a:spcBef>
              <a:spcAft>
                <a:spcPct val="0"/>
              </a:spcAft>
              <a:buFont typeface="Arial" panose="020B0604020202020204" pitchFamily="34" charset="0"/>
              <a:buChar char="•"/>
            </a:pPr>
            <a:endParaRPr lang="en-US" sz="2400" dirty="0">
              <a:solidFill>
                <a:srgbClr val="000000"/>
              </a:solidFill>
            </a:endParaRPr>
          </a:p>
        </p:txBody>
      </p:sp>
    </p:spTree>
    <p:extLst>
      <p:ext uri="{BB962C8B-B14F-4D97-AF65-F5344CB8AC3E}">
        <p14:creationId xmlns:p14="http://schemas.microsoft.com/office/powerpoint/2010/main" val="1977774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2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50"/>
                                        <p:tgtEl>
                                          <p:spTgt spid="5">
                                            <p:txEl>
                                              <p:pRg st="0" end="0"/>
                                            </p:txEl>
                                          </p:spTgt>
                                        </p:tgtEl>
                                      </p:cBhvr>
                                    </p:animEffect>
                                    <p:anim calcmode="lin" valueType="num">
                                      <p:cBhvr>
                                        <p:cTn id="13" dur="2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25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50"/>
                                        <p:tgtEl>
                                          <p:spTgt spid="5">
                                            <p:txEl>
                                              <p:pRg st="2" end="2"/>
                                            </p:txEl>
                                          </p:spTgt>
                                        </p:tgtEl>
                                      </p:cBhvr>
                                    </p:animEffect>
                                    <p:anim calcmode="lin" valueType="num">
                                      <p:cBhvr>
                                        <p:cTn id="20" dur="25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250" fill="hold"/>
                                        <p:tgtEl>
                                          <p:spTgt spid="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250"/>
                                        <p:tgtEl>
                                          <p:spTgt spid="5">
                                            <p:txEl>
                                              <p:pRg st="3" end="3"/>
                                            </p:txEl>
                                          </p:spTgt>
                                        </p:tgtEl>
                                      </p:cBhvr>
                                    </p:animEffect>
                                    <p:anim calcmode="lin" valueType="num">
                                      <p:cBhvr>
                                        <p:cTn id="25" dur="25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250" fill="hold"/>
                                        <p:tgtEl>
                                          <p:spTgt spid="5">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250"/>
                                        <p:tgtEl>
                                          <p:spTgt spid="5">
                                            <p:txEl>
                                              <p:pRg st="4" end="4"/>
                                            </p:txEl>
                                          </p:spTgt>
                                        </p:tgtEl>
                                      </p:cBhvr>
                                    </p:animEffect>
                                    <p:anim calcmode="lin" valueType="num">
                                      <p:cBhvr>
                                        <p:cTn id="30" dur="25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1" dur="250" fill="hold"/>
                                        <p:tgtEl>
                                          <p:spTgt spid="5">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250"/>
                                        <p:tgtEl>
                                          <p:spTgt spid="5">
                                            <p:txEl>
                                              <p:pRg st="5" end="5"/>
                                            </p:txEl>
                                          </p:spTgt>
                                        </p:tgtEl>
                                      </p:cBhvr>
                                    </p:animEffect>
                                    <p:anim calcmode="lin" valueType="num">
                                      <p:cBhvr>
                                        <p:cTn id="35" dur="25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6" dur="25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457200"/>
            <a:ext cx="8153400" cy="914400"/>
          </a:xfrm>
          <a:prstGeom prst="rect">
            <a:avLst/>
          </a:prstGeom>
        </p:spPr>
        <p:txBody>
          <a:bodyPr/>
          <a:lstStyle>
            <a:lvl1pPr algn="ctr" rtl="0" eaLnBrk="1" fontAlgn="base" hangingPunct="1">
              <a:spcBef>
                <a:spcPct val="0"/>
              </a:spcBef>
              <a:spcAft>
                <a:spcPct val="0"/>
              </a:spcAft>
              <a:defRPr sz="4400">
                <a:solidFill>
                  <a:srgbClr val="CCFFFF"/>
                </a:solidFill>
                <a:latin typeface="+mj-lt"/>
                <a:ea typeface="+mj-ea"/>
                <a:cs typeface="+mj-cs"/>
              </a:defRPr>
            </a:lvl1pPr>
            <a:lvl2pPr algn="ctr" rtl="0" eaLnBrk="1" fontAlgn="base" hangingPunct="1">
              <a:spcBef>
                <a:spcPct val="0"/>
              </a:spcBef>
              <a:spcAft>
                <a:spcPct val="0"/>
              </a:spcAft>
              <a:defRPr sz="4400">
                <a:solidFill>
                  <a:srgbClr val="CCFFFF"/>
                </a:solidFill>
                <a:latin typeface="Times New Roman" charset="0"/>
              </a:defRPr>
            </a:lvl2pPr>
            <a:lvl3pPr algn="ctr" rtl="0" eaLnBrk="1" fontAlgn="base" hangingPunct="1">
              <a:spcBef>
                <a:spcPct val="0"/>
              </a:spcBef>
              <a:spcAft>
                <a:spcPct val="0"/>
              </a:spcAft>
              <a:defRPr sz="4400">
                <a:solidFill>
                  <a:srgbClr val="CCFFFF"/>
                </a:solidFill>
                <a:latin typeface="Times New Roman" charset="0"/>
              </a:defRPr>
            </a:lvl3pPr>
            <a:lvl4pPr algn="ctr" rtl="0" eaLnBrk="1" fontAlgn="base" hangingPunct="1">
              <a:spcBef>
                <a:spcPct val="0"/>
              </a:spcBef>
              <a:spcAft>
                <a:spcPct val="0"/>
              </a:spcAft>
              <a:defRPr sz="4400">
                <a:solidFill>
                  <a:srgbClr val="CCFFFF"/>
                </a:solidFill>
                <a:latin typeface="Times New Roman" charset="0"/>
              </a:defRPr>
            </a:lvl4pPr>
            <a:lvl5pPr algn="ctr" rtl="0" eaLnBrk="1" fontAlgn="base" hangingPunct="1">
              <a:spcBef>
                <a:spcPct val="0"/>
              </a:spcBef>
              <a:spcAft>
                <a:spcPct val="0"/>
              </a:spcAft>
              <a:defRPr sz="4400">
                <a:solidFill>
                  <a:srgbClr val="CCFFFF"/>
                </a:solidFill>
                <a:latin typeface="Times New Roman" charset="0"/>
              </a:defRPr>
            </a:lvl5pPr>
            <a:lvl6pPr marL="457200" algn="ctr" rtl="0" eaLnBrk="1" fontAlgn="base" hangingPunct="1">
              <a:spcBef>
                <a:spcPct val="0"/>
              </a:spcBef>
              <a:spcAft>
                <a:spcPct val="0"/>
              </a:spcAft>
              <a:defRPr sz="4400">
                <a:solidFill>
                  <a:srgbClr val="CCFFFF"/>
                </a:solidFill>
                <a:latin typeface="Times New Roman" charset="0"/>
              </a:defRPr>
            </a:lvl6pPr>
            <a:lvl7pPr marL="914400" algn="ctr" rtl="0" eaLnBrk="1" fontAlgn="base" hangingPunct="1">
              <a:spcBef>
                <a:spcPct val="0"/>
              </a:spcBef>
              <a:spcAft>
                <a:spcPct val="0"/>
              </a:spcAft>
              <a:defRPr sz="4400">
                <a:solidFill>
                  <a:srgbClr val="CCFFFF"/>
                </a:solidFill>
                <a:latin typeface="Times New Roman" charset="0"/>
              </a:defRPr>
            </a:lvl7pPr>
            <a:lvl8pPr marL="1371600" algn="ctr" rtl="0" eaLnBrk="1" fontAlgn="base" hangingPunct="1">
              <a:spcBef>
                <a:spcPct val="0"/>
              </a:spcBef>
              <a:spcAft>
                <a:spcPct val="0"/>
              </a:spcAft>
              <a:defRPr sz="4400">
                <a:solidFill>
                  <a:srgbClr val="CCFFFF"/>
                </a:solidFill>
                <a:latin typeface="Times New Roman" charset="0"/>
              </a:defRPr>
            </a:lvl8pPr>
            <a:lvl9pPr marL="1828800" algn="ctr" rtl="0" eaLnBrk="1" fontAlgn="base" hangingPunct="1">
              <a:spcBef>
                <a:spcPct val="0"/>
              </a:spcBef>
              <a:spcAft>
                <a:spcPct val="0"/>
              </a:spcAft>
              <a:defRPr sz="4400">
                <a:solidFill>
                  <a:srgbClr val="CCFFFF"/>
                </a:solidFill>
                <a:latin typeface="Times New Roman" charset="0"/>
              </a:defRPr>
            </a:lvl9pPr>
          </a:lstStyle>
          <a:p>
            <a:r>
              <a:rPr lang="en-US" sz="4000" b="1" kern="0" dirty="0" smtClean="0">
                <a:solidFill>
                  <a:srgbClr val="009900"/>
                </a:solidFill>
                <a:latin typeface="Calibri" panose="020F0502020204030204" pitchFamily="34" charset="0"/>
                <a:cs typeface="Calibri" panose="020F0502020204030204" pitchFamily="34" charset="0"/>
              </a:rPr>
              <a:t>The LGEG Curriculum:</a:t>
            </a:r>
            <a:br>
              <a:rPr lang="en-US" sz="4000" b="1" kern="0" dirty="0" smtClean="0">
                <a:solidFill>
                  <a:srgbClr val="009900"/>
                </a:solidFill>
                <a:latin typeface="Calibri" panose="020F0502020204030204" pitchFamily="34" charset="0"/>
                <a:cs typeface="Calibri" panose="020F0502020204030204" pitchFamily="34" charset="0"/>
              </a:rPr>
            </a:br>
            <a:r>
              <a:rPr lang="en-US" sz="4000" b="1" kern="0" dirty="0" smtClean="0">
                <a:solidFill>
                  <a:srgbClr val="009900"/>
                </a:solidFill>
                <a:latin typeface="Calibri" panose="020F0502020204030204" pitchFamily="34" charset="0"/>
                <a:cs typeface="Calibri" panose="020F0502020204030204" pitchFamily="34" charset="0"/>
              </a:rPr>
              <a:t>Teachers and Youth Leaders</a:t>
            </a:r>
            <a:endParaRPr lang="en-US" sz="4000" b="1" kern="0" dirty="0">
              <a:solidFill>
                <a:srgbClr val="009900"/>
              </a:solidFill>
              <a:latin typeface="Calibri" panose="020F0502020204030204" pitchFamily="34" charset="0"/>
              <a:cs typeface="Calibri" panose="020F0502020204030204" pitchFamily="34" charset="0"/>
            </a:endParaRPr>
          </a:p>
        </p:txBody>
      </p:sp>
      <p:sp>
        <p:nvSpPr>
          <p:cNvPr id="4" name="TextBox 3"/>
          <p:cNvSpPr txBox="1"/>
          <p:nvPr/>
        </p:nvSpPr>
        <p:spPr>
          <a:xfrm>
            <a:off x="-28575" y="2108200"/>
            <a:ext cx="8839200" cy="2954655"/>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sz="2400" b="1" dirty="0" smtClean="0">
                <a:solidFill>
                  <a:srgbClr val="6699FF"/>
                </a:solidFill>
                <a:latin typeface="+mj-lt"/>
              </a:rPr>
              <a:t>Empower implementers to make the LGEG curriculum their own</a:t>
            </a:r>
          </a:p>
          <a:p>
            <a:pPr marL="800100" lvl="1" indent="-342900" fontAlgn="base">
              <a:spcBef>
                <a:spcPct val="0"/>
              </a:spcBef>
              <a:spcAft>
                <a:spcPct val="0"/>
              </a:spcAft>
              <a:buFont typeface="Wingdings" panose="05000000000000000000" pitchFamily="2" charset="2"/>
              <a:buChar char="ü"/>
            </a:pPr>
            <a:r>
              <a:rPr lang="en-US" b="1" dirty="0" smtClean="0">
                <a:solidFill>
                  <a:srgbClr val="FF9900"/>
                </a:solidFill>
                <a:latin typeface="+mj-lt"/>
              </a:rPr>
              <a:t>Remember….. 10 </a:t>
            </a:r>
            <a:r>
              <a:rPr lang="en-US" b="1" dirty="0">
                <a:solidFill>
                  <a:srgbClr val="FF9900"/>
                </a:solidFill>
                <a:latin typeface="+mj-lt"/>
              </a:rPr>
              <a:t>overarching </a:t>
            </a:r>
            <a:r>
              <a:rPr lang="en-US" b="1" dirty="0" smtClean="0">
                <a:solidFill>
                  <a:srgbClr val="FF9900"/>
                </a:solidFill>
                <a:latin typeface="+mj-lt"/>
              </a:rPr>
              <a:t>teaching Concepts</a:t>
            </a:r>
          </a:p>
          <a:p>
            <a:pPr marL="800100" lvl="1" indent="-342900" fontAlgn="base">
              <a:spcBef>
                <a:spcPct val="0"/>
              </a:spcBef>
              <a:spcAft>
                <a:spcPct val="0"/>
              </a:spcAft>
              <a:buFont typeface="Wingdings" panose="05000000000000000000" pitchFamily="2" charset="2"/>
              <a:buChar char="ü"/>
            </a:pPr>
            <a:r>
              <a:rPr lang="en-US" b="1" dirty="0" smtClean="0">
                <a:solidFill>
                  <a:srgbClr val="FF9900"/>
                </a:solidFill>
                <a:latin typeface="+mj-lt"/>
              </a:rPr>
              <a:t>2  hands-on lessons per Concept</a:t>
            </a:r>
          </a:p>
          <a:p>
            <a:pPr marL="800100" lvl="1" indent="-342900" fontAlgn="base">
              <a:spcBef>
                <a:spcPct val="0"/>
              </a:spcBef>
              <a:spcAft>
                <a:spcPct val="0"/>
              </a:spcAft>
              <a:buFont typeface="Wingdings" panose="05000000000000000000" pitchFamily="2" charset="2"/>
              <a:buChar char="ü"/>
            </a:pPr>
            <a:r>
              <a:rPr lang="en-US" b="1" dirty="0" smtClean="0">
                <a:solidFill>
                  <a:srgbClr val="FF9900"/>
                </a:solidFill>
                <a:latin typeface="+mj-lt"/>
              </a:rPr>
              <a:t>GO Strong class exercise activities per Concept </a:t>
            </a:r>
          </a:p>
          <a:p>
            <a:pPr fontAlgn="base">
              <a:spcBef>
                <a:spcPct val="0"/>
              </a:spcBef>
              <a:spcAft>
                <a:spcPct val="0"/>
              </a:spcAft>
            </a:pPr>
            <a:endParaRPr lang="en-US" b="1" dirty="0" smtClean="0">
              <a:solidFill>
                <a:srgbClr val="FF9900"/>
              </a:solidFill>
              <a:latin typeface="+mj-lt"/>
            </a:endParaRPr>
          </a:p>
          <a:p>
            <a:pPr marL="800100" lvl="1" indent="-342900" fontAlgn="base">
              <a:spcBef>
                <a:spcPct val="0"/>
              </a:spcBef>
              <a:spcAft>
                <a:spcPct val="0"/>
              </a:spcAft>
              <a:buFont typeface="Wingdings" panose="05000000000000000000" pitchFamily="2" charset="2"/>
              <a:buChar char="ü"/>
            </a:pPr>
            <a:r>
              <a:rPr lang="en-US" b="1" dirty="0" smtClean="0">
                <a:solidFill>
                  <a:srgbClr val="FF9900"/>
                </a:solidFill>
                <a:latin typeface="+mj-lt"/>
              </a:rPr>
              <a:t>Concepts are implemented in sequence</a:t>
            </a:r>
          </a:p>
          <a:p>
            <a:pPr marL="742950" lvl="1" indent="-285750" fontAlgn="base">
              <a:spcBef>
                <a:spcPct val="0"/>
              </a:spcBef>
              <a:spcAft>
                <a:spcPct val="0"/>
              </a:spcAft>
              <a:buFont typeface="Wingdings" panose="05000000000000000000" pitchFamily="2" charset="2"/>
              <a:buChar char="ü"/>
            </a:pPr>
            <a:r>
              <a:rPr lang="en-US" b="1" dirty="0" smtClean="0">
                <a:solidFill>
                  <a:srgbClr val="FF9900"/>
                </a:solidFill>
                <a:latin typeface="+mj-lt"/>
              </a:rPr>
              <a:t>Some may prefer to spread lessons over a week or even a</a:t>
            </a:r>
            <a:br>
              <a:rPr lang="en-US" b="1" dirty="0" smtClean="0">
                <a:solidFill>
                  <a:srgbClr val="FF9900"/>
                </a:solidFill>
                <a:latin typeface="+mj-lt"/>
              </a:rPr>
            </a:br>
            <a:r>
              <a:rPr lang="en-US" b="1" dirty="0" smtClean="0">
                <a:solidFill>
                  <a:srgbClr val="FF9900"/>
                </a:solidFill>
                <a:latin typeface="+mj-lt"/>
              </a:rPr>
              <a:t>month (if its used in a Club setting), others may choose to</a:t>
            </a:r>
            <a:br>
              <a:rPr lang="en-US" b="1" dirty="0" smtClean="0">
                <a:solidFill>
                  <a:srgbClr val="FF9900"/>
                </a:solidFill>
                <a:latin typeface="+mj-lt"/>
              </a:rPr>
            </a:br>
            <a:r>
              <a:rPr lang="en-US" b="1" dirty="0" smtClean="0">
                <a:solidFill>
                  <a:srgbClr val="FF9900"/>
                </a:solidFill>
                <a:latin typeface="+mj-lt"/>
              </a:rPr>
              <a:t>do them all at once</a:t>
            </a:r>
          </a:p>
          <a:p>
            <a:pPr marL="742950" lvl="1" indent="-285750" fontAlgn="base">
              <a:spcBef>
                <a:spcPct val="0"/>
              </a:spcBef>
              <a:spcAft>
                <a:spcPct val="0"/>
              </a:spcAft>
              <a:buFont typeface="Wingdings" panose="05000000000000000000" pitchFamily="2" charset="2"/>
              <a:buChar char="ü"/>
            </a:pPr>
            <a:r>
              <a:rPr lang="en-US" b="1" dirty="0" smtClean="0">
                <a:solidFill>
                  <a:srgbClr val="FF9900"/>
                </a:solidFill>
                <a:latin typeface="+mj-lt"/>
              </a:rPr>
              <a:t> There is no right or wrong way to implement</a:t>
            </a:r>
            <a:endParaRPr lang="en-US" b="1" dirty="0">
              <a:solidFill>
                <a:srgbClr val="FF9900"/>
              </a:solidFill>
              <a:latin typeface="+mj-lt"/>
            </a:endParaRPr>
          </a:p>
        </p:txBody>
      </p:sp>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24600" y="2943786"/>
            <a:ext cx="2790825" cy="2663137"/>
          </a:xfrm>
          <a:prstGeom prst="rect">
            <a:avLst/>
          </a:prstGeom>
          <a:ln w="19050">
            <a:noFill/>
          </a:ln>
        </p:spPr>
      </p:pic>
    </p:spTree>
    <p:extLst>
      <p:ext uri="{BB962C8B-B14F-4D97-AF65-F5344CB8AC3E}">
        <p14:creationId xmlns:p14="http://schemas.microsoft.com/office/powerpoint/2010/main" val="2708869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
                                        <p:tgtEl>
                                          <p:spTgt spid="4">
                                            <p:txEl>
                                              <p:pRg st="0" end="0"/>
                                            </p:txEl>
                                          </p:spTgt>
                                        </p:tgtEl>
                                      </p:cBhvr>
                                    </p:animEffect>
                                    <p:anim calcmode="lin" valueType="num">
                                      <p:cBhvr>
                                        <p:cTn id="13" dur="1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
                                        <p:tgtEl>
                                          <p:spTgt spid="4">
                                            <p:txEl>
                                              <p:pRg st="1" end="1"/>
                                            </p:txEl>
                                          </p:spTgt>
                                        </p:tgtEl>
                                      </p:cBhvr>
                                    </p:animEffect>
                                    <p:anim calcmode="lin" valueType="num">
                                      <p:cBhvr>
                                        <p:cTn id="20" dur="1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
                                        <p:tgtEl>
                                          <p:spTgt spid="4">
                                            <p:txEl>
                                              <p:pRg st="2" end="2"/>
                                            </p:txEl>
                                          </p:spTgt>
                                        </p:tgtEl>
                                      </p:cBhvr>
                                    </p:animEffect>
                                    <p:anim calcmode="lin" valueType="num">
                                      <p:cBhvr>
                                        <p:cTn id="27" dur="1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10"/>
                                        <p:tgtEl>
                                          <p:spTgt spid="4">
                                            <p:txEl>
                                              <p:pRg st="3" end="3"/>
                                            </p:txEl>
                                          </p:spTgt>
                                        </p:tgtEl>
                                      </p:cBhvr>
                                    </p:animEffect>
                                    <p:anim calcmode="lin" valueType="num">
                                      <p:cBhvr>
                                        <p:cTn id="34" dur="1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10" fill="hold"/>
                                        <p:tgtEl>
                                          <p:spTgt spid="4">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10"/>
                                        <p:tgtEl>
                                          <p:spTgt spid="4">
                                            <p:txEl>
                                              <p:pRg st="5" end="5"/>
                                            </p:txEl>
                                          </p:spTgt>
                                        </p:tgtEl>
                                      </p:cBhvr>
                                    </p:animEffect>
                                    <p:anim calcmode="lin" valueType="num">
                                      <p:cBhvr>
                                        <p:cTn id="39" dur="1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0" dur="10" fill="hold"/>
                                        <p:tgtEl>
                                          <p:spTgt spid="4">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fade">
                                      <p:cBhvr>
                                        <p:cTn id="43" dur="10"/>
                                        <p:tgtEl>
                                          <p:spTgt spid="4">
                                            <p:txEl>
                                              <p:pRg st="6" end="6"/>
                                            </p:txEl>
                                          </p:spTgt>
                                        </p:tgtEl>
                                      </p:cBhvr>
                                    </p:animEffect>
                                    <p:anim calcmode="lin" valueType="num">
                                      <p:cBhvr>
                                        <p:cTn id="44" dur="1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5" dur="10" fill="hold"/>
                                        <p:tgtEl>
                                          <p:spTgt spid="4">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
                                        <p:tgtEl>
                                          <p:spTgt spid="4">
                                            <p:txEl>
                                              <p:pRg st="7" end="7"/>
                                            </p:txEl>
                                          </p:spTgt>
                                        </p:tgtEl>
                                      </p:cBhvr>
                                    </p:animEffect>
                                    <p:anim calcmode="lin" valueType="num">
                                      <p:cBhvr>
                                        <p:cTn id="49" dur="1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circle(in)">
                                      <p:cBhvr>
                                        <p:cTn id="55" dur="1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584200"/>
            <a:ext cx="8153400" cy="711200"/>
          </a:xfrm>
          <a:prstGeom prst="rect">
            <a:avLst/>
          </a:prstGeom>
        </p:spPr>
        <p:txBody>
          <a:bodyPr/>
          <a:lstStyle>
            <a:lvl1pPr algn="ctr" rtl="0" eaLnBrk="1" fontAlgn="base" hangingPunct="1">
              <a:spcBef>
                <a:spcPct val="0"/>
              </a:spcBef>
              <a:spcAft>
                <a:spcPct val="0"/>
              </a:spcAft>
              <a:defRPr sz="4400">
                <a:solidFill>
                  <a:srgbClr val="CCFFFF"/>
                </a:solidFill>
                <a:latin typeface="+mj-lt"/>
                <a:ea typeface="+mj-ea"/>
                <a:cs typeface="+mj-cs"/>
              </a:defRPr>
            </a:lvl1pPr>
            <a:lvl2pPr algn="ctr" rtl="0" eaLnBrk="1" fontAlgn="base" hangingPunct="1">
              <a:spcBef>
                <a:spcPct val="0"/>
              </a:spcBef>
              <a:spcAft>
                <a:spcPct val="0"/>
              </a:spcAft>
              <a:defRPr sz="4400">
                <a:solidFill>
                  <a:srgbClr val="CCFFFF"/>
                </a:solidFill>
                <a:latin typeface="Times New Roman" charset="0"/>
              </a:defRPr>
            </a:lvl2pPr>
            <a:lvl3pPr algn="ctr" rtl="0" eaLnBrk="1" fontAlgn="base" hangingPunct="1">
              <a:spcBef>
                <a:spcPct val="0"/>
              </a:spcBef>
              <a:spcAft>
                <a:spcPct val="0"/>
              </a:spcAft>
              <a:defRPr sz="4400">
                <a:solidFill>
                  <a:srgbClr val="CCFFFF"/>
                </a:solidFill>
                <a:latin typeface="Times New Roman" charset="0"/>
              </a:defRPr>
            </a:lvl3pPr>
            <a:lvl4pPr algn="ctr" rtl="0" eaLnBrk="1" fontAlgn="base" hangingPunct="1">
              <a:spcBef>
                <a:spcPct val="0"/>
              </a:spcBef>
              <a:spcAft>
                <a:spcPct val="0"/>
              </a:spcAft>
              <a:defRPr sz="4400">
                <a:solidFill>
                  <a:srgbClr val="CCFFFF"/>
                </a:solidFill>
                <a:latin typeface="Times New Roman" charset="0"/>
              </a:defRPr>
            </a:lvl4pPr>
            <a:lvl5pPr algn="ctr" rtl="0" eaLnBrk="1" fontAlgn="base" hangingPunct="1">
              <a:spcBef>
                <a:spcPct val="0"/>
              </a:spcBef>
              <a:spcAft>
                <a:spcPct val="0"/>
              </a:spcAft>
              <a:defRPr sz="4400">
                <a:solidFill>
                  <a:srgbClr val="CCFFFF"/>
                </a:solidFill>
                <a:latin typeface="Times New Roman" charset="0"/>
              </a:defRPr>
            </a:lvl5pPr>
            <a:lvl6pPr marL="457200" algn="ctr" rtl="0" eaLnBrk="1" fontAlgn="base" hangingPunct="1">
              <a:spcBef>
                <a:spcPct val="0"/>
              </a:spcBef>
              <a:spcAft>
                <a:spcPct val="0"/>
              </a:spcAft>
              <a:defRPr sz="4400">
                <a:solidFill>
                  <a:srgbClr val="CCFFFF"/>
                </a:solidFill>
                <a:latin typeface="Times New Roman" charset="0"/>
              </a:defRPr>
            </a:lvl6pPr>
            <a:lvl7pPr marL="914400" algn="ctr" rtl="0" eaLnBrk="1" fontAlgn="base" hangingPunct="1">
              <a:spcBef>
                <a:spcPct val="0"/>
              </a:spcBef>
              <a:spcAft>
                <a:spcPct val="0"/>
              </a:spcAft>
              <a:defRPr sz="4400">
                <a:solidFill>
                  <a:srgbClr val="CCFFFF"/>
                </a:solidFill>
                <a:latin typeface="Times New Roman" charset="0"/>
              </a:defRPr>
            </a:lvl7pPr>
            <a:lvl8pPr marL="1371600" algn="ctr" rtl="0" eaLnBrk="1" fontAlgn="base" hangingPunct="1">
              <a:spcBef>
                <a:spcPct val="0"/>
              </a:spcBef>
              <a:spcAft>
                <a:spcPct val="0"/>
              </a:spcAft>
              <a:defRPr sz="4400">
                <a:solidFill>
                  <a:srgbClr val="CCFFFF"/>
                </a:solidFill>
                <a:latin typeface="Times New Roman" charset="0"/>
              </a:defRPr>
            </a:lvl8pPr>
            <a:lvl9pPr marL="1828800" algn="ctr" rtl="0" eaLnBrk="1" fontAlgn="base" hangingPunct="1">
              <a:spcBef>
                <a:spcPct val="0"/>
              </a:spcBef>
              <a:spcAft>
                <a:spcPct val="0"/>
              </a:spcAft>
              <a:defRPr sz="4400">
                <a:solidFill>
                  <a:srgbClr val="CCFFFF"/>
                </a:solidFill>
                <a:latin typeface="Times New Roman" charset="0"/>
              </a:defRPr>
            </a:lvl9pPr>
          </a:lstStyle>
          <a:p>
            <a:r>
              <a:rPr lang="en-US" sz="3600" b="1" kern="0" dirty="0" smtClean="0">
                <a:solidFill>
                  <a:srgbClr val="009900"/>
                </a:solidFill>
                <a:latin typeface="Calibri" panose="020F0502020204030204" pitchFamily="34" charset="0"/>
                <a:cs typeface="Calibri" panose="020F0502020204030204" pitchFamily="34" charset="0"/>
              </a:rPr>
              <a:t>LGEG and the Utilization of Volunteers</a:t>
            </a:r>
            <a:endParaRPr lang="en-US" sz="3600" b="1" kern="0" dirty="0">
              <a:solidFill>
                <a:srgbClr val="009900"/>
              </a:solidFill>
              <a:latin typeface="Calibri" panose="020F0502020204030204" pitchFamily="34" charset="0"/>
              <a:cs typeface="Calibri" panose="020F0502020204030204" pitchFamily="34" charset="0"/>
            </a:endParaRPr>
          </a:p>
        </p:txBody>
      </p:sp>
      <p:sp>
        <p:nvSpPr>
          <p:cNvPr id="5" name="TextBox 4"/>
          <p:cNvSpPr txBox="1"/>
          <p:nvPr/>
        </p:nvSpPr>
        <p:spPr>
          <a:xfrm>
            <a:off x="-19050" y="1600200"/>
            <a:ext cx="8763000" cy="4216539"/>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sz="2000" b="1" dirty="0" smtClean="0">
                <a:solidFill>
                  <a:srgbClr val="0066CC"/>
                </a:solidFill>
                <a:latin typeface="+mj-lt"/>
              </a:rPr>
              <a:t>Review Volunteer Descriptions in CEA Toolkit (found on LGEG website) for tasks related to gardening, nutrition and physical activities</a:t>
            </a:r>
          </a:p>
          <a:p>
            <a:pPr fontAlgn="base">
              <a:spcBef>
                <a:spcPct val="0"/>
              </a:spcBef>
              <a:spcAft>
                <a:spcPct val="0"/>
              </a:spcAft>
            </a:pPr>
            <a:endParaRPr lang="en-US" sz="2000" b="1" dirty="0" smtClean="0">
              <a:solidFill>
                <a:srgbClr val="0066CC"/>
              </a:solidFill>
              <a:latin typeface="+mj-lt"/>
            </a:endParaRPr>
          </a:p>
          <a:p>
            <a:pPr marL="342900" indent="-342900" fontAlgn="base">
              <a:spcBef>
                <a:spcPct val="0"/>
              </a:spcBef>
              <a:spcAft>
                <a:spcPct val="0"/>
              </a:spcAft>
              <a:buFont typeface="Arial" panose="020B0604020202020204" pitchFamily="34" charset="0"/>
              <a:buChar char="•"/>
            </a:pPr>
            <a:r>
              <a:rPr lang="en-US" sz="2000" b="1" dirty="0" smtClean="0">
                <a:solidFill>
                  <a:srgbClr val="0066CC"/>
                </a:solidFill>
                <a:latin typeface="+mj-lt"/>
              </a:rPr>
              <a:t>Recruitment of volunteers to work with LGEG</a:t>
            </a:r>
          </a:p>
          <a:p>
            <a:pPr fontAlgn="base">
              <a:spcBef>
                <a:spcPct val="0"/>
              </a:spcBef>
              <a:spcAft>
                <a:spcPct val="0"/>
              </a:spcAft>
            </a:pPr>
            <a:endParaRPr lang="en-US" sz="2000" b="1" dirty="0" smtClean="0">
              <a:solidFill>
                <a:srgbClr val="0066CC"/>
              </a:solidFill>
              <a:latin typeface="+mj-lt"/>
            </a:endParaRPr>
          </a:p>
          <a:p>
            <a:pPr marL="342900" indent="-342900" fontAlgn="base">
              <a:spcBef>
                <a:spcPct val="0"/>
              </a:spcBef>
              <a:spcAft>
                <a:spcPct val="0"/>
              </a:spcAft>
              <a:buFont typeface="Arial" panose="020B0604020202020204" pitchFamily="34" charset="0"/>
              <a:buChar char="•"/>
            </a:pPr>
            <a:r>
              <a:rPr lang="en-US" sz="2000" b="1" dirty="0" smtClean="0">
                <a:solidFill>
                  <a:srgbClr val="0066CC"/>
                </a:solidFill>
                <a:latin typeface="+mj-lt"/>
              </a:rPr>
              <a:t>Utilize existing volunteer base within Extension</a:t>
            </a:r>
          </a:p>
          <a:p>
            <a:pPr marL="800100" lvl="1" indent="-342900" fontAlgn="base">
              <a:spcBef>
                <a:spcPct val="0"/>
              </a:spcBef>
              <a:spcAft>
                <a:spcPct val="0"/>
              </a:spcAft>
              <a:buFont typeface="Wingdings" panose="05000000000000000000" pitchFamily="2" charset="2"/>
              <a:buChar char="ü"/>
            </a:pPr>
            <a:r>
              <a:rPr lang="en-US" sz="2000" b="1" dirty="0" smtClean="0">
                <a:solidFill>
                  <a:srgbClr val="0066CC"/>
                </a:solidFill>
                <a:latin typeface="+mj-lt"/>
              </a:rPr>
              <a:t>Master Gardener (MGs)</a:t>
            </a:r>
          </a:p>
          <a:p>
            <a:pPr marL="800100" lvl="1" indent="-342900" fontAlgn="base">
              <a:spcBef>
                <a:spcPct val="0"/>
              </a:spcBef>
              <a:spcAft>
                <a:spcPct val="0"/>
              </a:spcAft>
              <a:buFont typeface="Wingdings" panose="05000000000000000000" pitchFamily="2" charset="2"/>
              <a:buChar char="ü"/>
            </a:pPr>
            <a:r>
              <a:rPr lang="en-US" sz="2000" b="1" dirty="0" smtClean="0">
                <a:solidFill>
                  <a:srgbClr val="0066CC"/>
                </a:solidFill>
                <a:latin typeface="+mj-lt"/>
              </a:rPr>
              <a:t>Master Wellness (MWs) </a:t>
            </a:r>
          </a:p>
          <a:p>
            <a:pPr lvl="1" fontAlgn="base">
              <a:spcBef>
                <a:spcPct val="0"/>
              </a:spcBef>
              <a:spcAft>
                <a:spcPct val="0"/>
              </a:spcAft>
            </a:pPr>
            <a:endParaRPr lang="en-US" sz="2000" b="1" dirty="0" smtClean="0">
              <a:solidFill>
                <a:srgbClr val="0066CC"/>
              </a:solidFill>
              <a:latin typeface="+mj-lt"/>
            </a:endParaRPr>
          </a:p>
          <a:p>
            <a:pPr marL="342900" indent="-342900" fontAlgn="base">
              <a:spcBef>
                <a:spcPct val="0"/>
              </a:spcBef>
              <a:spcAft>
                <a:spcPct val="0"/>
              </a:spcAft>
              <a:buFont typeface="Arial" panose="020B0604020202020204" pitchFamily="34" charset="0"/>
              <a:buChar char="•"/>
            </a:pPr>
            <a:r>
              <a:rPr lang="en-US" sz="2000" b="1" dirty="0" smtClean="0">
                <a:solidFill>
                  <a:srgbClr val="0066CC"/>
                </a:solidFill>
                <a:latin typeface="+mj-lt"/>
              </a:rPr>
              <a:t>Work with schools  and clubs to engage parent</a:t>
            </a:r>
            <a:br>
              <a:rPr lang="en-US" sz="2000" b="1" dirty="0" smtClean="0">
                <a:solidFill>
                  <a:srgbClr val="0066CC"/>
                </a:solidFill>
                <a:latin typeface="+mj-lt"/>
              </a:rPr>
            </a:br>
            <a:r>
              <a:rPr lang="en-US" sz="2000" b="1" dirty="0" smtClean="0">
                <a:solidFill>
                  <a:srgbClr val="0066CC"/>
                </a:solidFill>
                <a:latin typeface="+mj-lt"/>
              </a:rPr>
              <a:t>volunteers.</a:t>
            </a:r>
            <a:endParaRPr lang="en-US" sz="2000" b="1" dirty="0">
              <a:solidFill>
                <a:srgbClr val="0066CC"/>
              </a:solidFill>
              <a:latin typeface="+mj-lt"/>
            </a:endParaRPr>
          </a:p>
          <a:p>
            <a:pPr marL="342900" indent="-342900" fontAlgn="base">
              <a:spcBef>
                <a:spcPct val="0"/>
              </a:spcBef>
              <a:spcAft>
                <a:spcPct val="0"/>
              </a:spcAft>
              <a:buFont typeface="Arial" panose="020B0604020202020204" pitchFamily="34" charset="0"/>
              <a:buChar char="•"/>
            </a:pPr>
            <a:endParaRPr lang="en-US" sz="2400" b="1" i="1" dirty="0" smtClean="0">
              <a:solidFill>
                <a:srgbClr val="0066CC"/>
              </a:solidFill>
              <a:latin typeface="+mj-lt"/>
            </a:endParaRPr>
          </a:p>
          <a:p>
            <a:pPr marL="342900" indent="-342900" fontAlgn="base">
              <a:spcBef>
                <a:spcPct val="0"/>
              </a:spcBef>
              <a:spcAft>
                <a:spcPct val="0"/>
              </a:spcAft>
              <a:buFont typeface="Arial" panose="020B0604020202020204" pitchFamily="34" charset="0"/>
              <a:buChar char="•"/>
            </a:pPr>
            <a:r>
              <a:rPr lang="en-US" sz="2400" b="1" i="1" dirty="0" smtClean="0">
                <a:solidFill>
                  <a:srgbClr val="0066CC"/>
                </a:solidFill>
                <a:latin typeface="+mj-lt"/>
              </a:rPr>
              <a:t>Involve and Engage ALL in program planning!</a:t>
            </a:r>
            <a:endParaRPr lang="en-US" sz="2400" b="1" i="1" dirty="0">
              <a:solidFill>
                <a:srgbClr val="0066CC"/>
              </a:solidFill>
              <a:latin typeface="+mj-lt"/>
            </a:endParaRP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62599" y="2325230"/>
            <a:ext cx="3400425" cy="2862505"/>
          </a:xfrm>
          <a:prstGeom prst="rect">
            <a:avLst/>
          </a:prstGeom>
          <a:ln w="19050">
            <a:noFill/>
          </a:ln>
          <a:effectLst/>
        </p:spPr>
      </p:pic>
    </p:spTree>
    <p:extLst>
      <p:ext uri="{BB962C8B-B14F-4D97-AF65-F5344CB8AC3E}">
        <p14:creationId xmlns:p14="http://schemas.microsoft.com/office/powerpoint/2010/main" val="831038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circle(in)">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circle(in)">
                                      <p:cBhvr>
                                        <p:cTn id="17" dur="2000"/>
                                        <p:tgtEl>
                                          <p:spTgt spid="5">
                                            <p:txEl>
                                              <p:pRg st="4" end="4"/>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circle(in)">
                                      <p:cBhvr>
                                        <p:cTn id="20" dur="2000"/>
                                        <p:tgtEl>
                                          <p:spTgt spid="5">
                                            <p:txEl>
                                              <p:pRg st="5" end="5"/>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circle(in)">
                                      <p:cBhvr>
                                        <p:cTn id="23" dur="2000"/>
                                        <p:tgtEl>
                                          <p:spTgt spid="5">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5">
                                            <p:txEl>
                                              <p:pRg st="8" end="8"/>
                                            </p:txEl>
                                          </p:spTgt>
                                        </p:tgtEl>
                                        <p:attrNameLst>
                                          <p:attrName>style.visibility</p:attrName>
                                        </p:attrNameLst>
                                      </p:cBhvr>
                                      <p:to>
                                        <p:strVal val="visible"/>
                                      </p:to>
                                    </p:set>
                                    <p:animEffect transition="in" filter="circle(in)">
                                      <p:cBhvr>
                                        <p:cTn id="28" dur="2000"/>
                                        <p:tgtEl>
                                          <p:spTgt spid="5">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animEffect transition="in" filter="circle(in)">
                                      <p:cBhvr>
                                        <p:cTn id="33"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51" name="Picture 3" descr="C:\Users\Randy.Seagraves\Desktop\LGEG logos\LGEG horz 5 by 3 at 300dpi.jpg"/>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8920" y="-136922"/>
            <a:ext cx="3986183" cy="197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p:nvPr/>
        </p:nvPicPr>
        <p:blipFill rotWithShape="1">
          <a:blip r:embed="rId3" cstate="screen">
            <a:extLst>
              <a:ext uri="{28A0092B-C50C-407E-A947-70E740481C1C}">
                <a14:useLocalDpi xmlns:a14="http://schemas.microsoft.com/office/drawing/2010/main"/>
              </a:ext>
            </a:extLst>
          </a:blip>
          <a:srcRect/>
          <a:stretch/>
        </p:blipFill>
        <p:spPr bwMode="auto">
          <a:xfrm>
            <a:off x="251191" y="0"/>
            <a:ext cx="1349009" cy="3733800"/>
          </a:xfrm>
          <a:prstGeom prst="round2DiagRect">
            <a:avLst>
              <a:gd name="adj1" fmla="val 16667"/>
              <a:gd name="adj2" fmla="val 28521"/>
            </a:avLst>
          </a:prstGeom>
          <a:ln w="88900" cap="sq">
            <a:solidFill>
              <a:srgbClr val="FFFFFF"/>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pic>
        <p:nvPicPr>
          <p:cNvPr id="3" name="Picture 2"/>
          <p:cNvPicPr/>
          <p:nvPr/>
        </p:nvPicPr>
        <p:blipFill rotWithShape="1">
          <a:blip r:embed="rId4" cstate="screen">
            <a:extLst>
              <a:ext uri="{28A0092B-C50C-407E-A947-70E740481C1C}">
                <a14:useLocalDpi xmlns:a14="http://schemas.microsoft.com/office/drawing/2010/main"/>
              </a:ext>
            </a:extLst>
          </a:blip>
          <a:srcRect/>
          <a:stretch/>
        </p:blipFill>
        <p:spPr bwMode="auto">
          <a:xfrm>
            <a:off x="944745" y="3381305"/>
            <a:ext cx="2025309" cy="336272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4" name="Picture 3"/>
          <p:cNvPicPr/>
          <p:nvPr/>
        </p:nvPicPr>
        <p:blipFill rotWithShape="1">
          <a:blip r:embed="rId5" cstate="screen">
            <a:extLst>
              <a:ext uri="{28A0092B-C50C-407E-A947-70E740481C1C}">
                <a14:useLocalDpi xmlns:a14="http://schemas.microsoft.com/office/drawing/2010/main"/>
              </a:ext>
            </a:extLst>
          </a:blip>
          <a:srcRect/>
          <a:stretch/>
        </p:blipFill>
        <p:spPr bwMode="auto">
          <a:xfrm>
            <a:off x="2375240" y="1886600"/>
            <a:ext cx="2057400" cy="2989409"/>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14693" name="TextBox 4"/>
          <p:cNvSpPr txBox="1">
            <a:spLocks noChangeArrowheads="1"/>
          </p:cNvSpPr>
          <p:nvPr/>
        </p:nvSpPr>
        <p:spPr bwMode="auto">
          <a:xfrm>
            <a:off x="3260959" y="123203"/>
            <a:ext cx="5029200" cy="121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p>
            <a:pPr algn="r" eaLnBrk="0" hangingPunct="0">
              <a:defRPr/>
            </a:pPr>
            <a:r>
              <a:rPr lang="en-US" altLang="en-US" sz="3600" b="1" dirty="0">
                <a:solidFill>
                  <a:srgbClr val="FF6600"/>
                </a:solidFill>
              </a:rPr>
              <a:t>Marketing</a:t>
            </a:r>
            <a:br>
              <a:rPr lang="en-US" altLang="en-US" sz="3600" b="1" dirty="0">
                <a:solidFill>
                  <a:srgbClr val="FF6600"/>
                </a:solidFill>
              </a:rPr>
            </a:br>
            <a:r>
              <a:rPr lang="en-US" altLang="en-US" sz="3600" b="1" dirty="0">
                <a:solidFill>
                  <a:srgbClr val="FF6600"/>
                </a:solidFill>
              </a:rPr>
              <a:t>Tools</a:t>
            </a:r>
          </a:p>
        </p:txBody>
      </p:sp>
      <p:sp>
        <p:nvSpPr>
          <p:cNvPr id="114694" name="TextBox 7"/>
          <p:cNvSpPr txBox="1">
            <a:spLocks noChangeArrowheads="1"/>
          </p:cNvSpPr>
          <p:nvPr/>
        </p:nvSpPr>
        <p:spPr bwMode="auto">
          <a:xfrm rot="-789960">
            <a:off x="1233499" y="1832146"/>
            <a:ext cx="14478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p>
            <a:pPr algn="ctr" eaLnBrk="0" hangingPunct="0">
              <a:defRPr/>
            </a:pPr>
            <a:r>
              <a:rPr lang="en-US" altLang="en-US" sz="1900" b="1" dirty="0">
                <a:solidFill>
                  <a:srgbClr val="F47E1C"/>
                </a:solidFill>
              </a:rPr>
              <a:t>LGEG Banner</a:t>
            </a:r>
          </a:p>
        </p:txBody>
      </p:sp>
      <p:sp>
        <p:nvSpPr>
          <p:cNvPr id="114695" name="TextBox 11"/>
          <p:cNvSpPr txBox="1">
            <a:spLocks noChangeArrowheads="1"/>
          </p:cNvSpPr>
          <p:nvPr/>
        </p:nvSpPr>
        <p:spPr bwMode="auto">
          <a:xfrm>
            <a:off x="-401750" y="5300053"/>
            <a:ext cx="1976891" cy="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28" tIns="54864" rIns="109728" bIns="54864">
            <a:spAutoFit/>
          </a:bodyPr>
          <a:lstStyle/>
          <a:p>
            <a:pPr algn="ctr" eaLnBrk="0" hangingPunct="0">
              <a:defRPr/>
            </a:pPr>
            <a:r>
              <a:rPr lang="en-US" altLang="en-US" sz="1900" b="1" dirty="0" smtClean="0">
                <a:solidFill>
                  <a:srgbClr val="F47E1C"/>
                </a:solidFill>
              </a:rPr>
              <a:t>LGEG</a:t>
            </a:r>
            <a:br>
              <a:rPr lang="en-US" altLang="en-US" sz="1900" b="1" dirty="0" smtClean="0">
                <a:solidFill>
                  <a:srgbClr val="F47E1C"/>
                </a:solidFill>
              </a:rPr>
            </a:br>
            <a:r>
              <a:rPr lang="en-US" altLang="en-US" sz="1900" b="1" dirty="0" smtClean="0">
                <a:solidFill>
                  <a:srgbClr val="F47E1C"/>
                </a:solidFill>
              </a:rPr>
              <a:t>Website</a:t>
            </a:r>
            <a:endParaRPr lang="en-US" altLang="en-US" sz="1900" b="1" dirty="0">
              <a:solidFill>
                <a:srgbClr val="F47E1C"/>
              </a:solidFill>
            </a:endParaRPr>
          </a:p>
        </p:txBody>
      </p:sp>
      <p:sp>
        <p:nvSpPr>
          <p:cNvPr id="114696" name="TextBox 16"/>
          <p:cNvSpPr txBox="1">
            <a:spLocks noChangeArrowheads="1"/>
          </p:cNvSpPr>
          <p:nvPr/>
        </p:nvSpPr>
        <p:spPr bwMode="auto">
          <a:xfrm>
            <a:off x="2684442" y="4773553"/>
            <a:ext cx="1496144" cy="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28" tIns="54864" rIns="109728" bIns="54864">
            <a:spAutoFit/>
          </a:bodyPr>
          <a:lstStyle/>
          <a:p>
            <a:pPr algn="r" eaLnBrk="0" hangingPunct="0">
              <a:defRPr/>
            </a:pPr>
            <a:r>
              <a:rPr lang="en-US" altLang="en-US" sz="1900" b="1" dirty="0">
                <a:solidFill>
                  <a:srgbClr val="F47E1C"/>
                </a:solidFill>
              </a:rPr>
              <a:t>TGEG Infographic</a:t>
            </a:r>
          </a:p>
        </p:txBody>
      </p:sp>
      <p:pic>
        <p:nvPicPr>
          <p:cNvPr id="19" name="Picture 18"/>
          <p:cNvPicPr/>
          <p:nvPr/>
        </p:nvPicPr>
        <p:blipFill rotWithShape="1">
          <a:blip r:embed="rId6" cstate="screen">
            <a:extLst>
              <a:ext uri="{28A0092B-C50C-407E-A947-70E740481C1C}">
                <a14:useLocalDpi xmlns:a14="http://schemas.microsoft.com/office/drawing/2010/main"/>
              </a:ext>
            </a:extLst>
          </a:blip>
          <a:srcRect/>
          <a:stretch/>
        </p:blipFill>
        <p:spPr bwMode="auto">
          <a:xfrm>
            <a:off x="4648200" y="2278542"/>
            <a:ext cx="1600200" cy="191245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14698" name="TextBox 9"/>
          <p:cNvSpPr txBox="1">
            <a:spLocks noChangeArrowheads="1"/>
          </p:cNvSpPr>
          <p:nvPr/>
        </p:nvSpPr>
        <p:spPr bwMode="auto">
          <a:xfrm>
            <a:off x="5490510" y="4014180"/>
            <a:ext cx="1900890"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28" tIns="54864" rIns="109728" bIns="54864">
            <a:spAutoFit/>
          </a:bodyPr>
          <a:lstStyle/>
          <a:p>
            <a:pPr eaLnBrk="0" hangingPunct="0">
              <a:defRPr/>
            </a:pPr>
            <a:r>
              <a:rPr lang="en-US" altLang="en-US" sz="1700" b="1" dirty="0" smtClean="0">
                <a:solidFill>
                  <a:srgbClr val="F47E1C"/>
                </a:solidFill>
              </a:rPr>
              <a:t>TEKS/ STAAR </a:t>
            </a:r>
            <a:r>
              <a:rPr lang="en-US" altLang="en-US" sz="1700" b="1" dirty="0">
                <a:solidFill>
                  <a:srgbClr val="F47E1C"/>
                </a:solidFill>
              </a:rPr>
              <a:t>Correlations</a:t>
            </a:r>
          </a:p>
        </p:txBody>
      </p:sp>
      <p:pic>
        <p:nvPicPr>
          <p:cNvPr id="3075" name="Picture 3" descr="C:\Users\Caren.Walton.HORT\Desktop\marketing folder 2.jpg"/>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rcRect/>
          <a:stretch/>
        </p:blipFill>
        <p:spPr bwMode="auto">
          <a:xfrm rot="359103">
            <a:off x="6994565" y="3304131"/>
            <a:ext cx="1423705" cy="1784448"/>
          </a:xfrm>
          <a:prstGeom prst="rect">
            <a:avLst/>
          </a:prstGeom>
          <a:noFill/>
          <a:effectLst>
            <a:outerShdw blurRad="50800" dist="50800" dir="5400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pic>
        <p:nvPicPr>
          <p:cNvPr id="3074" name="Picture 2" descr="C:\Users\Caren.Walton.HORT\Desktop\marketing folder 1.jpg"/>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6616821" y="1261505"/>
            <a:ext cx="1726581" cy="2361136"/>
          </a:xfrm>
          <a:prstGeom prst="rect">
            <a:avLst/>
          </a:prstGeom>
          <a:noFill/>
          <a:ln>
            <a:noFill/>
          </a:ln>
          <a:effectLst>
            <a:outerShdw blurRad="50800" dist="50800" dir="5400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pic>
        <p:nvPicPr>
          <p:cNvPr id="16" name="Picture 15"/>
          <p:cNvPicPr/>
          <p:nvPr/>
        </p:nvPicPr>
        <p:blipFill rotWithShape="1">
          <a:blip r:embed="rId11" cstate="screen">
            <a:extLst>
              <a:ext uri="{28A0092B-C50C-407E-A947-70E740481C1C}">
                <a14:useLocalDpi xmlns:a14="http://schemas.microsoft.com/office/drawing/2010/main"/>
              </a:ext>
            </a:extLst>
          </a:blip>
          <a:srcRect/>
          <a:stretch/>
        </p:blipFill>
        <p:spPr bwMode="auto">
          <a:xfrm>
            <a:off x="4648200" y="4953001"/>
            <a:ext cx="1647825" cy="2244914"/>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7" name="Picture 16"/>
          <p:cNvPicPr/>
          <p:nvPr/>
        </p:nvPicPr>
        <p:blipFill rotWithShape="1">
          <a:blip r:embed="rId12" cstate="screen">
            <a:extLst>
              <a:ext uri="{28A0092B-C50C-407E-A947-70E740481C1C}">
                <a14:useLocalDpi xmlns:a14="http://schemas.microsoft.com/office/drawing/2010/main"/>
              </a:ext>
            </a:extLst>
          </a:blip>
          <a:srcRect/>
          <a:stretch/>
        </p:blipFill>
        <p:spPr bwMode="auto">
          <a:xfrm>
            <a:off x="6324600" y="5118212"/>
            <a:ext cx="1524001" cy="207970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5" name="TextBox 4"/>
          <p:cNvSpPr txBox="1"/>
          <p:nvPr/>
        </p:nvSpPr>
        <p:spPr>
          <a:xfrm>
            <a:off x="5422779" y="1200150"/>
            <a:ext cx="1359021" cy="923330"/>
          </a:xfrm>
          <a:prstGeom prst="rect">
            <a:avLst/>
          </a:prstGeom>
          <a:noFill/>
        </p:spPr>
        <p:txBody>
          <a:bodyPr wrap="square" rtlCol="0">
            <a:spAutoFit/>
          </a:bodyPr>
          <a:lstStyle/>
          <a:p>
            <a:pPr algn="r"/>
            <a:r>
              <a:rPr lang="en-US" b="1" dirty="0" smtClean="0">
                <a:solidFill>
                  <a:srgbClr val="F47E1C"/>
                </a:solidFill>
              </a:rPr>
              <a:t>LGEG Marketing Folders</a:t>
            </a:r>
            <a:endParaRPr lang="en-US" b="1" dirty="0">
              <a:solidFill>
                <a:srgbClr val="F47E1C"/>
              </a:solidFill>
            </a:endParaRPr>
          </a:p>
        </p:txBody>
      </p:sp>
    </p:spTree>
    <p:extLst>
      <p:ext uri="{BB962C8B-B14F-4D97-AF65-F5344CB8AC3E}">
        <p14:creationId xmlns:p14="http://schemas.microsoft.com/office/powerpoint/2010/main" val="3454839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1143000"/>
          </a:xfrm>
        </p:spPr>
        <p:txBody>
          <a:bodyPr>
            <a:noAutofit/>
          </a:bodyPr>
          <a:lstStyle/>
          <a:p>
            <a:r>
              <a:rPr lang="en-US" sz="2800" b="1" dirty="0" smtClean="0">
                <a:solidFill>
                  <a:srgbClr val="009900"/>
                </a:solidFill>
                <a:latin typeface="Calibri" panose="020F0502020204030204" pitchFamily="34" charset="0"/>
                <a:cs typeface="Calibri" panose="020F0502020204030204" pitchFamily="34" charset="0"/>
              </a:rPr>
              <a:t>How to Jump Start LGEG and Build Excitement with Students, Parents and the Community?</a:t>
            </a:r>
            <a:r>
              <a:rPr lang="en-US" sz="1000" b="1" dirty="0" smtClean="0">
                <a:solidFill>
                  <a:srgbClr val="009900"/>
                </a:solidFill>
                <a:latin typeface="Calibri" panose="020F0502020204030204" pitchFamily="34" charset="0"/>
                <a:cs typeface="Calibri" panose="020F0502020204030204" pitchFamily="34" charset="0"/>
              </a:rPr>
              <a:t/>
            </a:r>
            <a:br>
              <a:rPr lang="en-US" sz="1000" b="1" dirty="0" smtClean="0">
                <a:solidFill>
                  <a:srgbClr val="009900"/>
                </a:solidFill>
                <a:latin typeface="Calibri" panose="020F0502020204030204" pitchFamily="34" charset="0"/>
                <a:cs typeface="Calibri" panose="020F0502020204030204" pitchFamily="34" charset="0"/>
              </a:rPr>
            </a:br>
            <a:r>
              <a:rPr lang="en-US" sz="1000" b="1" dirty="0" smtClean="0">
                <a:solidFill>
                  <a:srgbClr val="009900"/>
                </a:solidFill>
                <a:latin typeface="Calibri" panose="020F0502020204030204" pitchFamily="34" charset="0"/>
                <a:cs typeface="Calibri" panose="020F0502020204030204" pitchFamily="34" charset="0"/>
              </a:rPr>
              <a:t/>
            </a:r>
            <a:br>
              <a:rPr lang="en-US" sz="1000" b="1" dirty="0" smtClean="0">
                <a:solidFill>
                  <a:srgbClr val="009900"/>
                </a:solidFill>
                <a:latin typeface="Calibri" panose="020F0502020204030204" pitchFamily="34" charset="0"/>
                <a:cs typeface="Calibri" panose="020F0502020204030204" pitchFamily="34" charset="0"/>
              </a:rPr>
            </a:br>
            <a:r>
              <a:rPr lang="en-US" sz="2800" b="1" spc="600" dirty="0" smtClean="0">
                <a:solidFill>
                  <a:srgbClr val="000099"/>
                </a:solidFill>
                <a:latin typeface="Calibri" panose="020F0502020204030204" pitchFamily="34" charset="0"/>
                <a:cs typeface="Calibri" panose="020F0502020204030204" pitchFamily="34" charset="0"/>
              </a:rPr>
              <a:t>A STRONG KICK OFF EVENT</a:t>
            </a:r>
            <a:r>
              <a:rPr lang="en-US" sz="2800" b="1" i="1" spc="600" dirty="0" smtClean="0">
                <a:solidFill>
                  <a:srgbClr val="000099"/>
                </a:solidFill>
                <a:latin typeface="Calibri" panose="020F0502020204030204" pitchFamily="34" charset="0"/>
                <a:cs typeface="Calibri" panose="020F0502020204030204" pitchFamily="34" charset="0"/>
              </a:rPr>
              <a:t>!</a:t>
            </a:r>
            <a:endParaRPr lang="en-US" sz="2800" b="1" i="1" spc="600" dirty="0">
              <a:solidFill>
                <a:srgbClr val="000099"/>
              </a:solidFill>
              <a:latin typeface="Calibri" panose="020F0502020204030204" pitchFamily="34" charset="0"/>
              <a:cs typeface="Calibri" panose="020F0502020204030204" pitchFamily="34" charset="0"/>
            </a:endParaRPr>
          </a:p>
        </p:txBody>
      </p:sp>
      <p:sp>
        <p:nvSpPr>
          <p:cNvPr id="3" name="Content Placeholder 2"/>
          <p:cNvSpPr>
            <a:spLocks noGrp="1"/>
          </p:cNvSpPr>
          <p:nvPr>
            <p:ph type="body" sz="quarter" idx="4294967295"/>
          </p:nvPr>
        </p:nvSpPr>
        <p:spPr>
          <a:xfrm>
            <a:off x="304800" y="1524000"/>
            <a:ext cx="8382000" cy="4114800"/>
          </a:xfrm>
        </p:spPr>
        <p:txBody>
          <a:bodyPr>
            <a:normAutofit fontScale="92500" lnSpcReduction="20000"/>
          </a:bodyPr>
          <a:lstStyle/>
          <a:p>
            <a:pPr>
              <a:buFont typeface="Arial" panose="020B0604020202020204" pitchFamily="34" charset="0"/>
              <a:buChar char="•"/>
            </a:pPr>
            <a:r>
              <a:rPr lang="en-US" sz="2100" b="1" dirty="0" smtClean="0">
                <a:solidFill>
                  <a:srgbClr val="0066CC"/>
                </a:solidFill>
                <a:latin typeface="+mj-lt"/>
              </a:rPr>
              <a:t>Kick-off is the opportunity to recruit additional parent  and community volunteers to participate in LGEG program to assist the county staff and teachers</a:t>
            </a:r>
          </a:p>
          <a:p>
            <a:pPr marL="0" indent="0">
              <a:buNone/>
            </a:pPr>
            <a:endParaRPr lang="en-US" sz="2100" b="1" dirty="0" smtClean="0">
              <a:solidFill>
                <a:srgbClr val="0066CC"/>
              </a:solidFill>
              <a:latin typeface="+mj-lt"/>
            </a:endParaRPr>
          </a:p>
          <a:p>
            <a:pPr>
              <a:buFont typeface="Arial" panose="020B0604020202020204" pitchFamily="34" charset="0"/>
              <a:buChar char="•"/>
            </a:pPr>
            <a:r>
              <a:rPr lang="en-US" sz="2100" b="1" dirty="0" smtClean="0">
                <a:solidFill>
                  <a:srgbClr val="0066CC"/>
                </a:solidFill>
                <a:latin typeface="+mj-lt"/>
              </a:rPr>
              <a:t>Coordinate with an existing school or community event, if possible </a:t>
            </a:r>
          </a:p>
          <a:p>
            <a:pPr lvl="1">
              <a:buFont typeface="Wingdings" panose="05000000000000000000" pitchFamily="2" charset="2"/>
              <a:buChar char="ü"/>
            </a:pPr>
            <a:r>
              <a:rPr lang="en-US" sz="2100" b="1" dirty="0" smtClean="0">
                <a:solidFill>
                  <a:srgbClr val="F47E1C"/>
                </a:solidFill>
                <a:latin typeface="+mj-lt"/>
              </a:rPr>
              <a:t>Open House; Health and Wellness Night; etc.</a:t>
            </a:r>
          </a:p>
          <a:p>
            <a:pPr marL="457200" lvl="1" indent="0">
              <a:buNone/>
            </a:pPr>
            <a:endParaRPr lang="en-US" sz="2100" b="1" dirty="0" smtClean="0">
              <a:solidFill>
                <a:srgbClr val="0066CC"/>
              </a:solidFill>
              <a:latin typeface="+mj-lt"/>
            </a:endParaRPr>
          </a:p>
          <a:p>
            <a:pPr>
              <a:buFont typeface="Arial" panose="020B0604020202020204" pitchFamily="34" charset="0"/>
              <a:buChar char="•"/>
            </a:pPr>
            <a:r>
              <a:rPr lang="en-US" sz="2100" b="1" dirty="0" smtClean="0">
                <a:solidFill>
                  <a:srgbClr val="0066CC"/>
                </a:solidFill>
                <a:latin typeface="+mj-lt"/>
              </a:rPr>
              <a:t>Utilize booths and exhibits you already have…make it fun and interactive</a:t>
            </a:r>
          </a:p>
          <a:p>
            <a:pPr marL="0" indent="0">
              <a:buNone/>
            </a:pPr>
            <a:endParaRPr lang="en-US" sz="2100" b="1" dirty="0" smtClean="0">
              <a:solidFill>
                <a:srgbClr val="0066CC"/>
              </a:solidFill>
              <a:latin typeface="+mj-lt"/>
            </a:endParaRPr>
          </a:p>
          <a:p>
            <a:pPr>
              <a:buFont typeface="Arial" panose="020B0604020202020204" pitchFamily="34" charset="0"/>
              <a:buChar char="•"/>
            </a:pPr>
            <a:r>
              <a:rPr lang="en-US" sz="2100" b="1" dirty="0" smtClean="0">
                <a:solidFill>
                  <a:srgbClr val="0066CC"/>
                </a:solidFill>
                <a:latin typeface="+mj-lt"/>
              </a:rPr>
              <a:t>Have a designated location set up to recruit volunteers and ask them what area of volunteering they are interested in</a:t>
            </a:r>
          </a:p>
          <a:p>
            <a:pPr marL="0" indent="0">
              <a:buNone/>
            </a:pPr>
            <a:endParaRPr lang="en-US" sz="2100" b="1" dirty="0" smtClean="0">
              <a:solidFill>
                <a:srgbClr val="0066CC"/>
              </a:solidFill>
              <a:latin typeface="+mj-lt"/>
            </a:endParaRPr>
          </a:p>
          <a:p>
            <a:pPr>
              <a:buFont typeface="Arial" panose="020B0604020202020204" pitchFamily="34" charset="0"/>
              <a:buChar char="•"/>
            </a:pPr>
            <a:r>
              <a:rPr lang="en-US" sz="2100" b="1" dirty="0" smtClean="0">
                <a:solidFill>
                  <a:srgbClr val="0066CC"/>
                </a:solidFill>
                <a:latin typeface="+mj-lt"/>
              </a:rPr>
              <a:t>Kick Off Event helps to excite the school about LGEG!</a:t>
            </a:r>
          </a:p>
          <a:p>
            <a:pPr lvl="1">
              <a:buFont typeface="Wingdings" panose="05000000000000000000" pitchFamily="2" charset="2"/>
              <a:buChar char="ü"/>
            </a:pPr>
            <a:r>
              <a:rPr lang="en-US" sz="2100" b="1" dirty="0" smtClean="0">
                <a:solidFill>
                  <a:srgbClr val="F47E1C"/>
                </a:solidFill>
                <a:latin typeface="+mj-lt"/>
              </a:rPr>
              <a:t> Great time to use your LGEG display Banners</a:t>
            </a:r>
          </a:p>
          <a:p>
            <a:pPr lvl="1">
              <a:buFont typeface="Arial" panose="020B0604020202020204" pitchFamily="34" charset="0"/>
              <a:buChar char="•"/>
            </a:pPr>
            <a:endParaRPr lang="en-US" sz="1600" dirty="0" smtClean="0">
              <a:solidFill>
                <a:srgbClr val="002060"/>
              </a:solidFill>
              <a:latin typeface="Californian FB" panose="0207040306080B030204" pitchFamily="18" charset="0"/>
            </a:endParaRPr>
          </a:p>
          <a:p>
            <a:pPr lvl="1"/>
            <a:endParaRPr lang="en-US" sz="1200" b="1" dirty="0">
              <a:solidFill>
                <a:srgbClr val="002060"/>
              </a:solidFill>
              <a:latin typeface="Californian FB" panose="0207040306080B030204" pitchFamily="18" charset="0"/>
            </a:endParaRPr>
          </a:p>
        </p:txBody>
      </p:sp>
    </p:spTree>
    <p:extLst>
      <p:ext uri="{BB962C8B-B14F-4D97-AF65-F5344CB8AC3E}">
        <p14:creationId xmlns:p14="http://schemas.microsoft.com/office/powerpoint/2010/main" val="1446177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1000"/>
                                        <p:tgtEl>
                                          <p:spTgt spid="3">
                                            <p:txEl>
                                              <p:pRg st="5" end="5"/>
                                            </p:txEl>
                                          </p:spTgt>
                                        </p:tgtEl>
                                      </p:cBhvr>
                                    </p:animEffect>
                                    <p:anim calcmode="lin" valueType="num">
                                      <p:cBhvr>
                                        <p:cTn id="3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1000"/>
                                        <p:tgtEl>
                                          <p:spTgt spid="3">
                                            <p:txEl>
                                              <p:pRg st="9" end="9"/>
                                            </p:txEl>
                                          </p:spTgt>
                                        </p:tgtEl>
                                      </p:cBhvr>
                                    </p:animEffect>
                                    <p:anim calcmode="lin" valueType="num">
                                      <p:cBhvr>
                                        <p:cTn id="4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9" end="9"/>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1000"/>
                                        <p:tgtEl>
                                          <p:spTgt spid="3">
                                            <p:txEl>
                                              <p:pRg st="10" end="10"/>
                                            </p:txEl>
                                          </p:spTgt>
                                        </p:tgtEl>
                                      </p:cBhvr>
                                    </p:animEffect>
                                    <p:anim calcmode="lin" valueType="num">
                                      <p:cBhvr>
                                        <p:cTn id="4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8" descr="potato boy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857250"/>
            <a:ext cx="70850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15"/>
          <p:cNvSpPr>
            <a:spLocks noChangeArrowheads="1"/>
          </p:cNvSpPr>
          <p:nvPr/>
        </p:nvSpPr>
        <p:spPr bwMode="auto">
          <a:xfrm>
            <a:off x="6197600" y="857250"/>
            <a:ext cx="2032000" cy="5143500"/>
          </a:xfrm>
          <a:prstGeom prst="rect">
            <a:avLst/>
          </a:prstGeom>
          <a:solidFill>
            <a:schemeClr val="bg1"/>
          </a:solidFill>
          <a:ln w="9525" algn="ctr">
            <a:solidFill>
              <a:schemeClr val="tx1"/>
            </a:solidFill>
            <a:round/>
            <a:headEnd/>
            <a:tailEnd/>
          </a:ln>
        </p:spPr>
        <p:txBody>
          <a:bodyPr/>
          <a:lstStyle>
            <a:lvl1pPr>
              <a:spcBef>
                <a:spcPts val="1350"/>
              </a:spcBef>
              <a:buFont typeface="Arial" pitchFamily="34" charset="0"/>
              <a:buChar char="•"/>
              <a:defRPr>
                <a:solidFill>
                  <a:schemeClr val="tx1"/>
                </a:solidFill>
                <a:latin typeface="Segoe Print" pitchFamily="2" charset="0"/>
              </a:defRPr>
            </a:lvl1pPr>
            <a:lvl2pPr marL="742950" indent="-285750">
              <a:spcBef>
                <a:spcPts val="900"/>
              </a:spcBef>
              <a:buFont typeface="Arial" pitchFamily="34" charset="0"/>
              <a:buChar char="•"/>
              <a:defRPr sz="1500">
                <a:solidFill>
                  <a:schemeClr val="tx1"/>
                </a:solidFill>
                <a:latin typeface="Segoe Print" pitchFamily="2" charset="0"/>
              </a:defRPr>
            </a:lvl2pPr>
            <a:lvl3pPr marL="1143000" indent="-228600">
              <a:spcBef>
                <a:spcPts val="600"/>
              </a:spcBef>
              <a:buFont typeface="Arial" pitchFamily="34" charset="0"/>
              <a:buChar char="•"/>
              <a:defRPr sz="1300">
                <a:solidFill>
                  <a:schemeClr val="tx1"/>
                </a:solidFill>
                <a:latin typeface="Segoe Print" pitchFamily="2" charset="0"/>
              </a:defRPr>
            </a:lvl3pPr>
            <a:lvl4pPr marL="1600200" indent="-228600">
              <a:spcBef>
                <a:spcPts val="450"/>
              </a:spcBef>
              <a:buFont typeface="Arial" pitchFamily="34" charset="0"/>
              <a:buChar char="•"/>
              <a:defRPr sz="1200">
                <a:solidFill>
                  <a:schemeClr val="tx1"/>
                </a:solidFill>
                <a:latin typeface="Segoe Print" pitchFamily="2" charset="0"/>
              </a:defRPr>
            </a:lvl4pPr>
            <a:lvl5pPr marL="2057400" indent="-228600">
              <a:spcBef>
                <a:spcPts val="450"/>
              </a:spcBef>
              <a:buFont typeface="Arial" pitchFamily="34" charset="0"/>
              <a:buChar char="•"/>
              <a:defRPr sz="1200">
                <a:solidFill>
                  <a:schemeClr val="tx1"/>
                </a:solidFill>
                <a:latin typeface="Segoe Print" pitchFamily="2" charset="0"/>
              </a:defRPr>
            </a:lvl5pPr>
            <a:lvl6pPr marL="2514600" indent="-228600" fontAlgn="base">
              <a:spcBef>
                <a:spcPts val="450"/>
              </a:spcBef>
              <a:spcAft>
                <a:spcPct val="0"/>
              </a:spcAft>
              <a:buFont typeface="Arial" pitchFamily="34" charset="0"/>
              <a:buChar char="•"/>
              <a:defRPr sz="1200">
                <a:solidFill>
                  <a:schemeClr val="tx1"/>
                </a:solidFill>
                <a:latin typeface="Segoe Print" pitchFamily="2" charset="0"/>
              </a:defRPr>
            </a:lvl6pPr>
            <a:lvl7pPr marL="2971800" indent="-228600" fontAlgn="base">
              <a:spcBef>
                <a:spcPts val="450"/>
              </a:spcBef>
              <a:spcAft>
                <a:spcPct val="0"/>
              </a:spcAft>
              <a:buFont typeface="Arial" pitchFamily="34" charset="0"/>
              <a:buChar char="•"/>
              <a:defRPr sz="1200">
                <a:solidFill>
                  <a:schemeClr val="tx1"/>
                </a:solidFill>
                <a:latin typeface="Segoe Print" pitchFamily="2" charset="0"/>
              </a:defRPr>
            </a:lvl7pPr>
            <a:lvl8pPr marL="3429000" indent="-228600" fontAlgn="base">
              <a:spcBef>
                <a:spcPts val="450"/>
              </a:spcBef>
              <a:spcAft>
                <a:spcPct val="0"/>
              </a:spcAft>
              <a:buFont typeface="Arial" pitchFamily="34" charset="0"/>
              <a:buChar char="•"/>
              <a:defRPr sz="1200">
                <a:solidFill>
                  <a:schemeClr val="tx1"/>
                </a:solidFill>
                <a:latin typeface="Segoe Print" pitchFamily="2" charset="0"/>
              </a:defRPr>
            </a:lvl8pPr>
            <a:lvl9pPr marL="3886200" indent="-228600" fontAlgn="base">
              <a:spcBef>
                <a:spcPts val="450"/>
              </a:spcBef>
              <a:spcAft>
                <a:spcPct val="0"/>
              </a:spcAft>
              <a:buFont typeface="Arial" pitchFamily="34" charset="0"/>
              <a:buChar char="•"/>
              <a:defRPr sz="1200">
                <a:solidFill>
                  <a:schemeClr val="tx1"/>
                </a:solidFill>
                <a:latin typeface="Segoe Print" pitchFamily="2" charset="0"/>
              </a:defRPr>
            </a:lvl9pPr>
          </a:lstStyle>
          <a:p>
            <a:pPr algn="ctr">
              <a:spcBef>
                <a:spcPct val="0"/>
              </a:spcBef>
              <a:buFontTx/>
              <a:buNone/>
            </a:pPr>
            <a:endParaRPr lang="en-US" altLang="en-US" sz="1200">
              <a:solidFill>
                <a:srgbClr val="333300"/>
              </a:solidFill>
              <a:latin typeface="Times New Roman" pitchFamily="18" charset="0"/>
              <a:cs typeface="Arial" pitchFamily="34" charset="0"/>
            </a:endParaRPr>
          </a:p>
        </p:txBody>
      </p:sp>
      <p:pic>
        <p:nvPicPr>
          <p:cNvPr id="59396" name="Picture 8" descr="potato boy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21200" y="857250"/>
            <a:ext cx="7270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397" name="Group 16"/>
          <p:cNvGrpSpPr>
            <a:grpSpLocks/>
          </p:cNvGrpSpPr>
          <p:nvPr/>
        </p:nvGrpSpPr>
        <p:grpSpPr bwMode="auto">
          <a:xfrm>
            <a:off x="830263" y="914400"/>
            <a:ext cx="7170737" cy="5086350"/>
            <a:chOff x="0" y="-50632"/>
            <a:chExt cx="107545" cy="67827"/>
          </a:xfrm>
        </p:grpSpPr>
        <p:grpSp>
          <p:nvGrpSpPr>
            <p:cNvPr id="59404" name="Group 12"/>
            <p:cNvGrpSpPr>
              <a:grpSpLocks/>
            </p:cNvGrpSpPr>
            <p:nvPr/>
          </p:nvGrpSpPr>
          <p:grpSpPr bwMode="auto">
            <a:xfrm>
              <a:off x="80698" y="-50632"/>
              <a:ext cx="26847" cy="44741"/>
              <a:chOff x="76890" y="-50660"/>
              <a:chExt cx="26848" cy="44770"/>
            </a:xfrm>
          </p:grpSpPr>
          <p:pic>
            <p:nvPicPr>
              <p:cNvPr id="59406"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021" y="-25309"/>
                <a:ext cx="24948" cy="1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176" y="-32358"/>
                <a:ext cx="24691" cy="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8" name="Picture 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1533" y="-50660"/>
                <a:ext cx="19812" cy="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9" name="Picture 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890" y="-12531"/>
                <a:ext cx="26848" cy="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405" name="Rectangle 15"/>
            <p:cNvSpPr>
              <a:spLocks noChangeArrowheads="1"/>
            </p:cNvSpPr>
            <p:nvPr/>
          </p:nvSpPr>
          <p:spPr bwMode="auto">
            <a:xfrm>
              <a:off x="0" y="762"/>
              <a:ext cx="77831" cy="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lstStyle>
              <a:lvl1pPr>
                <a:spcBef>
                  <a:spcPts val="1350"/>
                </a:spcBef>
                <a:buFont typeface="Arial" pitchFamily="34" charset="0"/>
                <a:buChar char="•"/>
                <a:defRPr>
                  <a:solidFill>
                    <a:schemeClr val="tx1"/>
                  </a:solidFill>
                  <a:latin typeface="Segoe Print" pitchFamily="2" charset="0"/>
                </a:defRPr>
              </a:lvl1pPr>
              <a:lvl2pPr marL="742950" indent="-285750">
                <a:spcBef>
                  <a:spcPts val="900"/>
                </a:spcBef>
                <a:buFont typeface="Arial" pitchFamily="34" charset="0"/>
                <a:buChar char="•"/>
                <a:defRPr sz="1500">
                  <a:solidFill>
                    <a:schemeClr val="tx1"/>
                  </a:solidFill>
                  <a:latin typeface="Segoe Print" pitchFamily="2" charset="0"/>
                </a:defRPr>
              </a:lvl2pPr>
              <a:lvl3pPr marL="1143000" indent="-228600">
                <a:spcBef>
                  <a:spcPts val="600"/>
                </a:spcBef>
                <a:buFont typeface="Arial" pitchFamily="34" charset="0"/>
                <a:buChar char="•"/>
                <a:defRPr sz="1300">
                  <a:solidFill>
                    <a:schemeClr val="tx1"/>
                  </a:solidFill>
                  <a:latin typeface="Segoe Print" pitchFamily="2" charset="0"/>
                </a:defRPr>
              </a:lvl3pPr>
              <a:lvl4pPr marL="1600200" indent="-228600">
                <a:spcBef>
                  <a:spcPts val="450"/>
                </a:spcBef>
                <a:buFont typeface="Arial" pitchFamily="34" charset="0"/>
                <a:buChar char="•"/>
                <a:defRPr sz="1200">
                  <a:solidFill>
                    <a:schemeClr val="tx1"/>
                  </a:solidFill>
                  <a:latin typeface="Segoe Print" pitchFamily="2" charset="0"/>
                </a:defRPr>
              </a:lvl4pPr>
              <a:lvl5pPr marL="2057400" indent="-228600">
                <a:spcBef>
                  <a:spcPts val="450"/>
                </a:spcBef>
                <a:buFont typeface="Arial" pitchFamily="34" charset="0"/>
                <a:buChar char="•"/>
                <a:defRPr sz="1200">
                  <a:solidFill>
                    <a:schemeClr val="tx1"/>
                  </a:solidFill>
                  <a:latin typeface="Segoe Print" pitchFamily="2" charset="0"/>
                </a:defRPr>
              </a:lvl5pPr>
              <a:lvl6pPr marL="2514600" indent="-228600" fontAlgn="base">
                <a:spcBef>
                  <a:spcPts val="450"/>
                </a:spcBef>
                <a:spcAft>
                  <a:spcPct val="0"/>
                </a:spcAft>
                <a:buFont typeface="Arial" pitchFamily="34" charset="0"/>
                <a:buChar char="•"/>
                <a:defRPr sz="1200">
                  <a:solidFill>
                    <a:schemeClr val="tx1"/>
                  </a:solidFill>
                  <a:latin typeface="Segoe Print" pitchFamily="2" charset="0"/>
                </a:defRPr>
              </a:lvl6pPr>
              <a:lvl7pPr marL="2971800" indent="-228600" fontAlgn="base">
                <a:spcBef>
                  <a:spcPts val="450"/>
                </a:spcBef>
                <a:spcAft>
                  <a:spcPct val="0"/>
                </a:spcAft>
                <a:buFont typeface="Arial" pitchFamily="34" charset="0"/>
                <a:buChar char="•"/>
                <a:defRPr sz="1200">
                  <a:solidFill>
                    <a:schemeClr val="tx1"/>
                  </a:solidFill>
                  <a:latin typeface="Segoe Print" pitchFamily="2" charset="0"/>
                </a:defRPr>
              </a:lvl7pPr>
              <a:lvl8pPr marL="3429000" indent="-228600" fontAlgn="base">
                <a:spcBef>
                  <a:spcPts val="450"/>
                </a:spcBef>
                <a:spcAft>
                  <a:spcPct val="0"/>
                </a:spcAft>
                <a:buFont typeface="Arial" pitchFamily="34" charset="0"/>
                <a:buChar char="•"/>
                <a:defRPr sz="1200">
                  <a:solidFill>
                    <a:schemeClr val="tx1"/>
                  </a:solidFill>
                  <a:latin typeface="Segoe Print" pitchFamily="2" charset="0"/>
                </a:defRPr>
              </a:lvl8pPr>
              <a:lvl9pPr marL="3886200" indent="-228600" fontAlgn="base">
                <a:spcBef>
                  <a:spcPts val="450"/>
                </a:spcBef>
                <a:spcAft>
                  <a:spcPct val="0"/>
                </a:spcAft>
                <a:buFont typeface="Arial" pitchFamily="34" charset="0"/>
                <a:buChar char="•"/>
                <a:defRPr sz="1200">
                  <a:solidFill>
                    <a:schemeClr val="tx1"/>
                  </a:solidFill>
                  <a:latin typeface="Segoe Print" pitchFamily="2" charset="0"/>
                </a:defRPr>
              </a:lvl9pPr>
            </a:lstStyle>
            <a:p>
              <a:pPr algn="ctr">
                <a:spcBef>
                  <a:spcPct val="0"/>
                </a:spcBef>
                <a:buFontTx/>
                <a:buNone/>
              </a:pPr>
              <a:endParaRPr lang="en-US" altLang="en-US" sz="1200">
                <a:solidFill>
                  <a:srgbClr val="333300"/>
                </a:solidFill>
                <a:latin typeface="Times New Roman" pitchFamily="18" charset="0"/>
                <a:cs typeface="Arial" pitchFamily="34" charset="0"/>
              </a:endParaRPr>
            </a:p>
          </p:txBody>
        </p:sp>
      </p:grpSp>
      <p:pic>
        <p:nvPicPr>
          <p:cNvPr id="59398" name="Picture 3" descr="JMG w clover logo.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78563" y="5264150"/>
            <a:ext cx="17018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9" name="TextBox 7"/>
          <p:cNvSpPr txBox="1">
            <a:spLocks noChangeArrowheads="1"/>
          </p:cNvSpPr>
          <p:nvPr/>
        </p:nvSpPr>
        <p:spPr bwMode="auto">
          <a:xfrm>
            <a:off x="381000" y="832585"/>
            <a:ext cx="6172200" cy="51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1600">
                <a:solidFill>
                  <a:srgbClr val="333300"/>
                </a:solidFill>
                <a:latin typeface="Times New Roman" pitchFamily="18" charset="0"/>
              </a:defRPr>
            </a:lvl1pPr>
            <a:lvl2pPr marL="742950" indent="-285750" algn="ctr" eaLnBrk="0" hangingPunct="0">
              <a:defRPr sz="1600">
                <a:solidFill>
                  <a:srgbClr val="333300"/>
                </a:solidFill>
                <a:latin typeface="Times New Roman" pitchFamily="18" charset="0"/>
              </a:defRPr>
            </a:lvl2pPr>
            <a:lvl3pPr marL="1143000" indent="-228600" algn="ctr" eaLnBrk="0" hangingPunct="0">
              <a:defRPr sz="1600">
                <a:solidFill>
                  <a:srgbClr val="333300"/>
                </a:solidFill>
                <a:latin typeface="Times New Roman" pitchFamily="18" charset="0"/>
              </a:defRPr>
            </a:lvl3pPr>
            <a:lvl4pPr marL="1600200" indent="-228600" algn="ctr" eaLnBrk="0" hangingPunct="0">
              <a:defRPr sz="1600">
                <a:solidFill>
                  <a:srgbClr val="333300"/>
                </a:solidFill>
                <a:latin typeface="Times New Roman" pitchFamily="18" charset="0"/>
              </a:defRPr>
            </a:lvl4pPr>
            <a:lvl5pPr marL="2057400" indent="-228600" algn="ctr" eaLnBrk="0" hangingPunct="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pPr algn="l">
              <a:defRPr/>
            </a:pPr>
            <a:r>
              <a:rPr lang="en-US" altLang="en-US" sz="2700" dirty="0">
                <a:solidFill>
                  <a:srgbClr val="FFFFFF"/>
                </a:solidFill>
                <a:latin typeface="+mj-lt"/>
                <a:cs typeface="Arial" pitchFamily="34" charset="0"/>
              </a:rPr>
              <a:t>Research Project: </a:t>
            </a:r>
            <a:r>
              <a:rPr lang="en-US" altLang="en-US" sz="2775" b="1" dirty="0">
                <a:solidFill>
                  <a:srgbClr val="FFFFFF"/>
                </a:solidFill>
                <a:latin typeface="+mj-lt"/>
                <a:cs typeface="Arial" pitchFamily="34" charset="0"/>
              </a:rPr>
              <a:t>Texas Grow! Eat! Go!</a:t>
            </a:r>
          </a:p>
        </p:txBody>
      </p:sp>
      <p:sp>
        <p:nvSpPr>
          <p:cNvPr id="59400" name="TextBox 7"/>
          <p:cNvSpPr txBox="1">
            <a:spLocks noChangeArrowheads="1"/>
          </p:cNvSpPr>
          <p:nvPr/>
        </p:nvSpPr>
        <p:spPr bwMode="auto">
          <a:xfrm>
            <a:off x="-584207" y="1248534"/>
            <a:ext cx="80184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800" i="1" dirty="0">
                <a:ln>
                  <a:solidFill>
                    <a:srgbClr val="F47E1C"/>
                  </a:solidFill>
                </a:ln>
                <a:solidFill>
                  <a:srgbClr val="FFFFFF"/>
                </a:solidFill>
                <a:latin typeface="+mj-lt"/>
                <a:cs typeface="Arial" pitchFamily="34" charset="0"/>
              </a:rPr>
              <a:t>Expansion/Implementation/Research</a:t>
            </a:r>
          </a:p>
          <a:p>
            <a:pPr algn="ctr"/>
            <a:r>
              <a:rPr lang="en-US" altLang="en-US" sz="2800" i="1" dirty="0">
                <a:ln>
                  <a:solidFill>
                    <a:srgbClr val="F47E1C"/>
                  </a:solidFill>
                </a:ln>
                <a:solidFill>
                  <a:srgbClr val="FFFFFF"/>
                </a:solidFill>
                <a:latin typeface="+mj-lt"/>
                <a:cs typeface="Arial" pitchFamily="34" charset="0"/>
              </a:rPr>
              <a:t>Study Project</a:t>
            </a:r>
          </a:p>
        </p:txBody>
      </p:sp>
      <p:pic>
        <p:nvPicPr>
          <p:cNvPr id="16" name="Picture 2" descr="green logo.jpg"/>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9600" y="3513582"/>
            <a:ext cx="1625600" cy="2372868"/>
          </a:xfrm>
          <a:prstGeom prst="rect">
            <a:avLst/>
          </a:prstGeom>
          <a:noFill/>
          <a:ln>
            <a:noFill/>
          </a:ln>
          <a:effectLst>
            <a:glow rad="139700">
              <a:schemeClr val="bg1">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6"/>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223000" y="1714500"/>
            <a:ext cx="1701800" cy="538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03" name="Picture 2" descr="S:\PICTURES\00 Other Logos\WAT-large-color.jpg"/>
          <p:cNvPicPr>
            <a:picLocks noChangeAspect="1" noChangeArrowheads="1"/>
          </p:cNvPicPr>
          <p:nvPr/>
        </p:nvPicPr>
        <p:blipFill>
          <a:blip r:embed="rId12" cstate="screen">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6329363" y="4443413"/>
            <a:ext cx="14859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2765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1676400" y="504825"/>
            <a:ext cx="5791200" cy="914400"/>
          </a:xfrm>
          <a:prstGeom prst="rect">
            <a:avLst/>
          </a:prstGeom>
        </p:spPr>
        <p:txBody>
          <a:bodyPr/>
          <a:lstStyle>
            <a:lvl1pPr algn="ctr" rtl="0" eaLnBrk="1" fontAlgn="base" hangingPunct="1">
              <a:spcBef>
                <a:spcPct val="0"/>
              </a:spcBef>
              <a:spcAft>
                <a:spcPct val="0"/>
              </a:spcAft>
              <a:defRPr sz="4400">
                <a:solidFill>
                  <a:srgbClr val="CCFFFF"/>
                </a:solidFill>
                <a:latin typeface="+mj-lt"/>
                <a:ea typeface="+mj-ea"/>
                <a:cs typeface="+mj-cs"/>
              </a:defRPr>
            </a:lvl1pPr>
            <a:lvl2pPr algn="ctr" rtl="0" eaLnBrk="1" fontAlgn="base" hangingPunct="1">
              <a:spcBef>
                <a:spcPct val="0"/>
              </a:spcBef>
              <a:spcAft>
                <a:spcPct val="0"/>
              </a:spcAft>
              <a:defRPr sz="4400">
                <a:solidFill>
                  <a:srgbClr val="CCFFFF"/>
                </a:solidFill>
                <a:latin typeface="Times New Roman" charset="0"/>
              </a:defRPr>
            </a:lvl2pPr>
            <a:lvl3pPr algn="ctr" rtl="0" eaLnBrk="1" fontAlgn="base" hangingPunct="1">
              <a:spcBef>
                <a:spcPct val="0"/>
              </a:spcBef>
              <a:spcAft>
                <a:spcPct val="0"/>
              </a:spcAft>
              <a:defRPr sz="4400">
                <a:solidFill>
                  <a:srgbClr val="CCFFFF"/>
                </a:solidFill>
                <a:latin typeface="Times New Roman" charset="0"/>
              </a:defRPr>
            </a:lvl3pPr>
            <a:lvl4pPr algn="ctr" rtl="0" eaLnBrk="1" fontAlgn="base" hangingPunct="1">
              <a:spcBef>
                <a:spcPct val="0"/>
              </a:spcBef>
              <a:spcAft>
                <a:spcPct val="0"/>
              </a:spcAft>
              <a:defRPr sz="4400">
                <a:solidFill>
                  <a:srgbClr val="CCFFFF"/>
                </a:solidFill>
                <a:latin typeface="Times New Roman" charset="0"/>
              </a:defRPr>
            </a:lvl4pPr>
            <a:lvl5pPr algn="ctr" rtl="0" eaLnBrk="1" fontAlgn="base" hangingPunct="1">
              <a:spcBef>
                <a:spcPct val="0"/>
              </a:spcBef>
              <a:spcAft>
                <a:spcPct val="0"/>
              </a:spcAft>
              <a:defRPr sz="4400">
                <a:solidFill>
                  <a:srgbClr val="CCFFFF"/>
                </a:solidFill>
                <a:latin typeface="Times New Roman" charset="0"/>
              </a:defRPr>
            </a:lvl5pPr>
            <a:lvl6pPr marL="457200" algn="ctr" rtl="0" eaLnBrk="1" fontAlgn="base" hangingPunct="1">
              <a:spcBef>
                <a:spcPct val="0"/>
              </a:spcBef>
              <a:spcAft>
                <a:spcPct val="0"/>
              </a:spcAft>
              <a:defRPr sz="4400">
                <a:solidFill>
                  <a:srgbClr val="CCFFFF"/>
                </a:solidFill>
                <a:latin typeface="Times New Roman" charset="0"/>
              </a:defRPr>
            </a:lvl6pPr>
            <a:lvl7pPr marL="914400" algn="ctr" rtl="0" eaLnBrk="1" fontAlgn="base" hangingPunct="1">
              <a:spcBef>
                <a:spcPct val="0"/>
              </a:spcBef>
              <a:spcAft>
                <a:spcPct val="0"/>
              </a:spcAft>
              <a:defRPr sz="4400">
                <a:solidFill>
                  <a:srgbClr val="CCFFFF"/>
                </a:solidFill>
                <a:latin typeface="Times New Roman" charset="0"/>
              </a:defRPr>
            </a:lvl7pPr>
            <a:lvl8pPr marL="1371600" algn="ctr" rtl="0" eaLnBrk="1" fontAlgn="base" hangingPunct="1">
              <a:spcBef>
                <a:spcPct val="0"/>
              </a:spcBef>
              <a:spcAft>
                <a:spcPct val="0"/>
              </a:spcAft>
              <a:defRPr sz="4400">
                <a:solidFill>
                  <a:srgbClr val="CCFFFF"/>
                </a:solidFill>
                <a:latin typeface="Times New Roman" charset="0"/>
              </a:defRPr>
            </a:lvl8pPr>
            <a:lvl9pPr marL="1828800" algn="ctr" rtl="0" eaLnBrk="1" fontAlgn="base" hangingPunct="1">
              <a:spcBef>
                <a:spcPct val="0"/>
              </a:spcBef>
              <a:spcAft>
                <a:spcPct val="0"/>
              </a:spcAft>
              <a:defRPr sz="4400">
                <a:solidFill>
                  <a:srgbClr val="CCFFFF"/>
                </a:solidFill>
                <a:latin typeface="Times New Roman" charset="0"/>
              </a:defRPr>
            </a:lvl9pPr>
          </a:lstStyle>
          <a:p>
            <a:r>
              <a:rPr lang="en-US" sz="4800" b="1" kern="0" dirty="0" smtClean="0">
                <a:solidFill>
                  <a:srgbClr val="009900"/>
                </a:solidFill>
                <a:latin typeface="Calibri" panose="020F0502020204030204" pitchFamily="34" charset="0"/>
                <a:cs typeface="Calibri" panose="020F0502020204030204" pitchFamily="34" charset="0"/>
              </a:rPr>
              <a:t>Role of Volunteers</a:t>
            </a:r>
            <a:endParaRPr lang="en-US" sz="4800" b="1" kern="0" dirty="0">
              <a:solidFill>
                <a:srgbClr val="009900"/>
              </a:solidFill>
              <a:latin typeface="Calibri" panose="020F0502020204030204" pitchFamily="34" charset="0"/>
              <a:cs typeface="Calibri" panose="020F0502020204030204" pitchFamily="34" charset="0"/>
            </a:endParaRPr>
          </a:p>
        </p:txBody>
      </p:sp>
      <p:sp>
        <p:nvSpPr>
          <p:cNvPr id="9" name="TextBox 8"/>
          <p:cNvSpPr txBox="1"/>
          <p:nvPr/>
        </p:nvSpPr>
        <p:spPr>
          <a:xfrm>
            <a:off x="381000" y="1524000"/>
            <a:ext cx="7924800" cy="4524315"/>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US" sz="2000" b="1" dirty="0" smtClean="0">
                <a:solidFill>
                  <a:srgbClr val="0066CC"/>
                </a:solidFill>
                <a:latin typeface="+mj-lt"/>
              </a:rPr>
              <a:t>Volunteers should assist with specific tasks</a:t>
            </a:r>
          </a:p>
          <a:p>
            <a:pPr marL="742950" lvl="1" indent="-285750" fontAlgn="base">
              <a:spcBef>
                <a:spcPct val="0"/>
              </a:spcBef>
              <a:spcAft>
                <a:spcPct val="0"/>
              </a:spcAft>
              <a:buFont typeface="Wingdings" panose="05000000000000000000" pitchFamily="2" charset="2"/>
              <a:buChar char="ü"/>
            </a:pPr>
            <a:r>
              <a:rPr lang="en-US" sz="2000" b="1" dirty="0" smtClean="0">
                <a:solidFill>
                  <a:srgbClr val="F47E1C"/>
                </a:solidFill>
                <a:latin typeface="+mj-lt"/>
              </a:rPr>
              <a:t>Provide volunteers with tasks  that need to be done through CEA Toolkit job descriptions and training (found on the LGEG website)</a:t>
            </a:r>
          </a:p>
          <a:p>
            <a:pPr lvl="1" fontAlgn="base">
              <a:spcBef>
                <a:spcPct val="0"/>
              </a:spcBef>
              <a:spcAft>
                <a:spcPct val="0"/>
              </a:spcAft>
            </a:pPr>
            <a:endParaRPr lang="en-US" sz="2000" b="1" dirty="0" smtClean="0">
              <a:solidFill>
                <a:srgbClr val="0066CC"/>
              </a:solidFill>
              <a:latin typeface="+mj-lt"/>
            </a:endParaRPr>
          </a:p>
          <a:p>
            <a:pPr marL="285750" indent="-285750" fontAlgn="base">
              <a:spcBef>
                <a:spcPct val="0"/>
              </a:spcBef>
              <a:spcAft>
                <a:spcPct val="0"/>
              </a:spcAft>
              <a:buFont typeface="Arial" panose="020B0604020202020204" pitchFamily="34" charset="0"/>
              <a:buChar char="•"/>
            </a:pPr>
            <a:r>
              <a:rPr lang="en-US" sz="2000" b="1" dirty="0" smtClean="0">
                <a:solidFill>
                  <a:srgbClr val="0066CC"/>
                </a:solidFill>
                <a:latin typeface="+mj-lt"/>
              </a:rPr>
              <a:t>Use your currently trained volunteers (MGs and MWs) to train new LGEG volunteers</a:t>
            </a:r>
          </a:p>
          <a:p>
            <a:pPr fontAlgn="base">
              <a:spcBef>
                <a:spcPct val="0"/>
              </a:spcBef>
              <a:spcAft>
                <a:spcPct val="0"/>
              </a:spcAft>
            </a:pPr>
            <a:endParaRPr lang="en-US" sz="2000" b="1" dirty="0" smtClean="0">
              <a:solidFill>
                <a:srgbClr val="0066CC"/>
              </a:solidFill>
              <a:latin typeface="+mj-lt"/>
            </a:endParaRPr>
          </a:p>
          <a:p>
            <a:pPr marL="285750" indent="-285750" fontAlgn="base">
              <a:spcBef>
                <a:spcPct val="0"/>
              </a:spcBef>
              <a:spcAft>
                <a:spcPct val="0"/>
              </a:spcAft>
              <a:buFont typeface="Arial" panose="020B0604020202020204" pitchFamily="34" charset="0"/>
              <a:buChar char="•"/>
            </a:pPr>
            <a:r>
              <a:rPr lang="en-US" sz="2000" b="1" dirty="0" smtClean="0">
                <a:solidFill>
                  <a:srgbClr val="0066CC"/>
                </a:solidFill>
                <a:latin typeface="+mj-lt"/>
              </a:rPr>
              <a:t>Encourage your trained volunteers to</a:t>
            </a:r>
            <a:br>
              <a:rPr lang="en-US" sz="2000" b="1" dirty="0" smtClean="0">
                <a:solidFill>
                  <a:srgbClr val="0066CC"/>
                </a:solidFill>
                <a:latin typeface="+mj-lt"/>
              </a:rPr>
            </a:br>
            <a:r>
              <a:rPr lang="en-US" sz="2000" b="1" dirty="0" smtClean="0">
                <a:solidFill>
                  <a:srgbClr val="0066CC"/>
                </a:solidFill>
                <a:latin typeface="+mj-lt"/>
              </a:rPr>
              <a:t>think about how project can continue</a:t>
            </a:r>
            <a:br>
              <a:rPr lang="en-US" sz="2000" b="1" dirty="0" smtClean="0">
                <a:solidFill>
                  <a:srgbClr val="0066CC"/>
                </a:solidFill>
                <a:latin typeface="+mj-lt"/>
              </a:rPr>
            </a:br>
            <a:r>
              <a:rPr lang="en-US" sz="2000" b="1" dirty="0" smtClean="0">
                <a:solidFill>
                  <a:srgbClr val="0066CC"/>
                </a:solidFill>
                <a:latin typeface="+mj-lt"/>
              </a:rPr>
              <a:t>without their involvement and</a:t>
            </a:r>
            <a:br>
              <a:rPr lang="en-US" sz="2000" b="1" dirty="0" smtClean="0">
                <a:solidFill>
                  <a:srgbClr val="0066CC"/>
                </a:solidFill>
                <a:latin typeface="+mj-lt"/>
              </a:rPr>
            </a:br>
            <a:r>
              <a:rPr lang="en-US" sz="2000" b="1" dirty="0" smtClean="0">
                <a:solidFill>
                  <a:srgbClr val="0066CC"/>
                </a:solidFill>
                <a:latin typeface="+mj-lt"/>
              </a:rPr>
              <a:t>encourage them to train school</a:t>
            </a:r>
            <a:br>
              <a:rPr lang="en-US" sz="2000" b="1" dirty="0" smtClean="0">
                <a:solidFill>
                  <a:srgbClr val="0066CC"/>
                </a:solidFill>
                <a:latin typeface="+mj-lt"/>
              </a:rPr>
            </a:br>
            <a:r>
              <a:rPr lang="en-US" sz="2000" b="1" dirty="0" smtClean="0">
                <a:solidFill>
                  <a:srgbClr val="0066CC"/>
                </a:solidFill>
                <a:latin typeface="+mj-lt"/>
              </a:rPr>
              <a:t>volunteers in this way.</a:t>
            </a:r>
            <a:br>
              <a:rPr lang="en-US" sz="2000" b="1" dirty="0" smtClean="0">
                <a:solidFill>
                  <a:srgbClr val="0066CC"/>
                </a:solidFill>
                <a:latin typeface="+mj-lt"/>
              </a:rPr>
            </a:br>
            <a:endParaRPr lang="en-US" sz="2000" b="1" dirty="0" smtClean="0">
              <a:solidFill>
                <a:srgbClr val="0066CC"/>
              </a:solidFill>
              <a:latin typeface="+mj-lt"/>
            </a:endParaRPr>
          </a:p>
          <a:p>
            <a:pPr marL="285750" indent="-285750" fontAlgn="base">
              <a:spcBef>
                <a:spcPct val="0"/>
              </a:spcBef>
              <a:spcAft>
                <a:spcPct val="0"/>
              </a:spcAft>
              <a:buFont typeface="Arial" panose="020B0604020202020204" pitchFamily="34" charset="0"/>
              <a:buChar char="•"/>
            </a:pPr>
            <a:r>
              <a:rPr lang="en-US" sz="2800" b="1" i="1" dirty="0" smtClean="0">
                <a:solidFill>
                  <a:srgbClr val="F47E1C"/>
                </a:solidFill>
                <a:latin typeface="+mj-lt"/>
              </a:rPr>
              <a:t>BUILD……. Sustainability!</a:t>
            </a:r>
            <a:endParaRPr lang="en-US" sz="2800" b="1" i="1" dirty="0">
              <a:solidFill>
                <a:srgbClr val="F47E1C"/>
              </a:solidFill>
              <a:latin typeface="+mj-lt"/>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20167" y="3429000"/>
            <a:ext cx="3266583" cy="3333969"/>
          </a:xfrm>
          <a:prstGeom prst="rect">
            <a:avLst/>
          </a:prstGeom>
          <a:ln w="38100" cap="sq">
            <a:solidFill>
              <a:srgbClr val="0099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488931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500"/>
                                        <p:tgtEl>
                                          <p:spTgt spid="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Effect transition="in" filter="fade">
                                      <p:cBhvr>
                                        <p:cTn id="25" dur="500"/>
                                        <p:tgtEl>
                                          <p:spTgt spid="9">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6" end="6"/>
                                            </p:txEl>
                                          </p:spTgt>
                                        </p:tgtEl>
                                        <p:attrNameLst>
                                          <p:attrName>style.visibility</p:attrName>
                                        </p:attrNameLst>
                                      </p:cBhvr>
                                      <p:to>
                                        <p:strVal val="visible"/>
                                      </p:to>
                                    </p:set>
                                    <p:animEffect transition="in" filter="fade">
                                      <p:cBhvr>
                                        <p:cTn id="30"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05400" y="3962400"/>
            <a:ext cx="3304038" cy="2704252"/>
          </a:xfrm>
          <a:prstGeom prst="rect">
            <a:avLst/>
          </a:prstGeom>
          <a:ln w="38100" cap="sq">
            <a:solidFill>
              <a:srgbClr val="009900"/>
            </a:solidFill>
            <a:miter lim="800000"/>
          </a:ln>
          <a:effectLst>
            <a:outerShdw blurRad="57150" dist="50800" dir="2700000" algn="tl" rotWithShape="0">
              <a:srgbClr val="000000">
                <a:alpha val="40000"/>
              </a:srgbClr>
            </a:outerShdw>
          </a:effectLst>
        </p:spPr>
      </p:pic>
      <p:sp>
        <p:nvSpPr>
          <p:cNvPr id="3" name="TextBox 2"/>
          <p:cNvSpPr txBox="1"/>
          <p:nvPr/>
        </p:nvSpPr>
        <p:spPr>
          <a:xfrm>
            <a:off x="260350" y="1752600"/>
            <a:ext cx="8255000" cy="3416320"/>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sz="2400" b="1" dirty="0" smtClean="0">
                <a:solidFill>
                  <a:srgbClr val="0066CC"/>
                </a:solidFill>
                <a:latin typeface="+mj-lt"/>
              </a:rPr>
              <a:t>Volunteers should help Teachers, After School Teachers, 4-H Spin Club Leaders, Parents, </a:t>
            </a:r>
            <a:r>
              <a:rPr lang="en-US" sz="2400" b="1" dirty="0">
                <a:solidFill>
                  <a:srgbClr val="0066CC"/>
                </a:solidFill>
                <a:latin typeface="+mj-lt"/>
              </a:rPr>
              <a:t>S</a:t>
            </a:r>
            <a:r>
              <a:rPr lang="en-US" sz="2400" b="1" dirty="0" smtClean="0">
                <a:solidFill>
                  <a:srgbClr val="0066CC"/>
                </a:solidFill>
                <a:latin typeface="+mj-lt"/>
              </a:rPr>
              <a:t>tudents climb the mountain</a:t>
            </a:r>
          </a:p>
          <a:p>
            <a:pPr marL="800100" lvl="1" indent="-342900" fontAlgn="base">
              <a:spcBef>
                <a:spcPct val="0"/>
              </a:spcBef>
              <a:spcAft>
                <a:spcPct val="0"/>
              </a:spcAft>
              <a:buFont typeface="Wingdings" panose="05000000000000000000" pitchFamily="2" charset="2"/>
              <a:buChar char="ü"/>
            </a:pPr>
            <a:r>
              <a:rPr lang="en-US" sz="2400" b="1" dirty="0" smtClean="0">
                <a:solidFill>
                  <a:srgbClr val="F47E1C"/>
                </a:solidFill>
                <a:latin typeface="+mj-lt"/>
              </a:rPr>
              <a:t>Our role is NOT to have them ride piggyback on us (CEAs/Master Volunteers) up the mountain</a:t>
            </a:r>
          </a:p>
          <a:p>
            <a:pPr lvl="1" fontAlgn="base">
              <a:spcBef>
                <a:spcPct val="0"/>
              </a:spcBef>
              <a:spcAft>
                <a:spcPct val="0"/>
              </a:spcAft>
            </a:pPr>
            <a:endParaRPr lang="en-US" sz="2400" b="1" dirty="0" smtClean="0">
              <a:solidFill>
                <a:srgbClr val="0066CC"/>
              </a:solidFill>
              <a:latin typeface="+mj-lt"/>
            </a:endParaRPr>
          </a:p>
          <a:p>
            <a:pPr marL="342900" indent="-342900" fontAlgn="base">
              <a:spcBef>
                <a:spcPct val="0"/>
              </a:spcBef>
              <a:spcAft>
                <a:spcPct val="0"/>
              </a:spcAft>
              <a:buFont typeface="Arial" panose="020B0604020202020204" pitchFamily="34" charset="0"/>
              <a:buChar char="•"/>
            </a:pPr>
            <a:r>
              <a:rPr lang="en-US" sz="2400" b="1" dirty="0" smtClean="0">
                <a:solidFill>
                  <a:srgbClr val="0066CC"/>
                </a:solidFill>
                <a:latin typeface="+mj-lt"/>
              </a:rPr>
              <a:t>Sustainability is the goal</a:t>
            </a:r>
          </a:p>
          <a:p>
            <a:pPr marL="800100" lvl="1" indent="-342900" fontAlgn="base">
              <a:spcBef>
                <a:spcPct val="0"/>
              </a:spcBef>
              <a:spcAft>
                <a:spcPct val="0"/>
              </a:spcAft>
              <a:buFont typeface="Wingdings" panose="05000000000000000000" pitchFamily="2" charset="2"/>
              <a:buChar char="ü"/>
            </a:pPr>
            <a:r>
              <a:rPr lang="en-US" sz="2400" b="1" dirty="0" smtClean="0">
                <a:solidFill>
                  <a:srgbClr val="F47E1C"/>
                </a:solidFill>
                <a:latin typeface="+mj-lt"/>
              </a:rPr>
              <a:t>We want LGEG participants able</a:t>
            </a:r>
            <a:br>
              <a:rPr lang="en-US" sz="2400" b="1" dirty="0" smtClean="0">
                <a:solidFill>
                  <a:srgbClr val="F47E1C"/>
                </a:solidFill>
                <a:latin typeface="+mj-lt"/>
              </a:rPr>
            </a:br>
            <a:r>
              <a:rPr lang="en-US" sz="2400" b="1" dirty="0" smtClean="0">
                <a:solidFill>
                  <a:srgbClr val="F47E1C"/>
                </a:solidFill>
                <a:latin typeface="+mj-lt"/>
              </a:rPr>
              <a:t>to climb the mountain and</a:t>
            </a:r>
            <a:br>
              <a:rPr lang="en-US" sz="2400" b="1" dirty="0" smtClean="0">
                <a:solidFill>
                  <a:srgbClr val="F47E1C"/>
                </a:solidFill>
                <a:latin typeface="+mj-lt"/>
              </a:rPr>
            </a:br>
            <a:r>
              <a:rPr lang="en-US" sz="2400" b="1" dirty="0" smtClean="0">
                <a:solidFill>
                  <a:srgbClr val="F47E1C"/>
                </a:solidFill>
                <a:latin typeface="+mj-lt"/>
              </a:rPr>
              <a:t>help others reach the top! </a:t>
            </a:r>
          </a:p>
        </p:txBody>
      </p:sp>
      <p:sp>
        <p:nvSpPr>
          <p:cNvPr id="6" name="Title 1"/>
          <p:cNvSpPr txBox="1">
            <a:spLocks/>
          </p:cNvSpPr>
          <p:nvPr/>
        </p:nvSpPr>
        <p:spPr>
          <a:xfrm>
            <a:off x="685800" y="838200"/>
            <a:ext cx="8153400" cy="914400"/>
          </a:xfrm>
          <a:prstGeom prst="rect">
            <a:avLst/>
          </a:prstGeom>
        </p:spPr>
        <p:txBody>
          <a:bodyPr/>
          <a:lstStyle>
            <a:lvl1pPr algn="ctr" rtl="0" eaLnBrk="1" fontAlgn="base" hangingPunct="1">
              <a:spcBef>
                <a:spcPct val="0"/>
              </a:spcBef>
              <a:spcAft>
                <a:spcPct val="0"/>
              </a:spcAft>
              <a:defRPr sz="4400">
                <a:solidFill>
                  <a:srgbClr val="CCFFFF"/>
                </a:solidFill>
                <a:latin typeface="+mj-lt"/>
                <a:ea typeface="+mj-ea"/>
                <a:cs typeface="+mj-cs"/>
              </a:defRPr>
            </a:lvl1pPr>
            <a:lvl2pPr algn="ctr" rtl="0" eaLnBrk="1" fontAlgn="base" hangingPunct="1">
              <a:spcBef>
                <a:spcPct val="0"/>
              </a:spcBef>
              <a:spcAft>
                <a:spcPct val="0"/>
              </a:spcAft>
              <a:defRPr sz="4400">
                <a:solidFill>
                  <a:srgbClr val="CCFFFF"/>
                </a:solidFill>
                <a:latin typeface="Times New Roman" charset="0"/>
              </a:defRPr>
            </a:lvl2pPr>
            <a:lvl3pPr algn="ctr" rtl="0" eaLnBrk="1" fontAlgn="base" hangingPunct="1">
              <a:spcBef>
                <a:spcPct val="0"/>
              </a:spcBef>
              <a:spcAft>
                <a:spcPct val="0"/>
              </a:spcAft>
              <a:defRPr sz="4400">
                <a:solidFill>
                  <a:srgbClr val="CCFFFF"/>
                </a:solidFill>
                <a:latin typeface="Times New Roman" charset="0"/>
              </a:defRPr>
            </a:lvl3pPr>
            <a:lvl4pPr algn="ctr" rtl="0" eaLnBrk="1" fontAlgn="base" hangingPunct="1">
              <a:spcBef>
                <a:spcPct val="0"/>
              </a:spcBef>
              <a:spcAft>
                <a:spcPct val="0"/>
              </a:spcAft>
              <a:defRPr sz="4400">
                <a:solidFill>
                  <a:srgbClr val="CCFFFF"/>
                </a:solidFill>
                <a:latin typeface="Times New Roman" charset="0"/>
              </a:defRPr>
            </a:lvl4pPr>
            <a:lvl5pPr algn="ctr" rtl="0" eaLnBrk="1" fontAlgn="base" hangingPunct="1">
              <a:spcBef>
                <a:spcPct val="0"/>
              </a:spcBef>
              <a:spcAft>
                <a:spcPct val="0"/>
              </a:spcAft>
              <a:defRPr sz="4400">
                <a:solidFill>
                  <a:srgbClr val="CCFFFF"/>
                </a:solidFill>
                <a:latin typeface="Times New Roman" charset="0"/>
              </a:defRPr>
            </a:lvl5pPr>
            <a:lvl6pPr marL="457200" algn="ctr" rtl="0" eaLnBrk="1" fontAlgn="base" hangingPunct="1">
              <a:spcBef>
                <a:spcPct val="0"/>
              </a:spcBef>
              <a:spcAft>
                <a:spcPct val="0"/>
              </a:spcAft>
              <a:defRPr sz="4400">
                <a:solidFill>
                  <a:srgbClr val="CCFFFF"/>
                </a:solidFill>
                <a:latin typeface="Times New Roman" charset="0"/>
              </a:defRPr>
            </a:lvl6pPr>
            <a:lvl7pPr marL="914400" algn="ctr" rtl="0" eaLnBrk="1" fontAlgn="base" hangingPunct="1">
              <a:spcBef>
                <a:spcPct val="0"/>
              </a:spcBef>
              <a:spcAft>
                <a:spcPct val="0"/>
              </a:spcAft>
              <a:defRPr sz="4400">
                <a:solidFill>
                  <a:srgbClr val="CCFFFF"/>
                </a:solidFill>
                <a:latin typeface="Times New Roman" charset="0"/>
              </a:defRPr>
            </a:lvl7pPr>
            <a:lvl8pPr marL="1371600" algn="ctr" rtl="0" eaLnBrk="1" fontAlgn="base" hangingPunct="1">
              <a:spcBef>
                <a:spcPct val="0"/>
              </a:spcBef>
              <a:spcAft>
                <a:spcPct val="0"/>
              </a:spcAft>
              <a:defRPr sz="4400">
                <a:solidFill>
                  <a:srgbClr val="CCFFFF"/>
                </a:solidFill>
                <a:latin typeface="Times New Roman" charset="0"/>
              </a:defRPr>
            </a:lvl8pPr>
            <a:lvl9pPr marL="1828800" algn="ctr" rtl="0" eaLnBrk="1" fontAlgn="base" hangingPunct="1">
              <a:spcBef>
                <a:spcPct val="0"/>
              </a:spcBef>
              <a:spcAft>
                <a:spcPct val="0"/>
              </a:spcAft>
              <a:defRPr sz="4400">
                <a:solidFill>
                  <a:srgbClr val="CCFFFF"/>
                </a:solidFill>
                <a:latin typeface="Times New Roman" charset="0"/>
              </a:defRPr>
            </a:lvl9pPr>
          </a:lstStyle>
          <a:p>
            <a:r>
              <a:rPr lang="en-US" sz="4000" b="1" kern="0" dirty="0" smtClean="0">
                <a:solidFill>
                  <a:srgbClr val="009900"/>
                </a:solidFill>
                <a:latin typeface="Calibri" panose="020F0502020204030204" pitchFamily="34" charset="0"/>
                <a:cs typeface="Calibri" panose="020F0502020204030204" pitchFamily="34" charset="0"/>
              </a:rPr>
              <a:t>Role of Volunteers</a:t>
            </a:r>
            <a:endParaRPr lang="en-US" sz="4000" b="1" kern="0" dirty="0">
              <a:solidFill>
                <a:srgbClr val="00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3347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circle(in)">
                                      <p:cBhvr>
                                        <p:cTn id="23"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609600"/>
            <a:ext cx="8153400" cy="914400"/>
          </a:xfrm>
          <a:prstGeom prst="rect">
            <a:avLst/>
          </a:prstGeom>
        </p:spPr>
        <p:txBody>
          <a:bodyPr/>
          <a:lstStyle>
            <a:lvl1pPr algn="ctr" rtl="0" eaLnBrk="1" fontAlgn="base" hangingPunct="1">
              <a:spcBef>
                <a:spcPct val="0"/>
              </a:spcBef>
              <a:spcAft>
                <a:spcPct val="0"/>
              </a:spcAft>
              <a:defRPr sz="4400">
                <a:solidFill>
                  <a:srgbClr val="CCFFFF"/>
                </a:solidFill>
                <a:latin typeface="+mj-lt"/>
                <a:ea typeface="+mj-ea"/>
                <a:cs typeface="+mj-cs"/>
              </a:defRPr>
            </a:lvl1pPr>
            <a:lvl2pPr algn="ctr" rtl="0" eaLnBrk="1" fontAlgn="base" hangingPunct="1">
              <a:spcBef>
                <a:spcPct val="0"/>
              </a:spcBef>
              <a:spcAft>
                <a:spcPct val="0"/>
              </a:spcAft>
              <a:defRPr sz="4400">
                <a:solidFill>
                  <a:srgbClr val="CCFFFF"/>
                </a:solidFill>
                <a:latin typeface="Times New Roman" charset="0"/>
              </a:defRPr>
            </a:lvl2pPr>
            <a:lvl3pPr algn="ctr" rtl="0" eaLnBrk="1" fontAlgn="base" hangingPunct="1">
              <a:spcBef>
                <a:spcPct val="0"/>
              </a:spcBef>
              <a:spcAft>
                <a:spcPct val="0"/>
              </a:spcAft>
              <a:defRPr sz="4400">
                <a:solidFill>
                  <a:srgbClr val="CCFFFF"/>
                </a:solidFill>
                <a:latin typeface="Times New Roman" charset="0"/>
              </a:defRPr>
            </a:lvl3pPr>
            <a:lvl4pPr algn="ctr" rtl="0" eaLnBrk="1" fontAlgn="base" hangingPunct="1">
              <a:spcBef>
                <a:spcPct val="0"/>
              </a:spcBef>
              <a:spcAft>
                <a:spcPct val="0"/>
              </a:spcAft>
              <a:defRPr sz="4400">
                <a:solidFill>
                  <a:srgbClr val="CCFFFF"/>
                </a:solidFill>
                <a:latin typeface="Times New Roman" charset="0"/>
              </a:defRPr>
            </a:lvl4pPr>
            <a:lvl5pPr algn="ctr" rtl="0" eaLnBrk="1" fontAlgn="base" hangingPunct="1">
              <a:spcBef>
                <a:spcPct val="0"/>
              </a:spcBef>
              <a:spcAft>
                <a:spcPct val="0"/>
              </a:spcAft>
              <a:defRPr sz="4400">
                <a:solidFill>
                  <a:srgbClr val="CCFFFF"/>
                </a:solidFill>
                <a:latin typeface="Times New Roman" charset="0"/>
              </a:defRPr>
            </a:lvl5pPr>
            <a:lvl6pPr marL="457200" algn="ctr" rtl="0" eaLnBrk="1" fontAlgn="base" hangingPunct="1">
              <a:spcBef>
                <a:spcPct val="0"/>
              </a:spcBef>
              <a:spcAft>
                <a:spcPct val="0"/>
              </a:spcAft>
              <a:defRPr sz="4400">
                <a:solidFill>
                  <a:srgbClr val="CCFFFF"/>
                </a:solidFill>
                <a:latin typeface="Times New Roman" charset="0"/>
              </a:defRPr>
            </a:lvl6pPr>
            <a:lvl7pPr marL="914400" algn="ctr" rtl="0" eaLnBrk="1" fontAlgn="base" hangingPunct="1">
              <a:spcBef>
                <a:spcPct val="0"/>
              </a:spcBef>
              <a:spcAft>
                <a:spcPct val="0"/>
              </a:spcAft>
              <a:defRPr sz="4400">
                <a:solidFill>
                  <a:srgbClr val="CCFFFF"/>
                </a:solidFill>
                <a:latin typeface="Times New Roman" charset="0"/>
              </a:defRPr>
            </a:lvl7pPr>
            <a:lvl8pPr marL="1371600" algn="ctr" rtl="0" eaLnBrk="1" fontAlgn="base" hangingPunct="1">
              <a:spcBef>
                <a:spcPct val="0"/>
              </a:spcBef>
              <a:spcAft>
                <a:spcPct val="0"/>
              </a:spcAft>
              <a:defRPr sz="4400">
                <a:solidFill>
                  <a:srgbClr val="CCFFFF"/>
                </a:solidFill>
                <a:latin typeface="Times New Roman" charset="0"/>
              </a:defRPr>
            </a:lvl8pPr>
            <a:lvl9pPr marL="1828800" algn="ctr" rtl="0" eaLnBrk="1" fontAlgn="base" hangingPunct="1">
              <a:spcBef>
                <a:spcPct val="0"/>
              </a:spcBef>
              <a:spcAft>
                <a:spcPct val="0"/>
              </a:spcAft>
              <a:defRPr sz="4400">
                <a:solidFill>
                  <a:srgbClr val="CCFFFF"/>
                </a:solidFill>
                <a:latin typeface="Times New Roman" charset="0"/>
              </a:defRPr>
            </a:lvl9pPr>
          </a:lstStyle>
          <a:p>
            <a:r>
              <a:rPr lang="en-US" sz="4000" b="1" kern="0" dirty="0" smtClean="0">
                <a:solidFill>
                  <a:srgbClr val="009900"/>
                </a:solidFill>
              </a:rPr>
              <a:t>Sustainability of LGEG Program</a:t>
            </a:r>
            <a:endParaRPr lang="en-US" sz="4000" b="1" kern="0" dirty="0">
              <a:solidFill>
                <a:srgbClr val="009900"/>
              </a:solidFill>
            </a:endParaRPr>
          </a:p>
        </p:txBody>
      </p:sp>
      <p:sp>
        <p:nvSpPr>
          <p:cNvPr id="3" name="TextBox 2"/>
          <p:cNvSpPr txBox="1"/>
          <p:nvPr/>
        </p:nvSpPr>
        <p:spPr>
          <a:xfrm>
            <a:off x="228600" y="1600200"/>
            <a:ext cx="8153400" cy="4678204"/>
          </a:xfrm>
          <a:prstGeom prst="rect">
            <a:avLst/>
          </a:prstGeom>
          <a:noFill/>
        </p:spPr>
        <p:txBody>
          <a:bodyPr wrap="square" rtlCol="0">
            <a:spAutoFit/>
          </a:bodyPr>
          <a:lstStyle/>
          <a:p>
            <a:pPr fontAlgn="base">
              <a:spcBef>
                <a:spcPct val="0"/>
              </a:spcBef>
              <a:spcAft>
                <a:spcPct val="0"/>
              </a:spcAft>
            </a:pPr>
            <a:r>
              <a:rPr lang="en-US" sz="2800" b="1" dirty="0" smtClean="0">
                <a:solidFill>
                  <a:srgbClr val="000099"/>
                </a:solidFill>
                <a:latin typeface="+mj-lt"/>
              </a:rPr>
              <a:t>SWEAT EQUITY</a:t>
            </a:r>
          </a:p>
          <a:p>
            <a:pPr marL="800100" lvl="1" indent="-342900" fontAlgn="base">
              <a:spcBef>
                <a:spcPct val="0"/>
              </a:spcBef>
              <a:spcAft>
                <a:spcPct val="0"/>
              </a:spcAft>
              <a:buClr>
                <a:srgbClr val="F47E1C"/>
              </a:buClr>
              <a:buSzPct val="130000"/>
              <a:buFont typeface="Arial" panose="020B0604020202020204" pitchFamily="34" charset="0"/>
              <a:buChar char="•"/>
            </a:pPr>
            <a:r>
              <a:rPr lang="en-US" b="1" dirty="0" smtClean="0">
                <a:solidFill>
                  <a:srgbClr val="0066CC"/>
                </a:solidFill>
                <a:latin typeface="+mj-lt"/>
              </a:rPr>
              <a:t>Pride comes from clientele being a part of the process </a:t>
            </a:r>
          </a:p>
          <a:p>
            <a:pPr lvl="2" fontAlgn="base">
              <a:spcBef>
                <a:spcPct val="0"/>
              </a:spcBef>
              <a:spcAft>
                <a:spcPct val="0"/>
              </a:spcAft>
              <a:buClr>
                <a:srgbClr val="F47E1C"/>
              </a:buClr>
              <a:buSzPct val="130000"/>
            </a:pPr>
            <a:r>
              <a:rPr lang="en-US" b="1" i="1" dirty="0">
                <a:solidFill>
                  <a:srgbClr val="0066CC"/>
                </a:solidFill>
                <a:latin typeface="+mj-lt"/>
              </a:rPr>
              <a:t> </a:t>
            </a:r>
            <a:r>
              <a:rPr lang="en-US" b="1" i="1" dirty="0" smtClean="0">
                <a:solidFill>
                  <a:srgbClr val="0066CC"/>
                </a:solidFill>
                <a:latin typeface="+mj-lt"/>
              </a:rPr>
              <a:t>   Ex: kids tying their shoes</a:t>
            </a:r>
          </a:p>
          <a:p>
            <a:pPr marL="1200150" lvl="2" indent="-285750" fontAlgn="base">
              <a:spcBef>
                <a:spcPct val="0"/>
              </a:spcBef>
              <a:spcAft>
                <a:spcPct val="0"/>
              </a:spcAft>
              <a:buClr>
                <a:srgbClr val="F47E1C"/>
              </a:buClr>
              <a:buSzPct val="130000"/>
              <a:buFont typeface="Arial" panose="020B0604020202020204" pitchFamily="34" charset="0"/>
              <a:buChar char="•"/>
            </a:pPr>
            <a:endParaRPr lang="en-US" b="1" dirty="0" smtClean="0">
              <a:solidFill>
                <a:srgbClr val="0066CC"/>
              </a:solidFill>
              <a:latin typeface="+mj-lt"/>
            </a:endParaRPr>
          </a:p>
          <a:p>
            <a:pPr marL="800100" lvl="1" indent="-342900" fontAlgn="base">
              <a:spcBef>
                <a:spcPct val="0"/>
              </a:spcBef>
              <a:spcAft>
                <a:spcPct val="0"/>
              </a:spcAft>
              <a:buClr>
                <a:srgbClr val="F47E1C"/>
              </a:buClr>
              <a:buSzPct val="130000"/>
              <a:buFont typeface="Arial" panose="020B0604020202020204" pitchFamily="34" charset="0"/>
              <a:buChar char="•"/>
            </a:pPr>
            <a:r>
              <a:rPr lang="en-US" b="1" dirty="0" smtClean="0">
                <a:solidFill>
                  <a:srgbClr val="0066CC"/>
                </a:solidFill>
                <a:latin typeface="+mj-lt"/>
              </a:rPr>
              <a:t>The LGEG garden should be viewed as the students’ garden, the school’s garden, the youth club’s garden not something that was built for them under the cover of darkness. Model the process so that it can be replicated by the teachers/students/parent volunteers in future</a:t>
            </a:r>
          </a:p>
          <a:p>
            <a:pPr marL="742950" lvl="1" indent="-285750" fontAlgn="base">
              <a:spcBef>
                <a:spcPct val="0"/>
              </a:spcBef>
              <a:spcAft>
                <a:spcPct val="0"/>
              </a:spcAft>
              <a:buClr>
                <a:srgbClr val="F47E1C"/>
              </a:buClr>
              <a:buSzPct val="130000"/>
              <a:buFont typeface="Arial" panose="020B0604020202020204" pitchFamily="34" charset="0"/>
              <a:buChar char="•"/>
            </a:pPr>
            <a:endParaRPr lang="en-US" b="1" dirty="0" smtClean="0">
              <a:solidFill>
                <a:srgbClr val="0066CC"/>
              </a:solidFill>
              <a:latin typeface="+mj-lt"/>
            </a:endParaRPr>
          </a:p>
          <a:p>
            <a:pPr marL="800100" lvl="1" indent="-342900" fontAlgn="base">
              <a:spcBef>
                <a:spcPct val="0"/>
              </a:spcBef>
              <a:spcAft>
                <a:spcPct val="0"/>
              </a:spcAft>
              <a:buClr>
                <a:srgbClr val="F47E1C"/>
              </a:buClr>
              <a:buSzPct val="130000"/>
              <a:buFont typeface="Arial" panose="020B0604020202020204" pitchFamily="34" charset="0"/>
              <a:buChar char="•"/>
            </a:pPr>
            <a:r>
              <a:rPr lang="en-US" b="1" dirty="0" smtClean="0">
                <a:solidFill>
                  <a:srgbClr val="0066CC"/>
                </a:solidFill>
                <a:latin typeface="+mj-lt"/>
              </a:rPr>
              <a:t>This is not always the easiest process for Extension and Extension volunteers, but is necessary to build community support and sustainability</a:t>
            </a:r>
          </a:p>
          <a:p>
            <a:pPr marL="742950" lvl="1" indent="-285750" fontAlgn="base">
              <a:spcBef>
                <a:spcPct val="0"/>
              </a:spcBef>
              <a:spcAft>
                <a:spcPct val="0"/>
              </a:spcAft>
              <a:buClr>
                <a:srgbClr val="F47E1C"/>
              </a:buClr>
              <a:buSzPct val="130000"/>
              <a:buFont typeface="Arial" panose="020B0604020202020204" pitchFamily="34" charset="0"/>
              <a:buChar char="•"/>
            </a:pPr>
            <a:endParaRPr lang="en-US" b="1" dirty="0" smtClean="0">
              <a:solidFill>
                <a:srgbClr val="0066CC"/>
              </a:solidFill>
              <a:latin typeface="+mj-lt"/>
            </a:endParaRPr>
          </a:p>
          <a:p>
            <a:pPr marL="800100" lvl="1" indent="-342900" fontAlgn="base">
              <a:spcBef>
                <a:spcPct val="0"/>
              </a:spcBef>
              <a:spcAft>
                <a:spcPct val="0"/>
              </a:spcAft>
              <a:buClr>
                <a:srgbClr val="F47E1C"/>
              </a:buClr>
              <a:buSzPct val="130000"/>
              <a:buFont typeface="Arial" panose="020B0604020202020204" pitchFamily="34" charset="0"/>
              <a:buChar char="•"/>
            </a:pPr>
            <a:r>
              <a:rPr lang="en-US" b="1" dirty="0" smtClean="0">
                <a:solidFill>
                  <a:srgbClr val="0066CC"/>
                </a:solidFill>
                <a:latin typeface="+mj-lt"/>
              </a:rPr>
              <a:t>Be creative in how you train and utilize Extension volunteers to train additional community volunteers, parents and to engage the students in all aspects of the program including the gardening, cooking, and physical activity</a:t>
            </a:r>
            <a:endParaRPr lang="en-US" b="1" dirty="0">
              <a:solidFill>
                <a:srgbClr val="0066CC"/>
              </a:solidFill>
              <a:latin typeface="+mj-lt"/>
            </a:endParaRPr>
          </a:p>
        </p:txBody>
      </p:sp>
    </p:spTree>
    <p:extLst>
      <p:ext uri="{BB962C8B-B14F-4D97-AF65-F5344CB8AC3E}">
        <p14:creationId xmlns:p14="http://schemas.microsoft.com/office/powerpoint/2010/main" val="340556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1076405"/>
            <a:ext cx="2362200" cy="2092515"/>
          </a:xfrm>
          <a:prstGeom prst="rect">
            <a:avLst/>
          </a:prstGeom>
          <a:ln w="38100" cap="sq">
            <a:solidFill>
              <a:srgbClr val="009900"/>
            </a:solidFill>
            <a:miter lim="800000"/>
          </a:ln>
          <a:effectLst>
            <a:outerShdw blurRad="57150" dist="50800" dir="2700000" algn="tl" rotWithShape="0">
              <a:srgbClr val="000000">
                <a:alpha val="40000"/>
              </a:srgbClr>
            </a:outerShdw>
          </a:effectLst>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 y="3119469"/>
            <a:ext cx="2362200" cy="1983251"/>
          </a:xfrm>
          <a:prstGeom prst="rect">
            <a:avLst/>
          </a:prstGeom>
          <a:ln w="38100" cap="sq">
            <a:solidFill>
              <a:srgbClr val="009900"/>
            </a:solidFill>
            <a:miter lim="800000"/>
          </a:ln>
          <a:effectLst>
            <a:outerShdw blurRad="57150" dist="50800" dir="2700000" algn="tl" rotWithShape="0">
              <a:srgbClr val="000000">
                <a:alpha val="40000"/>
              </a:srgb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2200" y="381000"/>
            <a:ext cx="2389638" cy="2132752"/>
          </a:xfrm>
          <a:prstGeom prst="rect">
            <a:avLst/>
          </a:prstGeom>
          <a:ln w="38100" cap="sq">
            <a:solidFill>
              <a:srgbClr val="009900"/>
            </a:solidFill>
            <a:miter lim="800000"/>
          </a:ln>
          <a:effectLst>
            <a:outerShdw blurRad="57150" dist="50800" dir="2700000" algn="tl" rotWithShape="0">
              <a:srgbClr val="000000">
                <a:alpha val="40000"/>
              </a:srgbClr>
            </a:outerShdw>
          </a:effec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19184" y="710484"/>
            <a:ext cx="3266583" cy="3333969"/>
          </a:xfrm>
          <a:prstGeom prst="rect">
            <a:avLst/>
          </a:prstGeom>
          <a:ln w="38100" cap="sq">
            <a:solidFill>
              <a:srgbClr val="0099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6" name="Picture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85767" y="2889919"/>
            <a:ext cx="2482355" cy="1720181"/>
          </a:xfrm>
          <a:prstGeom prst="rect">
            <a:avLst/>
          </a:prstGeom>
          <a:ln w="38100" cap="sq">
            <a:solidFill>
              <a:srgbClr val="0099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98688" y="4153636"/>
            <a:ext cx="1349049" cy="2527509"/>
          </a:xfrm>
          <a:prstGeom prst="rect">
            <a:avLst/>
          </a:prstGeom>
          <a:ln w="38100" cap="sq">
            <a:solidFill>
              <a:srgbClr val="009900"/>
            </a:solidFill>
            <a:miter lim="800000"/>
          </a:ln>
          <a:effectLst>
            <a:outerShdw blurRad="57150" dist="50800" dir="2700000" algn="tl" rotWithShape="0">
              <a:srgbClr val="000000">
                <a:alpha val="40000"/>
              </a:srgbClr>
            </a:outerShdw>
          </a:effectLst>
        </p:spPr>
      </p:pic>
      <p:pic>
        <p:nvPicPr>
          <p:cNvPr id="13" name="Picture 2" descr="C:\Users\Caren.Walton.HORT\AppData\Local\Microsoft\Windows\Temporary Internet Files\Content.Outlook\W8E4ZISE\photo (3).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rot="5400000">
            <a:off x="4642388" y="4676999"/>
            <a:ext cx="2636692" cy="1371600"/>
          </a:xfrm>
          <a:prstGeom prst="rect">
            <a:avLst/>
          </a:prstGeom>
          <a:ln w="38100" cap="sq">
            <a:solidFill>
              <a:srgbClr val="0099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Caren.Walton.HORT\AppData\Local\Microsoft\Windows\Temporary Internet Files\Content.Outlook\W8E4ZISE\photo (5).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47732" y="4648200"/>
            <a:ext cx="1752600" cy="1752600"/>
          </a:xfrm>
          <a:prstGeom prst="rect">
            <a:avLst/>
          </a:prstGeom>
          <a:ln w="38100" cap="sq">
            <a:solidFill>
              <a:srgbClr val="0099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4" name="Picture 4" descr="C:\Users\Caren.Walton.HORT\AppData\Local\Microsoft\Windows\Temporary Internet Files\Content.Outlook\W8E4ZISE\photo (7).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497545" y="4724400"/>
            <a:ext cx="1970577" cy="1815080"/>
          </a:xfrm>
          <a:prstGeom prst="rect">
            <a:avLst/>
          </a:prstGeom>
          <a:ln w="38100" cap="sq">
            <a:solidFill>
              <a:srgbClr val="0099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29" name="Picture 5" descr="C:\Users\Caren.Walton.HORT\AppData\Local\Microsoft\Windows\Temporary Internet Files\Content.Outlook\W8E4ZISE\photo (9).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65697" y="5113180"/>
            <a:ext cx="1831769" cy="1691381"/>
          </a:xfrm>
          <a:prstGeom prst="rect">
            <a:avLst/>
          </a:prstGeom>
          <a:ln w="38100" cap="sq">
            <a:solidFill>
              <a:srgbClr val="0099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21276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p:sp>
      <p:sp>
        <p:nvSpPr>
          <p:cNvPr id="8" name="Text Placeholder 7"/>
          <p:cNvSpPr>
            <a:spLocks noGrp="1"/>
          </p:cNvSpPr>
          <p:nvPr>
            <p:ph type="body" sz="quarter" idx="16"/>
          </p:nvPr>
        </p:nvSpPr>
        <p:spPr/>
        <p:txBody>
          <a:bodyPr/>
          <a:lstStyle/>
          <a:p>
            <a:endParaRPr lang="en-US"/>
          </a:p>
        </p:txBody>
      </p:sp>
      <p:sp>
        <p:nvSpPr>
          <p:cNvPr id="9" name="Text Placeholder 8"/>
          <p:cNvSpPr>
            <a:spLocks noGrp="1"/>
          </p:cNvSpPr>
          <p:nvPr>
            <p:ph type="body" sz="quarter" idx="17"/>
          </p:nvPr>
        </p:nvSpPr>
        <p:spPr/>
        <p:txBody>
          <a:bodyPr/>
          <a:lstStyle/>
          <a:p>
            <a:endParaRPr lang="en-US"/>
          </a:p>
        </p:txBody>
      </p:sp>
      <p:sp>
        <p:nvSpPr>
          <p:cNvPr id="10" name="Picture Placeholder 9"/>
          <p:cNvSpPr>
            <a:spLocks noGrp="1"/>
          </p:cNvSpPr>
          <p:nvPr>
            <p:ph type="pic" sz="quarter" idx="18"/>
          </p:nvPr>
        </p:nvSpPr>
        <p:spPr/>
      </p:sp>
      <p:sp>
        <p:nvSpPr>
          <p:cNvPr id="11" name="Picture Placeholder 10"/>
          <p:cNvSpPr>
            <a:spLocks noGrp="1"/>
          </p:cNvSpPr>
          <p:nvPr>
            <p:ph type="pic" sz="quarter" idx="19"/>
          </p:nvPr>
        </p:nvSpPr>
        <p:spPr/>
      </p:sp>
      <p:sp>
        <p:nvSpPr>
          <p:cNvPr id="13" name="Title 4"/>
          <p:cNvSpPr txBox="1">
            <a:spLocks/>
          </p:cNvSpPr>
          <p:nvPr/>
        </p:nvSpPr>
        <p:spPr>
          <a:xfrm>
            <a:off x="-914400" y="-147221"/>
            <a:ext cx="9829800" cy="985421"/>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lvl="0">
              <a:defRPr/>
            </a:pPr>
            <a:r>
              <a:rPr lang="en-US" b="1" dirty="0">
                <a:solidFill>
                  <a:schemeClr val="bg1"/>
                </a:solidFill>
              </a:rPr>
              <a:t>Social Ecological Model</a:t>
            </a:r>
            <a:endParaRPr kumimoji="0" lang="en-US" b="1" i="0" u="none" strike="noStrike" kern="1200" cap="none" spc="0" normalizeH="0" baseline="0" noProof="0" dirty="0">
              <a:ln>
                <a:noFill/>
              </a:ln>
              <a:solidFill>
                <a:schemeClr val="bg1"/>
              </a:solidFill>
              <a:effectLst>
                <a:outerShdw blurRad="63500" dist="38100" dir="5400000" algn="t" rotWithShape="0">
                  <a:prstClr val="black">
                    <a:alpha val="25000"/>
                  </a:prstClr>
                </a:outerShdw>
              </a:effectLst>
              <a:uLnTx/>
              <a:uFillTx/>
              <a:latin typeface="+mj-lt"/>
            </a:endParaRPr>
          </a:p>
        </p:txBody>
      </p:sp>
      <p:sp>
        <p:nvSpPr>
          <p:cNvPr id="15" name="Rectangle 8"/>
          <p:cNvSpPr txBox="1">
            <a:spLocks/>
          </p:cNvSpPr>
          <p:nvPr/>
        </p:nvSpPr>
        <p:spPr>
          <a:xfrm rot="16200000">
            <a:off x="6533357" y="4363243"/>
            <a:ext cx="4367211" cy="365125"/>
          </a:xfrm>
          <a:prstGeom prst="rect">
            <a:avLst/>
          </a:prstGeom>
        </p:spPr>
        <p:txBody>
          <a:bodyPr/>
          <a:lstStyle>
            <a:lvl1pPr marL="0" algn="l" rtl="0" latinLnBrk="0">
              <a:defRPr sz="20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r>
              <a:rPr lang="en-US" dirty="0" smtClean="0">
                <a:solidFill>
                  <a:schemeClr val="bg1"/>
                </a:solidFill>
              </a:rPr>
              <a:t>2017 National JMG® Leader Training</a:t>
            </a:r>
          </a:p>
          <a:p>
            <a:endParaRPr lang="en-US" dirty="0"/>
          </a:p>
        </p:txBody>
      </p:sp>
      <p:pic>
        <p:nvPicPr>
          <p:cNvPr id="14" name="Content Placeholder 3"/>
          <p:cNvPicPr>
            <a:picLocks/>
          </p:cNvPicPr>
          <p:nvPr/>
        </p:nvPicPr>
        <p:blipFill>
          <a:blip r:embed="rId3">
            <a:extLst>
              <a:ext uri="{28A0092B-C50C-407E-A947-70E740481C1C}">
                <a14:useLocalDpi xmlns:a14="http://schemas.microsoft.com/office/drawing/2010/main"/>
              </a:ext>
            </a:extLst>
          </a:blip>
          <a:stretch>
            <a:fillRect/>
          </a:stretch>
        </p:blipFill>
        <p:spPr>
          <a:xfrm>
            <a:off x="457200" y="762000"/>
            <a:ext cx="7086600" cy="5059365"/>
          </a:xfrm>
          <a:prstGeom prst="rect">
            <a:avLst/>
          </a:prstGeom>
        </p:spPr>
      </p:pic>
      <p:sp>
        <p:nvSpPr>
          <p:cNvPr id="2" name="Rectangle 1"/>
          <p:cNvSpPr/>
          <p:nvPr/>
        </p:nvSpPr>
        <p:spPr>
          <a:xfrm>
            <a:off x="0" y="0"/>
            <a:ext cx="457200" cy="6858000"/>
          </a:xfrm>
          <a:prstGeom prst="rect">
            <a:avLst/>
          </a:prstGeom>
          <a:solidFill>
            <a:srgbClr val="FF99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Rectangle 15"/>
          <p:cNvSpPr/>
          <p:nvPr/>
        </p:nvSpPr>
        <p:spPr>
          <a:xfrm>
            <a:off x="7467600" y="0"/>
            <a:ext cx="152400" cy="685800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06011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Contemporary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27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ContemporaryPhotoAlbum</Template>
  <TotalTime>0</TotalTime>
  <Words>2611</Words>
  <Application>Microsoft Office PowerPoint</Application>
  <PresentationFormat>On-screen Show (4:3)</PresentationFormat>
  <Paragraphs>595</Paragraphs>
  <Slides>83</Slides>
  <Notes>62</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83</vt:i4>
      </vt:variant>
    </vt:vector>
  </HeadingPairs>
  <TitlesOfParts>
    <vt:vector size="101" baseType="lpstr">
      <vt:lpstr>Arial</vt:lpstr>
      <vt:lpstr>Wingdings</vt:lpstr>
      <vt:lpstr>Times New Roman</vt:lpstr>
      <vt:lpstr>Albertus Medium</vt:lpstr>
      <vt:lpstr>Calibri</vt:lpstr>
      <vt:lpstr>Monotype Sorts</vt:lpstr>
      <vt:lpstr>Adobe Heiti Std R</vt:lpstr>
      <vt:lpstr>Segoe Print</vt:lpstr>
      <vt:lpstr>Arial Narrow</vt:lpstr>
      <vt:lpstr>Candara</vt:lpstr>
      <vt:lpstr>ＭＳ Ｐゴシック</vt:lpstr>
      <vt:lpstr>Love Ya Like A Sister</vt:lpstr>
      <vt:lpstr>GoodDog Cool</vt:lpstr>
      <vt:lpstr>ＭＳ 明朝</vt:lpstr>
      <vt:lpstr>Californian FB</vt:lpstr>
      <vt:lpstr>Century Gothic</vt:lpstr>
      <vt:lpstr>Contemporary Photo Album</vt:lpstr>
      <vt:lpstr>27_Custom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participated in research study</vt:lpstr>
      <vt:lpstr>Methods</vt:lpstr>
      <vt:lpstr>Parent Demographics: Race/Ethnicity</vt:lpstr>
      <vt:lpstr>PowerPoint Presentation</vt:lpstr>
      <vt:lpstr>Behavioral Targets</vt:lpstr>
      <vt:lpstr>PowerPoint Presentation</vt:lpstr>
      <vt:lpstr>Cohort 1 Parent Preliminary Results</vt:lpstr>
      <vt:lpstr>LGEG Evidence Based Outcomes</vt:lpstr>
      <vt:lpstr>PowerPoint Presentation</vt:lpstr>
      <vt:lpstr>PowerPoint Presentation</vt:lpstr>
      <vt:lpstr>PowerPoint Presentation</vt:lpstr>
      <vt:lpstr>PowerPoint Presentation</vt:lpstr>
      <vt:lpstr>PowerPoint Presentation</vt:lpstr>
      <vt:lpstr>PowerPoint Presentation</vt:lpstr>
      <vt:lpstr>Lesson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Lots of Options!</vt:lpstr>
      <vt:lpstr>PowerPoint Presentation</vt:lpstr>
      <vt:lpstr>Quick &amp; Easy Garden Kit</vt:lpstr>
      <vt:lpstr>Quick &amp; Easy Garden Kit</vt:lpstr>
      <vt:lpstr>Quick &amp; Easy Garden Kit</vt:lpstr>
      <vt:lpstr>PowerPoint Presentation</vt:lpstr>
      <vt:lpstr>PowerPoint Presentation</vt:lpstr>
      <vt:lpstr>PowerPoint Presentation</vt:lpstr>
      <vt:lpstr>Food Exposure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Marketing to Schools, After School Programs and Community Based Clubs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Jump Start LGEG and Build Excitement with Students, Parents and the Community?  A STRONG KICK OFF EVENT!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2017-01-18T21:13:40Z</dcterms:created>
  <dcterms:modified xsi:type="dcterms:W3CDTF">2017-07-17T20:53:50Z</dcterms:modified>
</cp:coreProperties>
</file>