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9.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0.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1.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2.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 id="2147483679" r:id="rId3"/>
    <p:sldMasterId id="2147483693" r:id="rId4"/>
    <p:sldMasterId id="2147483708" r:id="rId5"/>
    <p:sldMasterId id="2147483725" r:id="rId6"/>
    <p:sldMasterId id="2147483743" r:id="rId7"/>
    <p:sldMasterId id="2147483755" r:id="rId8"/>
    <p:sldMasterId id="2147483772" r:id="rId9"/>
    <p:sldMasterId id="2147483789" r:id="rId10"/>
    <p:sldMasterId id="2147483807" r:id="rId11"/>
    <p:sldMasterId id="2147483824" r:id="rId12"/>
    <p:sldMasterId id="2147483842" r:id="rId13"/>
  </p:sldMasterIdLst>
  <p:notesMasterIdLst>
    <p:notesMasterId r:id="rId142"/>
  </p:notesMasterIdLst>
  <p:handoutMasterIdLst>
    <p:handoutMasterId r:id="rId143"/>
  </p:handoutMasterIdLst>
  <p:sldIdLst>
    <p:sldId id="519" r:id="rId14"/>
    <p:sldId id="561" r:id="rId15"/>
    <p:sldId id="564" r:id="rId16"/>
    <p:sldId id="575" r:id="rId17"/>
    <p:sldId id="576" r:id="rId18"/>
    <p:sldId id="577" r:id="rId19"/>
    <p:sldId id="578" r:id="rId20"/>
    <p:sldId id="579" r:id="rId21"/>
    <p:sldId id="580" r:id="rId22"/>
    <p:sldId id="581" r:id="rId23"/>
    <p:sldId id="582" r:id="rId24"/>
    <p:sldId id="583" r:id="rId25"/>
    <p:sldId id="584" r:id="rId26"/>
    <p:sldId id="585" r:id="rId27"/>
    <p:sldId id="571" r:id="rId28"/>
    <p:sldId id="586" r:id="rId29"/>
    <p:sldId id="406" r:id="rId30"/>
    <p:sldId id="508" r:id="rId31"/>
    <p:sldId id="520" r:id="rId32"/>
    <p:sldId id="521" r:id="rId33"/>
    <p:sldId id="522" r:id="rId34"/>
    <p:sldId id="407" r:id="rId35"/>
    <p:sldId id="573" r:id="rId36"/>
    <p:sldId id="278" r:id="rId37"/>
    <p:sldId id="279" r:id="rId38"/>
    <p:sldId id="280" r:id="rId39"/>
    <p:sldId id="282" r:id="rId40"/>
    <p:sldId id="300" r:id="rId41"/>
    <p:sldId id="418" r:id="rId42"/>
    <p:sldId id="424" r:id="rId43"/>
    <p:sldId id="302" r:id="rId44"/>
    <p:sldId id="565" r:id="rId45"/>
    <p:sldId id="303" r:id="rId46"/>
    <p:sldId id="304" r:id="rId47"/>
    <p:sldId id="305" r:id="rId48"/>
    <p:sldId id="439" r:id="rId49"/>
    <p:sldId id="440" r:id="rId50"/>
    <p:sldId id="452" r:id="rId51"/>
    <p:sldId id="453" r:id="rId52"/>
    <p:sldId id="574" r:id="rId53"/>
    <p:sldId id="455" r:id="rId54"/>
    <p:sldId id="456" r:id="rId55"/>
    <p:sldId id="442" r:id="rId56"/>
    <p:sldId id="443" r:id="rId57"/>
    <p:sldId id="444" r:id="rId58"/>
    <p:sldId id="445" r:id="rId59"/>
    <p:sldId id="446" r:id="rId60"/>
    <p:sldId id="447" r:id="rId61"/>
    <p:sldId id="448" r:id="rId62"/>
    <p:sldId id="449" r:id="rId63"/>
    <p:sldId id="451" r:id="rId64"/>
    <p:sldId id="457" r:id="rId65"/>
    <p:sldId id="458" r:id="rId66"/>
    <p:sldId id="566" r:id="rId67"/>
    <p:sldId id="459" r:id="rId68"/>
    <p:sldId id="460" r:id="rId69"/>
    <p:sldId id="461" r:id="rId70"/>
    <p:sldId id="462" r:id="rId71"/>
    <p:sldId id="542" r:id="rId72"/>
    <p:sldId id="478" r:id="rId73"/>
    <p:sldId id="523" r:id="rId74"/>
    <p:sldId id="480" r:id="rId75"/>
    <p:sldId id="481" r:id="rId76"/>
    <p:sldId id="482" r:id="rId77"/>
    <p:sldId id="514" r:id="rId78"/>
    <p:sldId id="515" r:id="rId79"/>
    <p:sldId id="516" r:id="rId80"/>
    <p:sldId id="419" r:id="rId81"/>
    <p:sldId id="484" r:id="rId82"/>
    <p:sldId id="512" r:id="rId83"/>
    <p:sldId id="545" r:id="rId84"/>
    <p:sldId id="517" r:id="rId85"/>
    <p:sldId id="463" r:id="rId86"/>
    <p:sldId id="518" r:id="rId87"/>
    <p:sldId id="464" r:id="rId88"/>
    <p:sldId id="544" r:id="rId89"/>
    <p:sldId id="465" r:id="rId90"/>
    <p:sldId id="466" r:id="rId91"/>
    <p:sldId id="467" r:id="rId92"/>
    <p:sldId id="468" r:id="rId93"/>
    <p:sldId id="470" r:id="rId94"/>
    <p:sldId id="471" r:id="rId95"/>
    <p:sldId id="472" r:id="rId96"/>
    <p:sldId id="473" r:id="rId97"/>
    <p:sldId id="474" r:id="rId98"/>
    <p:sldId id="475" r:id="rId99"/>
    <p:sldId id="425" r:id="rId100"/>
    <p:sldId id="427" r:id="rId101"/>
    <p:sldId id="428" r:id="rId102"/>
    <p:sldId id="524" r:id="rId103"/>
    <p:sldId id="307" r:id="rId104"/>
    <p:sldId id="308" r:id="rId105"/>
    <p:sldId id="420" r:id="rId106"/>
    <p:sldId id="421" r:id="rId107"/>
    <p:sldId id="485" r:id="rId108"/>
    <p:sldId id="491" r:id="rId109"/>
    <p:sldId id="534" r:id="rId110"/>
    <p:sldId id="526" r:id="rId111"/>
    <p:sldId id="527" r:id="rId112"/>
    <p:sldId id="529" r:id="rId113"/>
    <p:sldId id="530" r:id="rId114"/>
    <p:sldId id="531" r:id="rId115"/>
    <p:sldId id="532" r:id="rId116"/>
    <p:sldId id="533" r:id="rId117"/>
    <p:sldId id="422" r:id="rId118"/>
    <p:sldId id="567" r:id="rId119"/>
    <p:sldId id="541" r:id="rId120"/>
    <p:sldId id="543" r:id="rId121"/>
    <p:sldId id="426" r:id="rId122"/>
    <p:sldId id="505" r:id="rId123"/>
    <p:sldId id="510" r:id="rId124"/>
    <p:sldId id="511" r:id="rId125"/>
    <p:sldId id="296" r:id="rId126"/>
    <p:sldId id="291" r:id="rId127"/>
    <p:sldId id="370" r:id="rId128"/>
    <p:sldId id="417" r:id="rId129"/>
    <p:sldId id="396" r:id="rId130"/>
    <p:sldId id="540" r:id="rId131"/>
    <p:sldId id="380" r:id="rId132"/>
    <p:sldId id="381" r:id="rId133"/>
    <p:sldId id="404" r:id="rId134"/>
    <p:sldId id="546" r:id="rId135"/>
    <p:sldId id="550" r:id="rId136"/>
    <p:sldId id="551" r:id="rId137"/>
    <p:sldId id="552" r:id="rId138"/>
    <p:sldId id="423" r:id="rId139"/>
    <p:sldId id="507" r:id="rId140"/>
    <p:sldId id="343" r:id="rId141"/>
  </p:sldIdLst>
  <p:sldSz cx="9144000" cy="6858000" type="screen4x3"/>
  <p:notesSz cx="6858000" cy="9144000"/>
  <p:embeddedFontLst>
    <p:embeddedFont>
      <p:font typeface="Calibri" panose="020F0502020204030204" pitchFamily="34" charset="0"/>
      <p:regular r:id="rId144"/>
      <p:bold r:id="rId145"/>
      <p:italic r:id="rId146"/>
      <p:boldItalic r:id="rId147"/>
    </p:embeddedFont>
    <p:embeddedFont>
      <p:font typeface="Love Ya Like A Sister" panose="02000000000000000000" pitchFamily="2" charset="0"/>
      <p:regular r:id="rId148"/>
    </p:embeddedFont>
    <p:embeddedFont>
      <p:font typeface="Arial Narrow" panose="020B0606020202030204" pitchFamily="34" charset="0"/>
      <p:regular r:id="rId149"/>
      <p:bold r:id="rId150"/>
      <p:italic r:id="rId151"/>
      <p:boldItalic r:id="rId152"/>
    </p:embeddedFont>
    <p:embeddedFont>
      <p:font typeface="Impact" panose="020B0806030902050204" pitchFamily="34" charset="0"/>
      <p:regular r:id="rId153"/>
    </p:embeddedFont>
    <p:embeddedFont>
      <p:font typeface="Georgia" panose="02040502050405020303" pitchFamily="18" charset="0"/>
      <p:regular r:id="rId154"/>
      <p:bold r:id="rId155"/>
      <p:italic r:id="rId156"/>
      <p:boldItalic r:id="rId157"/>
    </p:embeddedFont>
    <p:embeddedFont>
      <p:font typeface="Century Gothic" panose="020B0502020202020204" pitchFamily="34" charset="0"/>
      <p:regular r:id="rId158"/>
      <p:bold r:id="rId159"/>
      <p:italic r:id="rId160"/>
      <p:boldItalic r:id="rId161"/>
    </p:embeddedFont>
    <p:embeddedFont>
      <p:font typeface="Gill Sans MT Ext Condensed Bold" panose="020B0902020104020203" pitchFamily="34" charset="0"/>
      <p:regular r:id="rId162"/>
    </p:embeddedFont>
    <p:embeddedFont>
      <p:font typeface="Arial Black" panose="020B0A04020102020204" pitchFamily="34" charset="0"/>
      <p:bold r:id="rId163"/>
    </p:embeddedFont>
    <p:embeddedFont>
      <p:font typeface="Albertus Medium" panose="020E0602030304020303" pitchFamily="34" charset="0"/>
      <p:regular r:id="rId164"/>
    </p:embeddedFont>
    <p:embeddedFont>
      <p:font typeface="MS PGothic" panose="020B0600070205080204" pitchFamily="34" charset="-128"/>
      <p:regular r:id="rId165"/>
    </p:embeddedFont>
    <p:embeddedFont>
      <p:font typeface="Californian FB" panose="0207040306080B030204" pitchFamily="18" charset="0"/>
      <p:regular r:id="rId166"/>
      <p:bold r:id="rId167"/>
      <p:italic r:id="rId168"/>
    </p:embeddedFont>
    <p:embeddedFont>
      <p:font typeface="GoodDog Cool" panose="00000400000000000000" pitchFamily="2" charset="0"/>
      <p:regular r:id="rId169"/>
    </p:embeddedFont>
    <p:embeddedFont>
      <p:font typeface="Segoe Print" panose="02000600000000000000" pitchFamily="2" charset="0"/>
      <p:regular r:id="rId170"/>
      <p:bold r:id="rId171"/>
    </p:embeddedFont>
    <p:embeddedFont>
      <p:font typeface="ＭＳ 明朝" panose="02020609040205080304" pitchFamily="49" charset="-128"/>
      <p:regular r:id="rId172"/>
    </p:embeddedFont>
    <p:embeddedFont>
      <p:font typeface="Verdana" panose="020B0604030504040204" pitchFamily="34" charset="0"/>
      <p:regular r:id="rId173"/>
      <p:bold r:id="rId174"/>
      <p:italic r:id="rId175"/>
      <p:boldItalic r:id="rId176"/>
    </p:embeddedFont>
    <p:embeddedFont>
      <p:font typeface="Aharoni" panose="02010803020104030203" pitchFamily="2" charset="-79"/>
      <p:bold r:id="rId177"/>
    </p:embeddedFont>
    <p:embeddedFont>
      <p:font typeface="Franklin Gothic Heavy" panose="020B0903020102020204" pitchFamily="34" charset="0"/>
      <p:regular r:id="rId178"/>
      <p:italic r:id="rId179"/>
    </p:embeddedFont>
    <p:embeddedFont>
      <p:font typeface="Webdings" panose="05030102010509060703" pitchFamily="18" charset="2"/>
      <p:regular r:id="rId180"/>
    </p:embeddedFont>
    <p:embeddedFont>
      <p:font typeface="Candara" panose="020E0502030303020204" pitchFamily="34" charset="0"/>
      <p:regular r:id="rId181"/>
      <p:bold r:id="rId182"/>
      <p:italic r:id="rId183"/>
      <p:boldItalic r:id="rId1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FF9900"/>
    <a:srgbClr val="009900"/>
    <a:srgbClr val="F5FDF5"/>
    <a:srgbClr val="006600"/>
    <a:srgbClr val="008000"/>
    <a:srgbClr val="0000CC"/>
    <a:srgbClr val="E60000"/>
    <a:srgbClr val="FFFF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27" autoAdjust="0"/>
    <p:restoredTop sz="86857" autoAdjust="0"/>
  </p:normalViewPr>
  <p:slideViewPr>
    <p:cSldViewPr>
      <p:cViewPr>
        <p:scale>
          <a:sx n="90" d="100"/>
          <a:sy n="90" d="100"/>
        </p:scale>
        <p:origin x="-1488" y="-264"/>
      </p:cViewPr>
      <p:guideLst>
        <p:guide orient="horz" pos="2160"/>
        <p:guide pos="2880"/>
      </p:guideLst>
    </p:cSldViewPr>
  </p:slideViewPr>
  <p:notesTextViewPr>
    <p:cViewPr>
      <p:scale>
        <a:sx n="1" d="1"/>
        <a:sy n="1" d="1"/>
      </p:scale>
      <p:origin x="0" y="0"/>
    </p:cViewPr>
  </p:notesTextViewPr>
  <p:sorterViewPr>
    <p:cViewPr>
      <p:scale>
        <a:sx n="110" d="100"/>
        <a:sy n="110" d="100"/>
      </p:scale>
      <p:origin x="0" y="4626"/>
    </p:cViewPr>
  </p:sorterViewPr>
  <p:notesViewPr>
    <p:cSldViewPr>
      <p:cViewPr varScale="1">
        <p:scale>
          <a:sx n="56" d="100"/>
          <a:sy n="56" d="100"/>
        </p:scale>
        <p:origin x="-283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38" Type="http://schemas.openxmlformats.org/officeDocument/2006/relationships/slide" Target="slides/slide125.xml"/><Relationship Id="rId154" Type="http://schemas.openxmlformats.org/officeDocument/2006/relationships/font" Target="fonts/font11.fntdata"/><Relationship Id="rId159" Type="http://schemas.openxmlformats.org/officeDocument/2006/relationships/font" Target="fonts/font16.fntdata"/><Relationship Id="rId175" Type="http://schemas.openxmlformats.org/officeDocument/2006/relationships/font" Target="fonts/font32.fntdata"/><Relationship Id="rId170" Type="http://schemas.openxmlformats.org/officeDocument/2006/relationships/font" Target="fonts/font27.fntdata"/><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144" Type="http://schemas.openxmlformats.org/officeDocument/2006/relationships/font" Target="fonts/font1.fntdata"/><Relationship Id="rId149" Type="http://schemas.openxmlformats.org/officeDocument/2006/relationships/font" Target="fonts/font6.fntdata"/><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160" Type="http://schemas.openxmlformats.org/officeDocument/2006/relationships/font" Target="fonts/font17.fntdata"/><Relationship Id="rId165" Type="http://schemas.openxmlformats.org/officeDocument/2006/relationships/font" Target="fonts/font22.fntdata"/><Relationship Id="rId181" Type="http://schemas.openxmlformats.org/officeDocument/2006/relationships/font" Target="fonts/font38.fntdata"/><Relationship Id="rId186" Type="http://schemas.openxmlformats.org/officeDocument/2006/relationships/viewProps" Target="viewProps.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slide" Target="slides/slide126.xml"/><Relationship Id="rId80" Type="http://schemas.openxmlformats.org/officeDocument/2006/relationships/slide" Target="slides/slide67.xml"/><Relationship Id="rId85" Type="http://schemas.openxmlformats.org/officeDocument/2006/relationships/slide" Target="slides/slide72.xml"/><Relationship Id="rId150" Type="http://schemas.openxmlformats.org/officeDocument/2006/relationships/font" Target="fonts/font7.fntdata"/><Relationship Id="rId155" Type="http://schemas.openxmlformats.org/officeDocument/2006/relationships/font" Target="fonts/font12.fntdata"/><Relationship Id="rId171" Type="http://schemas.openxmlformats.org/officeDocument/2006/relationships/font" Target="fonts/font28.fntdata"/><Relationship Id="rId176" Type="http://schemas.openxmlformats.org/officeDocument/2006/relationships/font" Target="fonts/font33.fntdata"/><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slide" Target="slides/slide127.xml"/><Relationship Id="rId145" Type="http://schemas.openxmlformats.org/officeDocument/2006/relationships/font" Target="fonts/font2.fntdata"/><Relationship Id="rId161" Type="http://schemas.openxmlformats.org/officeDocument/2006/relationships/font" Target="fonts/font18.fntdata"/><Relationship Id="rId166" Type="http://schemas.openxmlformats.org/officeDocument/2006/relationships/font" Target="fonts/font23.fntdata"/><Relationship Id="rId182" Type="http://schemas.openxmlformats.org/officeDocument/2006/relationships/font" Target="fonts/font39.fntdata"/><Relationship Id="rId18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slide" Target="slides/slide117.xml"/><Relationship Id="rId135" Type="http://schemas.openxmlformats.org/officeDocument/2006/relationships/slide" Target="slides/slide122.xml"/><Relationship Id="rId151" Type="http://schemas.openxmlformats.org/officeDocument/2006/relationships/font" Target="fonts/font8.fntdata"/><Relationship Id="rId156" Type="http://schemas.openxmlformats.org/officeDocument/2006/relationships/font" Target="fonts/font13.fntdata"/><Relationship Id="rId177" Type="http://schemas.openxmlformats.org/officeDocument/2006/relationships/font" Target="fonts/font34.fntdata"/><Relationship Id="rId172" Type="http://schemas.openxmlformats.org/officeDocument/2006/relationships/font" Target="fonts/font29.fntdata"/><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font" Target="fonts/font3.fntdata"/><Relationship Id="rId167" Type="http://schemas.openxmlformats.org/officeDocument/2006/relationships/font" Target="fonts/font24.fntdata"/><Relationship Id="rId188"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162" Type="http://schemas.openxmlformats.org/officeDocument/2006/relationships/font" Target="fonts/font19.fntdata"/><Relationship Id="rId183" Type="http://schemas.openxmlformats.org/officeDocument/2006/relationships/font" Target="fonts/font40.fntdata"/><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157" Type="http://schemas.openxmlformats.org/officeDocument/2006/relationships/font" Target="fonts/font14.fntdata"/><Relationship Id="rId178" Type="http://schemas.openxmlformats.org/officeDocument/2006/relationships/font" Target="fonts/font35.fntdata"/><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font" Target="fonts/font9.fntdata"/><Relationship Id="rId173" Type="http://schemas.openxmlformats.org/officeDocument/2006/relationships/font" Target="fonts/font30.fntdata"/><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font" Target="fonts/font4.fntdata"/><Relationship Id="rId168" Type="http://schemas.openxmlformats.org/officeDocument/2006/relationships/font" Target="fonts/font25.fntdata"/><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notesMaster" Target="notesMasters/notesMaster1.xml"/><Relationship Id="rId163" Type="http://schemas.openxmlformats.org/officeDocument/2006/relationships/font" Target="fonts/font20.fntdata"/><Relationship Id="rId184" Type="http://schemas.openxmlformats.org/officeDocument/2006/relationships/font" Target="fonts/font41.fntdata"/><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font" Target="fonts/font15.fntdata"/><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font" Target="fonts/font10.fntdata"/><Relationship Id="rId174" Type="http://schemas.openxmlformats.org/officeDocument/2006/relationships/font" Target="fonts/font31.fntdata"/><Relationship Id="rId179" Type="http://schemas.openxmlformats.org/officeDocument/2006/relationships/font" Target="fonts/font36.fntdata"/><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handoutMaster" Target="handoutMasters/handoutMaster1.xml"/><Relationship Id="rId148" Type="http://schemas.openxmlformats.org/officeDocument/2006/relationships/font" Target="fonts/font5.fntdata"/><Relationship Id="rId164" Type="http://schemas.openxmlformats.org/officeDocument/2006/relationships/font" Target="fonts/font21.fntdata"/><Relationship Id="rId169" Type="http://schemas.openxmlformats.org/officeDocument/2006/relationships/font" Target="fonts/font26.fntdata"/><Relationship Id="rId18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font" Target="fonts/font37.fntdata"/></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christinejovanovic1:Desktop:HWK_FALL_2014:CATCH:CATCH%20Implementation%20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2"/>
          <c:order val="2"/>
          <c:dLbls>
            <c:dLbl>
              <c:idx val="0"/>
              <c:layout>
                <c:manualLayout>
                  <c:x val="-0.13657411149500909"/>
                  <c:y val="0.22452925239183824"/>
                </c:manualLayout>
              </c:layout>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0.13769037118247276"/>
                  <c:y val="-0.20266129032258071"/>
                </c:manualLayout>
              </c:layou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0.13294920675510211"/>
                  <c:y val="0.10480420794174924"/>
                </c:manualLayout>
              </c:layou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SOFFIT!$B$2:$B$5</c:f>
              <c:strCache>
                <c:ptCount val="4"/>
                <c:pt idx="0">
                  <c:v>Black or African American</c:v>
                </c:pt>
                <c:pt idx="1">
                  <c:v>Hispanic or Latino</c:v>
                </c:pt>
                <c:pt idx="2">
                  <c:v>White</c:v>
                </c:pt>
                <c:pt idx="3">
                  <c:v>All other groups</c:v>
                </c:pt>
              </c:strCache>
            </c:strRef>
          </c:cat>
          <c:val>
            <c:numRef>
              <c:f>SOFFIT!$F$2:$F$5</c:f>
              <c:numCache>
                <c:formatCode>General</c:formatCode>
                <c:ptCount val="4"/>
                <c:pt idx="0">
                  <c:v>197</c:v>
                </c:pt>
                <c:pt idx="1">
                  <c:v>583</c:v>
                </c:pt>
                <c:pt idx="2">
                  <c:v>262</c:v>
                </c:pt>
                <c:pt idx="3">
                  <c:v>67</c:v>
                </c:pt>
              </c:numCache>
            </c:numRef>
          </c:val>
        </c:ser>
        <c:ser>
          <c:idx val="3"/>
          <c:order val="3"/>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SOFFIT!$B$2:$B$5</c:f>
              <c:strCache>
                <c:ptCount val="4"/>
                <c:pt idx="0">
                  <c:v>Black or African American</c:v>
                </c:pt>
                <c:pt idx="1">
                  <c:v>Hispanic or Latino</c:v>
                </c:pt>
                <c:pt idx="2">
                  <c:v>White</c:v>
                </c:pt>
                <c:pt idx="3">
                  <c:v>All other groups</c:v>
                </c:pt>
              </c:strCache>
            </c:strRef>
          </c:cat>
          <c:val>
            <c:numRef>
              <c:f>SOFFIT!$G$2:$G$5</c:f>
              <c:numCache>
                <c:formatCode>General</c:formatCode>
                <c:ptCount val="4"/>
                <c:pt idx="0">
                  <c:v>17.760000000000002</c:v>
                </c:pt>
                <c:pt idx="1">
                  <c:v>52.57</c:v>
                </c:pt>
                <c:pt idx="2">
                  <c:v>23.62</c:v>
                </c:pt>
                <c:pt idx="3">
                  <c:v>6.04</c:v>
                </c:pt>
              </c:numCache>
            </c:numRef>
          </c:val>
        </c:ser>
        <c:ser>
          <c:idx val="0"/>
          <c:order val="0"/>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SOFFIT!$B$2:$B$5</c:f>
              <c:strCache>
                <c:ptCount val="4"/>
                <c:pt idx="0">
                  <c:v>Black or African American</c:v>
                </c:pt>
                <c:pt idx="1">
                  <c:v>Hispanic or Latino</c:v>
                </c:pt>
                <c:pt idx="2">
                  <c:v>White</c:v>
                </c:pt>
                <c:pt idx="3">
                  <c:v>All other groups</c:v>
                </c:pt>
              </c:strCache>
            </c:strRef>
          </c:cat>
          <c:val>
            <c:numRef>
              <c:f>SOFFIT!$C$2:$C$5</c:f>
              <c:numCache>
                <c:formatCode>General</c:formatCode>
                <c:ptCount val="4"/>
                <c:pt idx="0">
                  <c:v>226</c:v>
                </c:pt>
                <c:pt idx="1">
                  <c:v>534</c:v>
                </c:pt>
                <c:pt idx="2">
                  <c:v>250</c:v>
                </c:pt>
                <c:pt idx="3">
                  <c:v>246</c:v>
                </c:pt>
              </c:numCache>
            </c:numRef>
          </c:val>
        </c:ser>
        <c:ser>
          <c:idx val="1"/>
          <c:order val="1"/>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SOFFIT!$B$2:$B$5</c:f>
              <c:strCache>
                <c:ptCount val="4"/>
                <c:pt idx="0">
                  <c:v>Black or African American</c:v>
                </c:pt>
                <c:pt idx="1">
                  <c:v>Hispanic or Latino</c:v>
                </c:pt>
                <c:pt idx="2">
                  <c:v>White</c:v>
                </c:pt>
                <c:pt idx="3">
                  <c:v>All other groups</c:v>
                </c:pt>
              </c:strCache>
            </c:strRef>
          </c:cat>
          <c:val>
            <c:numRef>
              <c:f>SOFFIT!$D$2:$D$5</c:f>
              <c:numCache>
                <c:formatCode>General</c:formatCode>
                <c:ptCount val="4"/>
                <c:pt idx="0">
                  <c:v>17.989999999999974</c:v>
                </c:pt>
                <c:pt idx="1">
                  <c:v>42.52</c:v>
                </c:pt>
                <c:pt idx="2">
                  <c:v>19.899999999999999</c:v>
                </c:pt>
                <c:pt idx="3">
                  <c:v>19.59</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txPr>
    <a:bodyPr/>
    <a:lstStyle/>
    <a:p>
      <a:pPr>
        <a:defRPr sz="14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E90ED3-6AD6-48BF-B852-34A275EA7ED5}" type="doc">
      <dgm:prSet loTypeId="urn:microsoft.com/office/officeart/2005/8/layout/venn1" loCatId="relationship" qsTypeId="urn:microsoft.com/office/officeart/2005/8/quickstyle/simple1" qsCatId="simple" csTypeId="urn:microsoft.com/office/officeart/2005/8/colors/accent2_2" csCatId="accent2" phldr="1"/>
      <dgm:spPr/>
    </dgm:pt>
    <dgm:pt modelId="{A89CFACA-774E-434B-AE9E-10D0D1FD59DD}">
      <dgm:prSet phldrT="[Text]"/>
      <dgm:spPr/>
      <dgm:t>
        <a:bodyPr/>
        <a:lstStyle/>
        <a:p>
          <a:r>
            <a:rPr lang="en-US" dirty="0" smtClean="0"/>
            <a:t>School/District Nutrition Services</a:t>
          </a:r>
          <a:endParaRPr lang="en-US" dirty="0"/>
        </a:p>
      </dgm:t>
    </dgm:pt>
    <dgm:pt modelId="{4D0B5458-C517-4C9C-BA7B-96B5EE5A7ED3}" type="parTrans" cxnId="{5D154ECE-53CE-4007-8DF6-2CC0FC8AE775}">
      <dgm:prSet/>
      <dgm:spPr/>
      <dgm:t>
        <a:bodyPr/>
        <a:lstStyle/>
        <a:p>
          <a:endParaRPr lang="en-US"/>
        </a:p>
      </dgm:t>
    </dgm:pt>
    <dgm:pt modelId="{36149306-3FBE-4221-B8AD-ED698BD9BE7D}" type="sibTrans" cxnId="{5D154ECE-53CE-4007-8DF6-2CC0FC8AE775}">
      <dgm:prSet/>
      <dgm:spPr/>
      <dgm:t>
        <a:bodyPr/>
        <a:lstStyle/>
        <a:p>
          <a:endParaRPr lang="en-US"/>
        </a:p>
      </dgm:t>
    </dgm:pt>
    <dgm:pt modelId="{B702E1DF-12F3-41C9-A6A3-DC99B243D0CF}">
      <dgm:prSet phldrT="[Text]"/>
      <dgm:spPr/>
      <dgm:t>
        <a:bodyPr/>
        <a:lstStyle/>
        <a:p>
          <a:r>
            <a:rPr lang="en-US" dirty="0" smtClean="0"/>
            <a:t>County Extension Staff &amp; Volunteers</a:t>
          </a:r>
          <a:endParaRPr lang="en-US" dirty="0"/>
        </a:p>
      </dgm:t>
    </dgm:pt>
    <dgm:pt modelId="{A1CAFBBB-951C-4D3F-9C20-840549E7A84B}" type="parTrans" cxnId="{C5BEEED6-6711-49E1-BCA4-E9B64CDAB4ED}">
      <dgm:prSet/>
      <dgm:spPr/>
      <dgm:t>
        <a:bodyPr/>
        <a:lstStyle/>
        <a:p>
          <a:endParaRPr lang="en-US"/>
        </a:p>
      </dgm:t>
    </dgm:pt>
    <dgm:pt modelId="{DF9EBA0F-2489-4247-BD78-A563AF9D033D}" type="sibTrans" cxnId="{C5BEEED6-6711-49E1-BCA4-E9B64CDAB4ED}">
      <dgm:prSet/>
      <dgm:spPr/>
      <dgm:t>
        <a:bodyPr/>
        <a:lstStyle/>
        <a:p>
          <a:endParaRPr lang="en-US"/>
        </a:p>
      </dgm:t>
    </dgm:pt>
    <dgm:pt modelId="{106DDEAE-EE31-472A-B085-D8A001130D98}">
      <dgm:prSet phldrT="[Text]"/>
      <dgm:spPr/>
      <dgm:t>
        <a:bodyPr/>
        <a:lstStyle/>
        <a:p>
          <a:endParaRPr lang="en-US"/>
        </a:p>
      </dgm:t>
    </dgm:pt>
    <dgm:pt modelId="{09B5A715-1866-47AC-A03F-38069B4161B6}" type="parTrans" cxnId="{50714E4E-6857-44ED-BE7B-F72968BAA185}">
      <dgm:prSet/>
      <dgm:spPr/>
      <dgm:t>
        <a:bodyPr/>
        <a:lstStyle/>
        <a:p>
          <a:endParaRPr lang="en-US"/>
        </a:p>
      </dgm:t>
    </dgm:pt>
    <dgm:pt modelId="{192780C0-F386-48CF-8C65-BF4727DDB8EB}" type="sibTrans" cxnId="{50714E4E-6857-44ED-BE7B-F72968BAA185}">
      <dgm:prSet/>
      <dgm:spPr/>
      <dgm:t>
        <a:bodyPr/>
        <a:lstStyle/>
        <a:p>
          <a:endParaRPr lang="en-US"/>
        </a:p>
      </dgm:t>
    </dgm:pt>
    <dgm:pt modelId="{0C4AE6C3-6DE5-4AF0-9801-C52635AE46A0}">
      <dgm:prSet phldrT="[Text]"/>
      <dgm:spPr/>
      <dgm:t>
        <a:bodyPr/>
        <a:lstStyle/>
        <a:p>
          <a:r>
            <a:rPr lang="en-US" dirty="0" smtClean="0"/>
            <a:t>District Wellness/SHAC</a:t>
          </a:r>
          <a:endParaRPr lang="en-US" dirty="0"/>
        </a:p>
      </dgm:t>
    </dgm:pt>
    <dgm:pt modelId="{7D4AC24A-D287-485A-86B1-539DB4B13DE3}" type="parTrans" cxnId="{E02079C3-5C26-483C-8E39-B17CA84C4C71}">
      <dgm:prSet/>
      <dgm:spPr/>
      <dgm:t>
        <a:bodyPr/>
        <a:lstStyle/>
        <a:p>
          <a:endParaRPr lang="en-US"/>
        </a:p>
      </dgm:t>
    </dgm:pt>
    <dgm:pt modelId="{19CD398E-7461-4828-A9EF-1F8220750DE6}" type="sibTrans" cxnId="{E02079C3-5C26-483C-8E39-B17CA84C4C71}">
      <dgm:prSet/>
      <dgm:spPr/>
      <dgm:t>
        <a:bodyPr/>
        <a:lstStyle/>
        <a:p>
          <a:endParaRPr lang="en-US"/>
        </a:p>
      </dgm:t>
    </dgm:pt>
    <dgm:pt modelId="{E84F68D9-19D2-4C4C-A943-7F9032ABE555}">
      <dgm:prSet phldrT="[Text]"/>
      <dgm:spPr/>
      <dgm:t>
        <a:bodyPr/>
        <a:lstStyle/>
        <a:p>
          <a:r>
            <a:rPr lang="en-US" dirty="0" smtClean="0"/>
            <a:t>School/District Facilities and Maintenance</a:t>
          </a:r>
          <a:endParaRPr lang="en-US" dirty="0"/>
        </a:p>
      </dgm:t>
    </dgm:pt>
    <dgm:pt modelId="{DE64A2AD-FC0E-4703-AC88-90485C38AE62}" type="parTrans" cxnId="{72263CC7-9726-43F7-92E9-50A5BC24A71A}">
      <dgm:prSet/>
      <dgm:spPr/>
      <dgm:t>
        <a:bodyPr/>
        <a:lstStyle/>
        <a:p>
          <a:endParaRPr lang="en-US"/>
        </a:p>
      </dgm:t>
    </dgm:pt>
    <dgm:pt modelId="{8F354400-5655-400B-BA9F-80D8B5DE95A6}" type="sibTrans" cxnId="{72263CC7-9726-43F7-92E9-50A5BC24A71A}">
      <dgm:prSet/>
      <dgm:spPr/>
      <dgm:t>
        <a:bodyPr/>
        <a:lstStyle/>
        <a:p>
          <a:endParaRPr lang="en-US"/>
        </a:p>
      </dgm:t>
    </dgm:pt>
    <dgm:pt modelId="{0835E65A-AE10-466B-BDAA-94888A911666}">
      <dgm:prSet phldrT="[Text]"/>
      <dgm:spPr/>
      <dgm:t>
        <a:bodyPr/>
        <a:lstStyle/>
        <a:p>
          <a:r>
            <a:rPr lang="en-US" dirty="0" smtClean="0"/>
            <a:t>School &amp; Community Organizations</a:t>
          </a:r>
          <a:endParaRPr lang="en-US" dirty="0"/>
        </a:p>
      </dgm:t>
    </dgm:pt>
    <dgm:pt modelId="{AD008472-6884-49CD-9A8F-32B50D9A80C2}" type="parTrans" cxnId="{193982E5-567C-4EA6-B6E8-2B373F3FBB9E}">
      <dgm:prSet/>
      <dgm:spPr/>
      <dgm:t>
        <a:bodyPr/>
        <a:lstStyle/>
        <a:p>
          <a:endParaRPr lang="en-US"/>
        </a:p>
      </dgm:t>
    </dgm:pt>
    <dgm:pt modelId="{790B121C-47B8-4084-BDEE-6693E9E7BA20}" type="sibTrans" cxnId="{193982E5-567C-4EA6-B6E8-2B373F3FBB9E}">
      <dgm:prSet/>
      <dgm:spPr/>
      <dgm:t>
        <a:bodyPr/>
        <a:lstStyle/>
        <a:p>
          <a:endParaRPr lang="en-US"/>
        </a:p>
      </dgm:t>
    </dgm:pt>
    <dgm:pt modelId="{DA21484A-CAB8-41F1-AF6A-3B9834D6ED1F}">
      <dgm:prSet phldrT="[Text]"/>
      <dgm:spPr/>
      <dgm:t>
        <a:bodyPr/>
        <a:lstStyle/>
        <a:p>
          <a:r>
            <a:rPr lang="en-US" dirty="0" smtClean="0"/>
            <a:t>Teachers and PE Coaches</a:t>
          </a:r>
          <a:endParaRPr lang="en-US" dirty="0"/>
        </a:p>
      </dgm:t>
    </dgm:pt>
    <dgm:pt modelId="{B9DD5306-44AA-4D25-9844-9BBD3592B327}" type="parTrans" cxnId="{7AF9E7F5-0A83-4F3C-86CF-E7685A1DAAA7}">
      <dgm:prSet/>
      <dgm:spPr/>
      <dgm:t>
        <a:bodyPr/>
        <a:lstStyle/>
        <a:p>
          <a:endParaRPr lang="en-US"/>
        </a:p>
      </dgm:t>
    </dgm:pt>
    <dgm:pt modelId="{EA07382E-1952-457D-A66D-4304D7B066F5}" type="sibTrans" cxnId="{7AF9E7F5-0A83-4F3C-86CF-E7685A1DAAA7}">
      <dgm:prSet/>
      <dgm:spPr/>
      <dgm:t>
        <a:bodyPr/>
        <a:lstStyle/>
        <a:p>
          <a:endParaRPr lang="en-US"/>
        </a:p>
      </dgm:t>
    </dgm:pt>
    <dgm:pt modelId="{E952119A-2AF2-4A3F-A1C7-38747337DE2E}">
      <dgm:prSet phldrT="[Text]"/>
      <dgm:spPr/>
      <dgm:t>
        <a:bodyPr/>
        <a:lstStyle/>
        <a:p>
          <a:r>
            <a:rPr lang="en-US" dirty="0" smtClean="0"/>
            <a:t>Principal/AP</a:t>
          </a:r>
          <a:endParaRPr lang="en-US" dirty="0"/>
        </a:p>
      </dgm:t>
    </dgm:pt>
    <dgm:pt modelId="{DE0F1A61-9E0C-4354-9026-17EF7D5A04E3}" type="parTrans" cxnId="{4D5C7492-946E-4B00-8077-E15A0941A5B5}">
      <dgm:prSet/>
      <dgm:spPr/>
      <dgm:t>
        <a:bodyPr/>
        <a:lstStyle/>
        <a:p>
          <a:endParaRPr lang="en-US"/>
        </a:p>
      </dgm:t>
    </dgm:pt>
    <dgm:pt modelId="{C91589F5-1DDE-4CB6-B9BA-0593F00CDF08}" type="sibTrans" cxnId="{4D5C7492-946E-4B00-8077-E15A0941A5B5}">
      <dgm:prSet/>
      <dgm:spPr/>
      <dgm:t>
        <a:bodyPr/>
        <a:lstStyle/>
        <a:p>
          <a:endParaRPr lang="en-US"/>
        </a:p>
      </dgm:t>
    </dgm:pt>
    <dgm:pt modelId="{A96ACA31-B780-4ADD-8EB3-86FB33116BDC}">
      <dgm:prSet phldrT="[Text]"/>
      <dgm:spPr/>
      <dgm:t>
        <a:bodyPr/>
        <a:lstStyle/>
        <a:p>
          <a:endParaRPr lang="en-US" dirty="0"/>
        </a:p>
      </dgm:t>
    </dgm:pt>
    <dgm:pt modelId="{109E5ADC-FA65-41F4-B9A2-989392EC43AF}" type="parTrans" cxnId="{8CDC741D-2401-4FEC-A005-5ED745F02EE9}">
      <dgm:prSet/>
      <dgm:spPr/>
      <dgm:t>
        <a:bodyPr/>
        <a:lstStyle/>
        <a:p>
          <a:endParaRPr lang="en-US"/>
        </a:p>
      </dgm:t>
    </dgm:pt>
    <dgm:pt modelId="{ADFF6873-C263-42F3-B4E4-A5C0354541C0}" type="sibTrans" cxnId="{8CDC741D-2401-4FEC-A005-5ED745F02EE9}">
      <dgm:prSet/>
      <dgm:spPr/>
      <dgm:t>
        <a:bodyPr/>
        <a:lstStyle/>
        <a:p>
          <a:endParaRPr lang="en-US"/>
        </a:p>
      </dgm:t>
    </dgm:pt>
    <dgm:pt modelId="{C1B80477-1D17-4B9B-BB10-4BED2A3DDDBD}">
      <dgm:prSet phldrT="[Text]"/>
      <dgm:spPr/>
      <dgm:t>
        <a:bodyPr/>
        <a:lstStyle/>
        <a:p>
          <a:endParaRPr lang="en-US" dirty="0"/>
        </a:p>
      </dgm:t>
    </dgm:pt>
    <dgm:pt modelId="{EA039FE4-D266-4937-9993-23CB85FCD370}" type="parTrans" cxnId="{F52A15D8-119E-4FCF-9997-F8D2D3CB69D0}">
      <dgm:prSet/>
      <dgm:spPr/>
      <dgm:t>
        <a:bodyPr/>
        <a:lstStyle/>
        <a:p>
          <a:endParaRPr lang="en-US"/>
        </a:p>
      </dgm:t>
    </dgm:pt>
    <dgm:pt modelId="{FB6F185F-8550-443B-BE39-7A7ACBE4362F}" type="sibTrans" cxnId="{F52A15D8-119E-4FCF-9997-F8D2D3CB69D0}">
      <dgm:prSet/>
      <dgm:spPr/>
      <dgm:t>
        <a:bodyPr/>
        <a:lstStyle/>
        <a:p>
          <a:endParaRPr lang="en-US"/>
        </a:p>
      </dgm:t>
    </dgm:pt>
    <dgm:pt modelId="{BB18F85F-4925-44AA-861F-BAC3C23633D0}">
      <dgm:prSet phldrT="[Text]"/>
      <dgm:spPr/>
      <dgm:t>
        <a:bodyPr/>
        <a:lstStyle/>
        <a:p>
          <a:endParaRPr lang="en-US" dirty="0"/>
        </a:p>
      </dgm:t>
    </dgm:pt>
    <dgm:pt modelId="{2E9E550C-2CB2-4153-9F96-444A912ECFD5}" type="parTrans" cxnId="{722146A3-5676-4EC7-9F3F-E81AE1D2FC1D}">
      <dgm:prSet/>
      <dgm:spPr/>
      <dgm:t>
        <a:bodyPr/>
        <a:lstStyle/>
        <a:p>
          <a:endParaRPr lang="en-US"/>
        </a:p>
      </dgm:t>
    </dgm:pt>
    <dgm:pt modelId="{F5435DBF-8190-4ED1-BCFF-E9C063EED9A2}" type="sibTrans" cxnId="{722146A3-5676-4EC7-9F3F-E81AE1D2FC1D}">
      <dgm:prSet/>
      <dgm:spPr/>
      <dgm:t>
        <a:bodyPr/>
        <a:lstStyle/>
        <a:p>
          <a:endParaRPr lang="en-US"/>
        </a:p>
      </dgm:t>
    </dgm:pt>
    <dgm:pt modelId="{E85509FA-A2E8-4F08-83E8-55A2490F48C2}">
      <dgm:prSet phldrT="[Text]"/>
      <dgm:spPr/>
      <dgm:t>
        <a:bodyPr/>
        <a:lstStyle/>
        <a:p>
          <a:endParaRPr lang="en-US" dirty="0"/>
        </a:p>
      </dgm:t>
    </dgm:pt>
    <dgm:pt modelId="{9363DFAC-0666-4A1D-8170-DC2FA437BA8E}" type="parTrans" cxnId="{B6F49E6B-0DD2-425E-B6A1-1B7A82BFA841}">
      <dgm:prSet/>
      <dgm:spPr/>
      <dgm:t>
        <a:bodyPr/>
        <a:lstStyle/>
        <a:p>
          <a:endParaRPr lang="en-US"/>
        </a:p>
      </dgm:t>
    </dgm:pt>
    <dgm:pt modelId="{AA102D87-484F-4709-961E-F06AA5126188}" type="sibTrans" cxnId="{B6F49E6B-0DD2-425E-B6A1-1B7A82BFA841}">
      <dgm:prSet/>
      <dgm:spPr/>
      <dgm:t>
        <a:bodyPr/>
        <a:lstStyle/>
        <a:p>
          <a:endParaRPr lang="en-US"/>
        </a:p>
      </dgm:t>
    </dgm:pt>
    <dgm:pt modelId="{B4AA4AC7-F5BA-4627-9517-A397E013E1C7}" type="pres">
      <dgm:prSet presAssocID="{89E90ED3-6AD6-48BF-B852-34A275EA7ED5}" presName="compositeShape" presStyleCnt="0">
        <dgm:presLayoutVars>
          <dgm:chMax val="7"/>
          <dgm:dir/>
          <dgm:resizeHandles val="exact"/>
        </dgm:presLayoutVars>
      </dgm:prSet>
      <dgm:spPr/>
    </dgm:pt>
    <dgm:pt modelId="{04FFEF09-BCBE-4B29-B3AD-97A9725C715A}" type="pres">
      <dgm:prSet presAssocID="{A89CFACA-774E-434B-AE9E-10D0D1FD59DD}" presName="circ1" presStyleLbl="vennNode1" presStyleIdx="0" presStyleCnt="7"/>
      <dgm:spPr/>
    </dgm:pt>
    <dgm:pt modelId="{8558281E-A2E3-4953-A9AF-2173AE782A84}" type="pres">
      <dgm:prSet presAssocID="{A89CFACA-774E-434B-AE9E-10D0D1FD59DD}" presName="circ1Tx" presStyleLbl="revTx" presStyleIdx="0" presStyleCnt="0">
        <dgm:presLayoutVars>
          <dgm:chMax val="0"/>
          <dgm:chPref val="0"/>
          <dgm:bulletEnabled val="1"/>
        </dgm:presLayoutVars>
      </dgm:prSet>
      <dgm:spPr/>
      <dgm:t>
        <a:bodyPr/>
        <a:lstStyle/>
        <a:p>
          <a:endParaRPr lang="en-US"/>
        </a:p>
      </dgm:t>
    </dgm:pt>
    <dgm:pt modelId="{4576037C-8365-4483-B89C-046168CDE39B}" type="pres">
      <dgm:prSet presAssocID="{0C4AE6C3-6DE5-4AF0-9801-C52635AE46A0}" presName="circ2" presStyleLbl="vennNode1" presStyleIdx="1" presStyleCnt="7"/>
      <dgm:spPr/>
    </dgm:pt>
    <dgm:pt modelId="{ED8095C1-5D44-4B3E-AD97-68F012E5BD9C}" type="pres">
      <dgm:prSet presAssocID="{0C4AE6C3-6DE5-4AF0-9801-C52635AE46A0}" presName="circ2Tx" presStyleLbl="revTx" presStyleIdx="0" presStyleCnt="0">
        <dgm:presLayoutVars>
          <dgm:chMax val="0"/>
          <dgm:chPref val="0"/>
          <dgm:bulletEnabled val="1"/>
        </dgm:presLayoutVars>
      </dgm:prSet>
      <dgm:spPr/>
      <dgm:t>
        <a:bodyPr/>
        <a:lstStyle/>
        <a:p>
          <a:endParaRPr lang="en-US"/>
        </a:p>
      </dgm:t>
    </dgm:pt>
    <dgm:pt modelId="{95EC1822-BF28-41CB-B5AD-D6BB483C2C84}" type="pres">
      <dgm:prSet presAssocID="{E84F68D9-19D2-4C4C-A943-7F9032ABE555}" presName="circ3" presStyleLbl="vennNode1" presStyleIdx="2" presStyleCnt="7"/>
      <dgm:spPr/>
    </dgm:pt>
    <dgm:pt modelId="{1AA3CAEB-DB36-4E90-B52B-D3C9FB74FD34}" type="pres">
      <dgm:prSet presAssocID="{E84F68D9-19D2-4C4C-A943-7F9032ABE555}" presName="circ3Tx" presStyleLbl="revTx" presStyleIdx="0" presStyleCnt="0">
        <dgm:presLayoutVars>
          <dgm:chMax val="0"/>
          <dgm:chPref val="0"/>
          <dgm:bulletEnabled val="1"/>
        </dgm:presLayoutVars>
      </dgm:prSet>
      <dgm:spPr/>
      <dgm:t>
        <a:bodyPr/>
        <a:lstStyle/>
        <a:p>
          <a:endParaRPr lang="en-US"/>
        </a:p>
      </dgm:t>
    </dgm:pt>
    <dgm:pt modelId="{16042A18-914D-41BD-890C-1CC304F2FC10}" type="pres">
      <dgm:prSet presAssocID="{B702E1DF-12F3-41C9-A6A3-DC99B243D0CF}" presName="circ4" presStyleLbl="vennNode1" presStyleIdx="3" presStyleCnt="7"/>
      <dgm:spPr/>
    </dgm:pt>
    <dgm:pt modelId="{CB10DFA8-4E88-4BB5-85B3-EFB9B26631AB}" type="pres">
      <dgm:prSet presAssocID="{B702E1DF-12F3-41C9-A6A3-DC99B243D0CF}" presName="circ4Tx" presStyleLbl="revTx" presStyleIdx="0" presStyleCnt="0">
        <dgm:presLayoutVars>
          <dgm:chMax val="0"/>
          <dgm:chPref val="0"/>
          <dgm:bulletEnabled val="1"/>
        </dgm:presLayoutVars>
      </dgm:prSet>
      <dgm:spPr/>
      <dgm:t>
        <a:bodyPr/>
        <a:lstStyle/>
        <a:p>
          <a:endParaRPr lang="en-US"/>
        </a:p>
      </dgm:t>
    </dgm:pt>
    <dgm:pt modelId="{76635AFE-89D7-4CA5-A25A-E92E03F68A5B}" type="pres">
      <dgm:prSet presAssocID="{0835E65A-AE10-466B-BDAA-94888A911666}" presName="circ5" presStyleLbl="vennNode1" presStyleIdx="4" presStyleCnt="7"/>
      <dgm:spPr/>
    </dgm:pt>
    <dgm:pt modelId="{A18A6050-0B62-4D08-B450-3A8BE06BD9C1}" type="pres">
      <dgm:prSet presAssocID="{0835E65A-AE10-466B-BDAA-94888A911666}" presName="circ5Tx" presStyleLbl="revTx" presStyleIdx="0" presStyleCnt="0">
        <dgm:presLayoutVars>
          <dgm:chMax val="0"/>
          <dgm:chPref val="0"/>
          <dgm:bulletEnabled val="1"/>
        </dgm:presLayoutVars>
      </dgm:prSet>
      <dgm:spPr/>
      <dgm:t>
        <a:bodyPr/>
        <a:lstStyle/>
        <a:p>
          <a:endParaRPr lang="en-US"/>
        </a:p>
      </dgm:t>
    </dgm:pt>
    <dgm:pt modelId="{BE5697C8-1ED8-4C27-A634-1FF6B2188D10}" type="pres">
      <dgm:prSet presAssocID="{DA21484A-CAB8-41F1-AF6A-3B9834D6ED1F}" presName="circ6" presStyleLbl="vennNode1" presStyleIdx="5" presStyleCnt="7"/>
      <dgm:spPr/>
    </dgm:pt>
    <dgm:pt modelId="{6238DBA8-8910-4CA2-8F95-D2BB077EFD28}" type="pres">
      <dgm:prSet presAssocID="{DA21484A-CAB8-41F1-AF6A-3B9834D6ED1F}" presName="circ6Tx" presStyleLbl="revTx" presStyleIdx="0" presStyleCnt="0">
        <dgm:presLayoutVars>
          <dgm:chMax val="0"/>
          <dgm:chPref val="0"/>
          <dgm:bulletEnabled val="1"/>
        </dgm:presLayoutVars>
      </dgm:prSet>
      <dgm:spPr/>
      <dgm:t>
        <a:bodyPr/>
        <a:lstStyle/>
        <a:p>
          <a:endParaRPr lang="en-US"/>
        </a:p>
      </dgm:t>
    </dgm:pt>
    <dgm:pt modelId="{CA8B3274-42C2-46F9-93DB-5A2D279B13D6}" type="pres">
      <dgm:prSet presAssocID="{E952119A-2AF2-4A3F-A1C7-38747337DE2E}" presName="circ7" presStyleLbl="vennNode1" presStyleIdx="6" presStyleCnt="7"/>
      <dgm:spPr/>
    </dgm:pt>
    <dgm:pt modelId="{FFC1117A-A1BD-490E-89AE-1C2278DEE5D5}" type="pres">
      <dgm:prSet presAssocID="{E952119A-2AF2-4A3F-A1C7-38747337DE2E}" presName="circ7Tx" presStyleLbl="revTx" presStyleIdx="0" presStyleCnt="0">
        <dgm:presLayoutVars>
          <dgm:chMax val="0"/>
          <dgm:chPref val="0"/>
          <dgm:bulletEnabled val="1"/>
        </dgm:presLayoutVars>
      </dgm:prSet>
      <dgm:spPr/>
      <dgm:t>
        <a:bodyPr/>
        <a:lstStyle/>
        <a:p>
          <a:endParaRPr lang="en-US"/>
        </a:p>
      </dgm:t>
    </dgm:pt>
  </dgm:ptLst>
  <dgm:cxnLst>
    <dgm:cxn modelId="{2D6FE097-7FF2-4D1B-AB9F-85A0C4ACE6EA}" type="presOf" srcId="{B702E1DF-12F3-41C9-A6A3-DC99B243D0CF}" destId="{CB10DFA8-4E88-4BB5-85B3-EFB9B26631AB}" srcOrd="0" destOrd="0" presId="urn:microsoft.com/office/officeart/2005/8/layout/venn1"/>
    <dgm:cxn modelId="{01AD932A-951D-44CF-B9A6-EA4C95CB0A43}" type="presOf" srcId="{E84F68D9-19D2-4C4C-A943-7F9032ABE555}" destId="{1AA3CAEB-DB36-4E90-B52B-D3C9FB74FD34}" srcOrd="0" destOrd="0" presId="urn:microsoft.com/office/officeart/2005/8/layout/venn1"/>
    <dgm:cxn modelId="{AF5C1D3E-82E4-4707-B0CE-B225E5464856}" type="presOf" srcId="{DA21484A-CAB8-41F1-AF6A-3B9834D6ED1F}" destId="{6238DBA8-8910-4CA2-8F95-D2BB077EFD28}" srcOrd="0" destOrd="0" presId="urn:microsoft.com/office/officeart/2005/8/layout/venn1"/>
    <dgm:cxn modelId="{40D8FD73-54EF-489A-80AF-408BDE033D94}" type="presOf" srcId="{89E90ED3-6AD6-48BF-B852-34A275EA7ED5}" destId="{B4AA4AC7-F5BA-4627-9517-A397E013E1C7}" srcOrd="0" destOrd="0" presId="urn:microsoft.com/office/officeart/2005/8/layout/venn1"/>
    <dgm:cxn modelId="{72263CC7-9726-43F7-92E9-50A5BC24A71A}" srcId="{89E90ED3-6AD6-48BF-B852-34A275EA7ED5}" destId="{E84F68D9-19D2-4C4C-A943-7F9032ABE555}" srcOrd="2" destOrd="0" parTransId="{DE64A2AD-FC0E-4703-AC88-90485C38AE62}" sibTransId="{8F354400-5655-400B-BA9F-80D8B5DE95A6}"/>
    <dgm:cxn modelId="{E02079C3-5C26-483C-8E39-B17CA84C4C71}" srcId="{89E90ED3-6AD6-48BF-B852-34A275EA7ED5}" destId="{0C4AE6C3-6DE5-4AF0-9801-C52635AE46A0}" srcOrd="1" destOrd="0" parTransId="{7D4AC24A-D287-485A-86B1-539DB4B13DE3}" sibTransId="{19CD398E-7461-4828-A9EF-1F8220750DE6}"/>
    <dgm:cxn modelId="{4D5C7492-946E-4B00-8077-E15A0941A5B5}" srcId="{89E90ED3-6AD6-48BF-B852-34A275EA7ED5}" destId="{E952119A-2AF2-4A3F-A1C7-38747337DE2E}" srcOrd="6" destOrd="0" parTransId="{DE0F1A61-9E0C-4354-9026-17EF7D5A04E3}" sibTransId="{C91589F5-1DDE-4CB6-B9BA-0593F00CDF08}"/>
    <dgm:cxn modelId="{DFC60067-221F-4C8E-9103-7AEC0C78061B}" type="presOf" srcId="{E952119A-2AF2-4A3F-A1C7-38747337DE2E}" destId="{FFC1117A-A1BD-490E-89AE-1C2278DEE5D5}" srcOrd="0" destOrd="0" presId="urn:microsoft.com/office/officeart/2005/8/layout/venn1"/>
    <dgm:cxn modelId="{F52A15D8-119E-4FCF-9997-F8D2D3CB69D0}" srcId="{89E90ED3-6AD6-48BF-B852-34A275EA7ED5}" destId="{C1B80477-1D17-4B9B-BB10-4BED2A3DDDBD}" srcOrd="9" destOrd="0" parTransId="{EA039FE4-D266-4937-9993-23CB85FCD370}" sibTransId="{FB6F185F-8550-443B-BE39-7A7ACBE4362F}"/>
    <dgm:cxn modelId="{722146A3-5676-4EC7-9F3F-E81AE1D2FC1D}" srcId="{89E90ED3-6AD6-48BF-B852-34A275EA7ED5}" destId="{BB18F85F-4925-44AA-861F-BAC3C23633D0}" srcOrd="8" destOrd="0" parTransId="{2E9E550C-2CB2-4153-9F96-444A912ECFD5}" sibTransId="{F5435DBF-8190-4ED1-BCFF-E9C063EED9A2}"/>
    <dgm:cxn modelId="{7AF9E7F5-0A83-4F3C-86CF-E7685A1DAAA7}" srcId="{89E90ED3-6AD6-48BF-B852-34A275EA7ED5}" destId="{DA21484A-CAB8-41F1-AF6A-3B9834D6ED1F}" srcOrd="5" destOrd="0" parTransId="{B9DD5306-44AA-4D25-9844-9BBD3592B327}" sibTransId="{EA07382E-1952-457D-A66D-4304D7B066F5}"/>
    <dgm:cxn modelId="{554B9DF1-DF07-449F-84A5-37901A7799A3}" type="presOf" srcId="{0835E65A-AE10-466B-BDAA-94888A911666}" destId="{A18A6050-0B62-4D08-B450-3A8BE06BD9C1}" srcOrd="0" destOrd="0" presId="urn:microsoft.com/office/officeart/2005/8/layout/venn1"/>
    <dgm:cxn modelId="{737D65D5-8913-410D-BFA6-8EDF6E3076E7}" type="presOf" srcId="{0C4AE6C3-6DE5-4AF0-9801-C52635AE46A0}" destId="{ED8095C1-5D44-4B3E-AD97-68F012E5BD9C}" srcOrd="0" destOrd="0" presId="urn:microsoft.com/office/officeart/2005/8/layout/venn1"/>
    <dgm:cxn modelId="{D2DA6A64-AB46-4ED5-856E-21046E5550C5}" type="presOf" srcId="{A89CFACA-774E-434B-AE9E-10D0D1FD59DD}" destId="{8558281E-A2E3-4953-A9AF-2173AE782A84}" srcOrd="0" destOrd="0" presId="urn:microsoft.com/office/officeart/2005/8/layout/venn1"/>
    <dgm:cxn modelId="{8CDC741D-2401-4FEC-A005-5ED745F02EE9}" srcId="{89E90ED3-6AD6-48BF-B852-34A275EA7ED5}" destId="{A96ACA31-B780-4ADD-8EB3-86FB33116BDC}" srcOrd="10" destOrd="0" parTransId="{109E5ADC-FA65-41F4-B9A2-989392EC43AF}" sibTransId="{ADFF6873-C263-42F3-B4E4-A5C0354541C0}"/>
    <dgm:cxn modelId="{50714E4E-6857-44ED-BE7B-F72968BAA185}" srcId="{89E90ED3-6AD6-48BF-B852-34A275EA7ED5}" destId="{106DDEAE-EE31-472A-B085-D8A001130D98}" srcOrd="11" destOrd="0" parTransId="{09B5A715-1866-47AC-A03F-38069B4161B6}" sibTransId="{192780C0-F386-48CF-8C65-BF4727DDB8EB}"/>
    <dgm:cxn modelId="{5D154ECE-53CE-4007-8DF6-2CC0FC8AE775}" srcId="{89E90ED3-6AD6-48BF-B852-34A275EA7ED5}" destId="{A89CFACA-774E-434B-AE9E-10D0D1FD59DD}" srcOrd="0" destOrd="0" parTransId="{4D0B5458-C517-4C9C-BA7B-96B5EE5A7ED3}" sibTransId="{36149306-3FBE-4221-B8AD-ED698BD9BE7D}"/>
    <dgm:cxn modelId="{C5BEEED6-6711-49E1-BCA4-E9B64CDAB4ED}" srcId="{89E90ED3-6AD6-48BF-B852-34A275EA7ED5}" destId="{B702E1DF-12F3-41C9-A6A3-DC99B243D0CF}" srcOrd="3" destOrd="0" parTransId="{A1CAFBBB-951C-4D3F-9C20-840549E7A84B}" sibTransId="{DF9EBA0F-2489-4247-BD78-A563AF9D033D}"/>
    <dgm:cxn modelId="{193982E5-567C-4EA6-B6E8-2B373F3FBB9E}" srcId="{89E90ED3-6AD6-48BF-B852-34A275EA7ED5}" destId="{0835E65A-AE10-466B-BDAA-94888A911666}" srcOrd="4" destOrd="0" parTransId="{AD008472-6884-49CD-9A8F-32B50D9A80C2}" sibTransId="{790B121C-47B8-4084-BDEE-6693E9E7BA20}"/>
    <dgm:cxn modelId="{B6F49E6B-0DD2-425E-B6A1-1B7A82BFA841}" srcId="{89E90ED3-6AD6-48BF-B852-34A275EA7ED5}" destId="{E85509FA-A2E8-4F08-83E8-55A2490F48C2}" srcOrd="7" destOrd="0" parTransId="{9363DFAC-0666-4A1D-8170-DC2FA437BA8E}" sibTransId="{AA102D87-484F-4709-961E-F06AA5126188}"/>
    <dgm:cxn modelId="{1AB848FC-D45E-4425-92BF-79D5EA15DB61}" type="presParOf" srcId="{B4AA4AC7-F5BA-4627-9517-A397E013E1C7}" destId="{04FFEF09-BCBE-4B29-B3AD-97A9725C715A}" srcOrd="0" destOrd="0" presId="urn:microsoft.com/office/officeart/2005/8/layout/venn1"/>
    <dgm:cxn modelId="{CC721925-878E-4CBA-8A81-F2D3D44B6112}" type="presParOf" srcId="{B4AA4AC7-F5BA-4627-9517-A397E013E1C7}" destId="{8558281E-A2E3-4953-A9AF-2173AE782A84}" srcOrd="1" destOrd="0" presId="urn:microsoft.com/office/officeart/2005/8/layout/venn1"/>
    <dgm:cxn modelId="{69F4A9B7-8A42-47F4-B14A-B92536E36F67}" type="presParOf" srcId="{B4AA4AC7-F5BA-4627-9517-A397E013E1C7}" destId="{4576037C-8365-4483-B89C-046168CDE39B}" srcOrd="2" destOrd="0" presId="urn:microsoft.com/office/officeart/2005/8/layout/venn1"/>
    <dgm:cxn modelId="{7EFC121C-7447-4A4E-9626-410FACECCC5A}" type="presParOf" srcId="{B4AA4AC7-F5BA-4627-9517-A397E013E1C7}" destId="{ED8095C1-5D44-4B3E-AD97-68F012E5BD9C}" srcOrd="3" destOrd="0" presId="urn:microsoft.com/office/officeart/2005/8/layout/venn1"/>
    <dgm:cxn modelId="{0715DC7F-CAD4-46B3-AA78-6A45EC4025FF}" type="presParOf" srcId="{B4AA4AC7-F5BA-4627-9517-A397E013E1C7}" destId="{95EC1822-BF28-41CB-B5AD-D6BB483C2C84}" srcOrd="4" destOrd="0" presId="urn:microsoft.com/office/officeart/2005/8/layout/venn1"/>
    <dgm:cxn modelId="{C9B7D83E-36D1-4A6C-85B2-17AC0D70E01E}" type="presParOf" srcId="{B4AA4AC7-F5BA-4627-9517-A397E013E1C7}" destId="{1AA3CAEB-DB36-4E90-B52B-D3C9FB74FD34}" srcOrd="5" destOrd="0" presId="urn:microsoft.com/office/officeart/2005/8/layout/venn1"/>
    <dgm:cxn modelId="{5D7D6F63-22CB-4EF2-8828-EB78E45179C0}" type="presParOf" srcId="{B4AA4AC7-F5BA-4627-9517-A397E013E1C7}" destId="{16042A18-914D-41BD-890C-1CC304F2FC10}" srcOrd="6" destOrd="0" presId="urn:microsoft.com/office/officeart/2005/8/layout/venn1"/>
    <dgm:cxn modelId="{A6612F2A-D0D4-4806-A4FB-942E339EE57E}" type="presParOf" srcId="{B4AA4AC7-F5BA-4627-9517-A397E013E1C7}" destId="{CB10DFA8-4E88-4BB5-85B3-EFB9B26631AB}" srcOrd="7" destOrd="0" presId="urn:microsoft.com/office/officeart/2005/8/layout/venn1"/>
    <dgm:cxn modelId="{54DFC950-13B0-44EA-8CEB-A40D9273F101}" type="presParOf" srcId="{B4AA4AC7-F5BA-4627-9517-A397E013E1C7}" destId="{76635AFE-89D7-4CA5-A25A-E92E03F68A5B}" srcOrd="8" destOrd="0" presId="urn:microsoft.com/office/officeart/2005/8/layout/venn1"/>
    <dgm:cxn modelId="{AB7634FD-6FA5-4289-A275-E67E5FEA9912}" type="presParOf" srcId="{B4AA4AC7-F5BA-4627-9517-A397E013E1C7}" destId="{A18A6050-0B62-4D08-B450-3A8BE06BD9C1}" srcOrd="9" destOrd="0" presId="urn:microsoft.com/office/officeart/2005/8/layout/venn1"/>
    <dgm:cxn modelId="{0587E7DF-2237-489F-A515-07C529D5E2F4}" type="presParOf" srcId="{B4AA4AC7-F5BA-4627-9517-A397E013E1C7}" destId="{BE5697C8-1ED8-4C27-A634-1FF6B2188D10}" srcOrd="10" destOrd="0" presId="urn:microsoft.com/office/officeart/2005/8/layout/venn1"/>
    <dgm:cxn modelId="{B22B6A45-77CC-4D94-AF3B-B0D3F25F90DB}" type="presParOf" srcId="{B4AA4AC7-F5BA-4627-9517-A397E013E1C7}" destId="{6238DBA8-8910-4CA2-8F95-D2BB077EFD28}" srcOrd="11" destOrd="0" presId="urn:microsoft.com/office/officeart/2005/8/layout/venn1"/>
    <dgm:cxn modelId="{04E3BAD7-42BF-4E20-8497-D5CB25A6E7C8}" type="presParOf" srcId="{B4AA4AC7-F5BA-4627-9517-A397E013E1C7}" destId="{CA8B3274-42C2-46F9-93DB-5A2D279B13D6}" srcOrd="12" destOrd="0" presId="urn:microsoft.com/office/officeart/2005/8/layout/venn1"/>
    <dgm:cxn modelId="{59ADF689-FEC1-4FC1-8290-B597B0288AF9}" type="presParOf" srcId="{B4AA4AC7-F5BA-4627-9517-A397E013E1C7}" destId="{FFC1117A-A1BD-490E-89AE-1C2278DEE5D5}" srcOrd="1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3AD8EB-DC49-4990-BA4F-867AFE767EEC}" type="doc">
      <dgm:prSet loTypeId="urn:microsoft.com/office/officeart/2005/8/layout/hList6" loCatId="list" qsTypeId="urn:microsoft.com/office/officeart/2005/8/quickstyle/simple3" qsCatId="simple" csTypeId="urn:microsoft.com/office/officeart/2005/8/colors/accent4_5" csCatId="accent4" phldr="1"/>
      <dgm:spPr/>
      <dgm:t>
        <a:bodyPr/>
        <a:lstStyle/>
        <a:p>
          <a:endParaRPr lang="en-US"/>
        </a:p>
      </dgm:t>
    </dgm:pt>
    <dgm:pt modelId="{0CF45CE7-C609-4849-A375-9A07C9688982}">
      <dgm:prSet phldrT="[Text]"/>
      <dgm:spPr/>
      <dgm:t>
        <a:bodyPr/>
        <a:lstStyle/>
        <a:p>
          <a:r>
            <a:rPr lang="en-US" dirty="0" smtClean="0"/>
            <a:t>Master Gardeners</a:t>
          </a:r>
          <a:endParaRPr lang="en-US" dirty="0"/>
        </a:p>
      </dgm:t>
    </dgm:pt>
    <dgm:pt modelId="{1AFF85D7-1B06-4E27-8B26-7648A0A3743D}" type="parTrans" cxnId="{8CC9CDF3-4E51-4F83-B899-E3A3048297A4}">
      <dgm:prSet/>
      <dgm:spPr/>
      <dgm:t>
        <a:bodyPr/>
        <a:lstStyle/>
        <a:p>
          <a:endParaRPr lang="en-US"/>
        </a:p>
      </dgm:t>
    </dgm:pt>
    <dgm:pt modelId="{89402DFC-EDBD-421D-A1EA-DD3AAC7524CB}" type="sibTrans" cxnId="{8CC9CDF3-4E51-4F83-B899-E3A3048297A4}">
      <dgm:prSet/>
      <dgm:spPr/>
      <dgm:t>
        <a:bodyPr/>
        <a:lstStyle/>
        <a:p>
          <a:endParaRPr lang="en-US"/>
        </a:p>
      </dgm:t>
    </dgm:pt>
    <dgm:pt modelId="{91834800-BA45-4055-A486-D5CAE1A0067E}">
      <dgm:prSet phldrT="[Text]"/>
      <dgm:spPr/>
      <dgm:t>
        <a:bodyPr/>
        <a:lstStyle/>
        <a:p>
          <a:r>
            <a:rPr lang="en-US" dirty="0" smtClean="0"/>
            <a:t>Master Wellness</a:t>
          </a:r>
          <a:endParaRPr lang="en-US" dirty="0"/>
        </a:p>
      </dgm:t>
    </dgm:pt>
    <dgm:pt modelId="{A6CCE240-F3B7-4C44-BDF8-EB72E5A1B172}" type="parTrans" cxnId="{F59166BE-B431-44EA-90D3-9B5E34D4FE1F}">
      <dgm:prSet/>
      <dgm:spPr/>
      <dgm:t>
        <a:bodyPr/>
        <a:lstStyle/>
        <a:p>
          <a:endParaRPr lang="en-US"/>
        </a:p>
      </dgm:t>
    </dgm:pt>
    <dgm:pt modelId="{2227C9CA-3658-4BDF-A2B4-3A422C96F195}" type="sibTrans" cxnId="{F59166BE-B431-44EA-90D3-9B5E34D4FE1F}">
      <dgm:prSet/>
      <dgm:spPr/>
      <dgm:t>
        <a:bodyPr/>
        <a:lstStyle/>
        <a:p>
          <a:endParaRPr lang="en-US"/>
        </a:p>
      </dgm:t>
    </dgm:pt>
    <dgm:pt modelId="{CD0756CC-2EB4-4217-A4BF-9A9344034E4F}">
      <dgm:prSet phldrT="[Text]"/>
      <dgm:spPr/>
      <dgm:t>
        <a:bodyPr/>
        <a:lstStyle/>
        <a:p>
          <a:r>
            <a:rPr lang="en-US" dirty="0" smtClean="0"/>
            <a:t>Community Partners</a:t>
          </a:r>
          <a:endParaRPr lang="en-US" dirty="0"/>
        </a:p>
      </dgm:t>
    </dgm:pt>
    <dgm:pt modelId="{FF4C9491-5474-4B58-9615-78552D20009F}" type="parTrans" cxnId="{8F404FC0-7D42-4B16-AF02-84180A3321DF}">
      <dgm:prSet/>
      <dgm:spPr/>
      <dgm:t>
        <a:bodyPr/>
        <a:lstStyle/>
        <a:p>
          <a:endParaRPr lang="en-US"/>
        </a:p>
      </dgm:t>
    </dgm:pt>
    <dgm:pt modelId="{CE2D998A-369A-4371-BC82-CA016EF40CCB}" type="sibTrans" cxnId="{8F404FC0-7D42-4B16-AF02-84180A3321DF}">
      <dgm:prSet/>
      <dgm:spPr/>
      <dgm:t>
        <a:bodyPr/>
        <a:lstStyle/>
        <a:p>
          <a:endParaRPr lang="en-US"/>
        </a:p>
      </dgm:t>
    </dgm:pt>
    <dgm:pt modelId="{DF4F182B-F242-43D5-A2F7-A3582C6908A4}">
      <dgm:prSet phldrT="[Text]"/>
      <dgm:spPr/>
      <dgm:t>
        <a:bodyPr/>
        <a:lstStyle/>
        <a:p>
          <a:r>
            <a:rPr lang="en-US" dirty="0" smtClean="0"/>
            <a:t>Local Universities (interns)</a:t>
          </a:r>
          <a:endParaRPr lang="en-US" dirty="0"/>
        </a:p>
      </dgm:t>
    </dgm:pt>
    <dgm:pt modelId="{F4EEFEC5-6D35-4ACF-9F2E-3AB37D5C5970}" type="parTrans" cxnId="{CF8A16C8-EBA0-4681-BDA6-4E9AF15DB316}">
      <dgm:prSet/>
      <dgm:spPr/>
      <dgm:t>
        <a:bodyPr/>
        <a:lstStyle/>
        <a:p>
          <a:endParaRPr lang="en-US"/>
        </a:p>
      </dgm:t>
    </dgm:pt>
    <dgm:pt modelId="{F5EFAEE1-B4C5-43A1-9723-3988E8475928}" type="sibTrans" cxnId="{CF8A16C8-EBA0-4681-BDA6-4E9AF15DB316}">
      <dgm:prSet/>
      <dgm:spPr/>
      <dgm:t>
        <a:bodyPr/>
        <a:lstStyle/>
        <a:p>
          <a:endParaRPr lang="en-US"/>
        </a:p>
      </dgm:t>
    </dgm:pt>
    <dgm:pt modelId="{869FAD99-1423-44F8-9DA2-3B2BF30E2188}">
      <dgm:prSet phldrT="[Text]"/>
      <dgm:spPr/>
      <dgm:t>
        <a:bodyPr/>
        <a:lstStyle/>
        <a:p>
          <a:r>
            <a:rPr lang="en-US" dirty="0" smtClean="0"/>
            <a:t>School PTO</a:t>
          </a:r>
          <a:endParaRPr lang="en-US" dirty="0"/>
        </a:p>
      </dgm:t>
    </dgm:pt>
    <dgm:pt modelId="{22EA2D60-2BDC-42F2-8CE0-C1E3EB5A42EB}" type="parTrans" cxnId="{B20A6AC5-9CC7-4822-AC6F-FC683102D44B}">
      <dgm:prSet/>
      <dgm:spPr/>
      <dgm:t>
        <a:bodyPr/>
        <a:lstStyle/>
        <a:p>
          <a:endParaRPr lang="en-US"/>
        </a:p>
      </dgm:t>
    </dgm:pt>
    <dgm:pt modelId="{D184DEC5-E292-49A5-B219-4A1B71AAB3B0}" type="sibTrans" cxnId="{B20A6AC5-9CC7-4822-AC6F-FC683102D44B}">
      <dgm:prSet/>
      <dgm:spPr/>
      <dgm:t>
        <a:bodyPr/>
        <a:lstStyle/>
        <a:p>
          <a:endParaRPr lang="en-US"/>
        </a:p>
      </dgm:t>
    </dgm:pt>
    <dgm:pt modelId="{AB8702D2-8FA7-4BE6-BB91-38D05D27CC86}">
      <dgm:prSet phldrT="[Text]"/>
      <dgm:spPr/>
      <dgm:t>
        <a:bodyPr/>
        <a:lstStyle/>
        <a:p>
          <a:r>
            <a:rPr lang="en-US" dirty="0" smtClean="0"/>
            <a:t>Targeted Parent Groups (ESL)</a:t>
          </a:r>
          <a:endParaRPr lang="en-US" dirty="0"/>
        </a:p>
      </dgm:t>
    </dgm:pt>
    <dgm:pt modelId="{00122367-F189-4A9E-ABBB-CE0674C8BAAD}" type="parTrans" cxnId="{9CE2F249-0C25-438A-84DF-25EDF3750294}">
      <dgm:prSet/>
      <dgm:spPr/>
      <dgm:t>
        <a:bodyPr/>
        <a:lstStyle/>
        <a:p>
          <a:endParaRPr lang="en-US"/>
        </a:p>
      </dgm:t>
    </dgm:pt>
    <dgm:pt modelId="{999E6925-52EF-47C7-8B77-B1C411B89CEF}" type="sibTrans" cxnId="{9CE2F249-0C25-438A-84DF-25EDF3750294}">
      <dgm:prSet/>
      <dgm:spPr/>
      <dgm:t>
        <a:bodyPr/>
        <a:lstStyle/>
        <a:p>
          <a:endParaRPr lang="en-US"/>
        </a:p>
      </dgm:t>
    </dgm:pt>
    <dgm:pt modelId="{971503B3-E7D4-47E4-853D-DFF716A4B1E3}">
      <dgm:prSet phldrT="[Text]"/>
      <dgm:spPr/>
      <dgm:t>
        <a:bodyPr/>
        <a:lstStyle/>
        <a:p>
          <a:r>
            <a:rPr lang="en-US" dirty="0" smtClean="0"/>
            <a:t>TEEA</a:t>
          </a:r>
          <a:endParaRPr lang="en-US" dirty="0"/>
        </a:p>
      </dgm:t>
    </dgm:pt>
    <dgm:pt modelId="{25BD572A-833D-4E7D-A0CD-2DB8EE0D497A}" type="parTrans" cxnId="{E778E093-9795-40C5-9307-6D1DB3E1226F}">
      <dgm:prSet/>
      <dgm:spPr/>
      <dgm:t>
        <a:bodyPr/>
        <a:lstStyle/>
        <a:p>
          <a:endParaRPr lang="en-US"/>
        </a:p>
      </dgm:t>
    </dgm:pt>
    <dgm:pt modelId="{BF5B476F-76FB-4672-9E8B-0E530424C9F9}" type="sibTrans" cxnId="{E778E093-9795-40C5-9307-6D1DB3E1226F}">
      <dgm:prSet/>
      <dgm:spPr/>
      <dgm:t>
        <a:bodyPr/>
        <a:lstStyle/>
        <a:p>
          <a:endParaRPr lang="en-US"/>
        </a:p>
      </dgm:t>
    </dgm:pt>
    <dgm:pt modelId="{CBEE4CE1-F20F-4F73-8883-47F14CBA68D5}" type="pres">
      <dgm:prSet presAssocID="{D93AD8EB-DC49-4990-BA4F-867AFE767EEC}" presName="Name0" presStyleCnt="0">
        <dgm:presLayoutVars>
          <dgm:dir/>
          <dgm:resizeHandles val="exact"/>
        </dgm:presLayoutVars>
      </dgm:prSet>
      <dgm:spPr/>
      <dgm:t>
        <a:bodyPr/>
        <a:lstStyle/>
        <a:p>
          <a:endParaRPr lang="en-US"/>
        </a:p>
      </dgm:t>
    </dgm:pt>
    <dgm:pt modelId="{7F35131D-09E7-4387-84F6-CC1DAAC89154}" type="pres">
      <dgm:prSet presAssocID="{0CF45CE7-C609-4849-A375-9A07C9688982}" presName="node" presStyleLbl="node1" presStyleIdx="0" presStyleCnt="7">
        <dgm:presLayoutVars>
          <dgm:bulletEnabled val="1"/>
        </dgm:presLayoutVars>
      </dgm:prSet>
      <dgm:spPr/>
      <dgm:t>
        <a:bodyPr/>
        <a:lstStyle/>
        <a:p>
          <a:endParaRPr lang="en-US"/>
        </a:p>
      </dgm:t>
    </dgm:pt>
    <dgm:pt modelId="{C522BA5E-265D-4A60-8ABC-7207276B912B}" type="pres">
      <dgm:prSet presAssocID="{89402DFC-EDBD-421D-A1EA-DD3AAC7524CB}" presName="sibTrans" presStyleCnt="0"/>
      <dgm:spPr/>
    </dgm:pt>
    <dgm:pt modelId="{7D44C191-7EE3-4E36-9320-1002320C2B78}" type="pres">
      <dgm:prSet presAssocID="{91834800-BA45-4055-A486-D5CAE1A0067E}" presName="node" presStyleLbl="node1" presStyleIdx="1" presStyleCnt="7">
        <dgm:presLayoutVars>
          <dgm:bulletEnabled val="1"/>
        </dgm:presLayoutVars>
      </dgm:prSet>
      <dgm:spPr/>
      <dgm:t>
        <a:bodyPr/>
        <a:lstStyle/>
        <a:p>
          <a:endParaRPr lang="en-US"/>
        </a:p>
      </dgm:t>
    </dgm:pt>
    <dgm:pt modelId="{BA58740B-49E9-49BD-8445-E5FF9C10C7AE}" type="pres">
      <dgm:prSet presAssocID="{2227C9CA-3658-4BDF-A2B4-3A422C96F195}" presName="sibTrans" presStyleCnt="0"/>
      <dgm:spPr/>
    </dgm:pt>
    <dgm:pt modelId="{31D3CD18-242E-4E06-A052-5C7CF62E72C6}" type="pres">
      <dgm:prSet presAssocID="{CD0756CC-2EB4-4217-A4BF-9A9344034E4F}" presName="node" presStyleLbl="node1" presStyleIdx="2" presStyleCnt="7">
        <dgm:presLayoutVars>
          <dgm:bulletEnabled val="1"/>
        </dgm:presLayoutVars>
      </dgm:prSet>
      <dgm:spPr/>
      <dgm:t>
        <a:bodyPr/>
        <a:lstStyle/>
        <a:p>
          <a:endParaRPr lang="en-US"/>
        </a:p>
      </dgm:t>
    </dgm:pt>
    <dgm:pt modelId="{90DC394C-0237-403E-BC3E-C3753B52AB24}" type="pres">
      <dgm:prSet presAssocID="{CE2D998A-369A-4371-BC82-CA016EF40CCB}" presName="sibTrans" presStyleCnt="0"/>
      <dgm:spPr/>
    </dgm:pt>
    <dgm:pt modelId="{9C9154F9-44A4-4110-8709-54241D54A897}" type="pres">
      <dgm:prSet presAssocID="{DF4F182B-F242-43D5-A2F7-A3582C6908A4}" presName="node" presStyleLbl="node1" presStyleIdx="3" presStyleCnt="7">
        <dgm:presLayoutVars>
          <dgm:bulletEnabled val="1"/>
        </dgm:presLayoutVars>
      </dgm:prSet>
      <dgm:spPr/>
      <dgm:t>
        <a:bodyPr/>
        <a:lstStyle/>
        <a:p>
          <a:endParaRPr lang="en-US"/>
        </a:p>
      </dgm:t>
    </dgm:pt>
    <dgm:pt modelId="{F2F96F10-EF97-4D2B-92C0-9B91C1EAFEB7}" type="pres">
      <dgm:prSet presAssocID="{F5EFAEE1-B4C5-43A1-9723-3988E8475928}" presName="sibTrans" presStyleCnt="0"/>
      <dgm:spPr/>
    </dgm:pt>
    <dgm:pt modelId="{9D00F656-6D93-404D-8585-D26C827CBCF8}" type="pres">
      <dgm:prSet presAssocID="{869FAD99-1423-44F8-9DA2-3B2BF30E2188}" presName="node" presStyleLbl="node1" presStyleIdx="4" presStyleCnt="7">
        <dgm:presLayoutVars>
          <dgm:bulletEnabled val="1"/>
        </dgm:presLayoutVars>
      </dgm:prSet>
      <dgm:spPr/>
      <dgm:t>
        <a:bodyPr/>
        <a:lstStyle/>
        <a:p>
          <a:endParaRPr lang="en-US"/>
        </a:p>
      </dgm:t>
    </dgm:pt>
    <dgm:pt modelId="{D3513796-7EAC-4AAB-A297-1DAED8267544}" type="pres">
      <dgm:prSet presAssocID="{D184DEC5-E292-49A5-B219-4A1B71AAB3B0}" presName="sibTrans" presStyleCnt="0"/>
      <dgm:spPr/>
    </dgm:pt>
    <dgm:pt modelId="{9BB39D57-A7ED-46B3-AF3F-3856E08B6785}" type="pres">
      <dgm:prSet presAssocID="{AB8702D2-8FA7-4BE6-BB91-38D05D27CC86}" presName="node" presStyleLbl="node1" presStyleIdx="5" presStyleCnt="7">
        <dgm:presLayoutVars>
          <dgm:bulletEnabled val="1"/>
        </dgm:presLayoutVars>
      </dgm:prSet>
      <dgm:spPr/>
      <dgm:t>
        <a:bodyPr/>
        <a:lstStyle/>
        <a:p>
          <a:endParaRPr lang="en-US"/>
        </a:p>
      </dgm:t>
    </dgm:pt>
    <dgm:pt modelId="{60E3AF20-BEB5-4DFD-92CE-FEE4A2BBE502}" type="pres">
      <dgm:prSet presAssocID="{999E6925-52EF-47C7-8B77-B1C411B89CEF}" presName="sibTrans" presStyleCnt="0"/>
      <dgm:spPr/>
    </dgm:pt>
    <dgm:pt modelId="{B27CB45E-6539-468E-B9B3-53ECFA33C5E8}" type="pres">
      <dgm:prSet presAssocID="{971503B3-E7D4-47E4-853D-DFF716A4B1E3}" presName="node" presStyleLbl="node1" presStyleIdx="6" presStyleCnt="7">
        <dgm:presLayoutVars>
          <dgm:bulletEnabled val="1"/>
        </dgm:presLayoutVars>
      </dgm:prSet>
      <dgm:spPr/>
      <dgm:t>
        <a:bodyPr/>
        <a:lstStyle/>
        <a:p>
          <a:endParaRPr lang="en-US"/>
        </a:p>
      </dgm:t>
    </dgm:pt>
  </dgm:ptLst>
  <dgm:cxnLst>
    <dgm:cxn modelId="{2E39BEDB-401D-4E1E-9490-450110D8AAD8}" type="presOf" srcId="{AB8702D2-8FA7-4BE6-BB91-38D05D27CC86}" destId="{9BB39D57-A7ED-46B3-AF3F-3856E08B6785}" srcOrd="0" destOrd="0" presId="urn:microsoft.com/office/officeart/2005/8/layout/hList6"/>
    <dgm:cxn modelId="{B2373B79-2164-42BE-AAA1-8BE537349E12}" type="presOf" srcId="{CD0756CC-2EB4-4217-A4BF-9A9344034E4F}" destId="{31D3CD18-242E-4E06-A052-5C7CF62E72C6}" srcOrd="0" destOrd="0" presId="urn:microsoft.com/office/officeart/2005/8/layout/hList6"/>
    <dgm:cxn modelId="{22CE9D44-C351-443B-9419-19BE70AB1EBB}" type="presOf" srcId="{971503B3-E7D4-47E4-853D-DFF716A4B1E3}" destId="{B27CB45E-6539-468E-B9B3-53ECFA33C5E8}" srcOrd="0" destOrd="0" presId="urn:microsoft.com/office/officeart/2005/8/layout/hList6"/>
    <dgm:cxn modelId="{16AFC733-F1C3-48A7-9BC5-03EA1666D45D}" type="presOf" srcId="{D93AD8EB-DC49-4990-BA4F-867AFE767EEC}" destId="{CBEE4CE1-F20F-4F73-8883-47F14CBA68D5}" srcOrd="0" destOrd="0" presId="urn:microsoft.com/office/officeart/2005/8/layout/hList6"/>
    <dgm:cxn modelId="{8F404FC0-7D42-4B16-AF02-84180A3321DF}" srcId="{D93AD8EB-DC49-4990-BA4F-867AFE767EEC}" destId="{CD0756CC-2EB4-4217-A4BF-9A9344034E4F}" srcOrd="2" destOrd="0" parTransId="{FF4C9491-5474-4B58-9615-78552D20009F}" sibTransId="{CE2D998A-369A-4371-BC82-CA016EF40CCB}"/>
    <dgm:cxn modelId="{E778E093-9795-40C5-9307-6D1DB3E1226F}" srcId="{D93AD8EB-DC49-4990-BA4F-867AFE767EEC}" destId="{971503B3-E7D4-47E4-853D-DFF716A4B1E3}" srcOrd="6" destOrd="0" parTransId="{25BD572A-833D-4E7D-A0CD-2DB8EE0D497A}" sibTransId="{BF5B476F-76FB-4672-9E8B-0E530424C9F9}"/>
    <dgm:cxn modelId="{9CE2F249-0C25-438A-84DF-25EDF3750294}" srcId="{D93AD8EB-DC49-4990-BA4F-867AFE767EEC}" destId="{AB8702D2-8FA7-4BE6-BB91-38D05D27CC86}" srcOrd="5" destOrd="0" parTransId="{00122367-F189-4A9E-ABBB-CE0674C8BAAD}" sibTransId="{999E6925-52EF-47C7-8B77-B1C411B89CEF}"/>
    <dgm:cxn modelId="{5742BEBA-D32F-44CE-9451-19A70CA09AF6}" type="presOf" srcId="{0CF45CE7-C609-4849-A375-9A07C9688982}" destId="{7F35131D-09E7-4387-84F6-CC1DAAC89154}" srcOrd="0" destOrd="0" presId="urn:microsoft.com/office/officeart/2005/8/layout/hList6"/>
    <dgm:cxn modelId="{B20A6AC5-9CC7-4822-AC6F-FC683102D44B}" srcId="{D93AD8EB-DC49-4990-BA4F-867AFE767EEC}" destId="{869FAD99-1423-44F8-9DA2-3B2BF30E2188}" srcOrd="4" destOrd="0" parTransId="{22EA2D60-2BDC-42F2-8CE0-C1E3EB5A42EB}" sibTransId="{D184DEC5-E292-49A5-B219-4A1B71AAB3B0}"/>
    <dgm:cxn modelId="{9936CFC4-8653-4AB4-9323-C02FEAD1F5D2}" type="presOf" srcId="{DF4F182B-F242-43D5-A2F7-A3582C6908A4}" destId="{9C9154F9-44A4-4110-8709-54241D54A897}" srcOrd="0" destOrd="0" presId="urn:microsoft.com/office/officeart/2005/8/layout/hList6"/>
    <dgm:cxn modelId="{F59166BE-B431-44EA-90D3-9B5E34D4FE1F}" srcId="{D93AD8EB-DC49-4990-BA4F-867AFE767EEC}" destId="{91834800-BA45-4055-A486-D5CAE1A0067E}" srcOrd="1" destOrd="0" parTransId="{A6CCE240-F3B7-4C44-BDF8-EB72E5A1B172}" sibTransId="{2227C9CA-3658-4BDF-A2B4-3A422C96F195}"/>
    <dgm:cxn modelId="{53DCEAF0-FEB3-474F-96BF-BCEDA6B0B58A}" type="presOf" srcId="{91834800-BA45-4055-A486-D5CAE1A0067E}" destId="{7D44C191-7EE3-4E36-9320-1002320C2B78}" srcOrd="0" destOrd="0" presId="urn:microsoft.com/office/officeart/2005/8/layout/hList6"/>
    <dgm:cxn modelId="{0ABD79F4-92A5-4BFB-B5B0-9E79FEE8E97B}" type="presOf" srcId="{869FAD99-1423-44F8-9DA2-3B2BF30E2188}" destId="{9D00F656-6D93-404D-8585-D26C827CBCF8}" srcOrd="0" destOrd="0" presId="urn:microsoft.com/office/officeart/2005/8/layout/hList6"/>
    <dgm:cxn modelId="{8CC9CDF3-4E51-4F83-B899-E3A3048297A4}" srcId="{D93AD8EB-DC49-4990-BA4F-867AFE767EEC}" destId="{0CF45CE7-C609-4849-A375-9A07C9688982}" srcOrd="0" destOrd="0" parTransId="{1AFF85D7-1B06-4E27-8B26-7648A0A3743D}" sibTransId="{89402DFC-EDBD-421D-A1EA-DD3AAC7524CB}"/>
    <dgm:cxn modelId="{CF8A16C8-EBA0-4681-BDA6-4E9AF15DB316}" srcId="{D93AD8EB-DC49-4990-BA4F-867AFE767EEC}" destId="{DF4F182B-F242-43D5-A2F7-A3582C6908A4}" srcOrd="3" destOrd="0" parTransId="{F4EEFEC5-6D35-4ACF-9F2E-3AB37D5C5970}" sibTransId="{F5EFAEE1-B4C5-43A1-9723-3988E8475928}"/>
    <dgm:cxn modelId="{5668F36E-99B9-4218-8E86-D3015F11C9AB}" type="presParOf" srcId="{CBEE4CE1-F20F-4F73-8883-47F14CBA68D5}" destId="{7F35131D-09E7-4387-84F6-CC1DAAC89154}" srcOrd="0" destOrd="0" presId="urn:microsoft.com/office/officeart/2005/8/layout/hList6"/>
    <dgm:cxn modelId="{6A81B933-D78D-4293-B148-2936A6CE780C}" type="presParOf" srcId="{CBEE4CE1-F20F-4F73-8883-47F14CBA68D5}" destId="{C522BA5E-265D-4A60-8ABC-7207276B912B}" srcOrd="1" destOrd="0" presId="urn:microsoft.com/office/officeart/2005/8/layout/hList6"/>
    <dgm:cxn modelId="{7A53CB0C-EFF4-4029-8527-DFEDA3D7924F}" type="presParOf" srcId="{CBEE4CE1-F20F-4F73-8883-47F14CBA68D5}" destId="{7D44C191-7EE3-4E36-9320-1002320C2B78}" srcOrd="2" destOrd="0" presId="urn:microsoft.com/office/officeart/2005/8/layout/hList6"/>
    <dgm:cxn modelId="{5B45966E-7186-4C2A-AD88-1DAA00BBE4FB}" type="presParOf" srcId="{CBEE4CE1-F20F-4F73-8883-47F14CBA68D5}" destId="{BA58740B-49E9-49BD-8445-E5FF9C10C7AE}" srcOrd="3" destOrd="0" presId="urn:microsoft.com/office/officeart/2005/8/layout/hList6"/>
    <dgm:cxn modelId="{0DE06F8D-3B3F-417A-B0EA-2737DDFA2904}" type="presParOf" srcId="{CBEE4CE1-F20F-4F73-8883-47F14CBA68D5}" destId="{31D3CD18-242E-4E06-A052-5C7CF62E72C6}" srcOrd="4" destOrd="0" presId="urn:microsoft.com/office/officeart/2005/8/layout/hList6"/>
    <dgm:cxn modelId="{1F6800B0-E453-4789-B40F-1683657B4587}" type="presParOf" srcId="{CBEE4CE1-F20F-4F73-8883-47F14CBA68D5}" destId="{90DC394C-0237-403E-BC3E-C3753B52AB24}" srcOrd="5" destOrd="0" presId="urn:microsoft.com/office/officeart/2005/8/layout/hList6"/>
    <dgm:cxn modelId="{3A9DE9DB-A859-431C-A92E-D73BBA93DD51}" type="presParOf" srcId="{CBEE4CE1-F20F-4F73-8883-47F14CBA68D5}" destId="{9C9154F9-44A4-4110-8709-54241D54A897}" srcOrd="6" destOrd="0" presId="urn:microsoft.com/office/officeart/2005/8/layout/hList6"/>
    <dgm:cxn modelId="{8201F617-21D5-4EE7-B3CE-A45DE8ECC072}" type="presParOf" srcId="{CBEE4CE1-F20F-4F73-8883-47F14CBA68D5}" destId="{F2F96F10-EF97-4D2B-92C0-9B91C1EAFEB7}" srcOrd="7" destOrd="0" presId="urn:microsoft.com/office/officeart/2005/8/layout/hList6"/>
    <dgm:cxn modelId="{870C8405-82A8-48A3-8ADE-DB0C3BE0085A}" type="presParOf" srcId="{CBEE4CE1-F20F-4F73-8883-47F14CBA68D5}" destId="{9D00F656-6D93-404D-8585-D26C827CBCF8}" srcOrd="8" destOrd="0" presId="urn:microsoft.com/office/officeart/2005/8/layout/hList6"/>
    <dgm:cxn modelId="{43C4A063-EEAC-45C8-AA90-B34B119B253B}" type="presParOf" srcId="{CBEE4CE1-F20F-4F73-8883-47F14CBA68D5}" destId="{D3513796-7EAC-4AAB-A297-1DAED8267544}" srcOrd="9" destOrd="0" presId="urn:microsoft.com/office/officeart/2005/8/layout/hList6"/>
    <dgm:cxn modelId="{BAD7464F-0A66-4B6F-AD03-5EBA9438FDA6}" type="presParOf" srcId="{CBEE4CE1-F20F-4F73-8883-47F14CBA68D5}" destId="{9BB39D57-A7ED-46B3-AF3F-3856E08B6785}" srcOrd="10" destOrd="0" presId="urn:microsoft.com/office/officeart/2005/8/layout/hList6"/>
    <dgm:cxn modelId="{A5902D4A-978D-4A89-A757-C026A5F11CE8}" type="presParOf" srcId="{CBEE4CE1-F20F-4F73-8883-47F14CBA68D5}" destId="{60E3AF20-BEB5-4DFD-92CE-FEE4A2BBE502}" srcOrd="11" destOrd="0" presId="urn:microsoft.com/office/officeart/2005/8/layout/hList6"/>
    <dgm:cxn modelId="{01A88704-8501-4CD4-BC30-D784341769FB}" type="presParOf" srcId="{CBEE4CE1-F20F-4F73-8883-47F14CBA68D5}" destId="{B27CB45E-6539-468E-B9B3-53ECFA33C5E8}" srcOrd="12"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FEF09-BCBE-4B29-B3AD-97A9725C715A}">
      <dsp:nvSpPr>
        <dsp:cNvPr id="0" name=""/>
        <dsp:cNvSpPr/>
      </dsp:nvSpPr>
      <dsp:spPr>
        <a:xfrm>
          <a:off x="3066814" y="1279221"/>
          <a:ext cx="1638770" cy="1638971"/>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8558281E-A2E3-4953-A9AF-2173AE782A84}">
      <dsp:nvSpPr>
        <dsp:cNvPr id="0" name=""/>
        <dsp:cNvSpPr/>
      </dsp:nvSpPr>
      <dsp:spPr>
        <a:xfrm>
          <a:off x="2947320" y="0"/>
          <a:ext cx="1877758" cy="100488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n-US" sz="2200" kern="1200" dirty="0" smtClean="0"/>
            <a:t>School/District Nutrition Services</a:t>
          </a:r>
          <a:endParaRPr lang="en-US" sz="2200" kern="1200" dirty="0"/>
        </a:p>
      </dsp:txBody>
      <dsp:txXfrm>
        <a:off x="2947320" y="0"/>
        <a:ext cx="1877758" cy="1004887"/>
      </dsp:txXfrm>
    </dsp:sp>
    <dsp:sp modelId="{4576037C-8365-4483-B89C-046168CDE39B}">
      <dsp:nvSpPr>
        <dsp:cNvPr id="0" name=""/>
        <dsp:cNvSpPr/>
      </dsp:nvSpPr>
      <dsp:spPr>
        <a:xfrm>
          <a:off x="3547520" y="1510346"/>
          <a:ext cx="1638770" cy="1638971"/>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D8095C1-5D44-4B3E-AD97-68F012E5BD9C}">
      <dsp:nvSpPr>
        <dsp:cNvPr id="0" name=""/>
        <dsp:cNvSpPr/>
      </dsp:nvSpPr>
      <dsp:spPr>
        <a:xfrm>
          <a:off x="5388406" y="954643"/>
          <a:ext cx="1775334" cy="110537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n-US" sz="2200" kern="1200" dirty="0" smtClean="0"/>
            <a:t>District Wellness/SHAC</a:t>
          </a:r>
          <a:endParaRPr lang="en-US" sz="2200" kern="1200" dirty="0"/>
        </a:p>
      </dsp:txBody>
      <dsp:txXfrm>
        <a:off x="5388406" y="954643"/>
        <a:ext cx="1775334" cy="1105376"/>
      </dsp:txXfrm>
    </dsp:sp>
    <dsp:sp modelId="{95EC1822-BF28-41CB-B5AD-D6BB483C2C84}">
      <dsp:nvSpPr>
        <dsp:cNvPr id="0" name=""/>
        <dsp:cNvSpPr/>
      </dsp:nvSpPr>
      <dsp:spPr>
        <a:xfrm>
          <a:off x="3665648" y="2030375"/>
          <a:ext cx="1638770" cy="1638971"/>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AA3CAEB-DB36-4E90-B52B-D3C9FB74FD34}">
      <dsp:nvSpPr>
        <dsp:cNvPr id="0" name=""/>
        <dsp:cNvSpPr/>
      </dsp:nvSpPr>
      <dsp:spPr>
        <a:xfrm>
          <a:off x="5559111" y="2361485"/>
          <a:ext cx="1741193" cy="118074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n-US" sz="2200" kern="1200" dirty="0" smtClean="0"/>
            <a:t>School/District Facilities and Maintenance</a:t>
          </a:r>
          <a:endParaRPr lang="en-US" sz="2200" kern="1200" dirty="0"/>
        </a:p>
      </dsp:txBody>
      <dsp:txXfrm>
        <a:off x="5559111" y="2361485"/>
        <a:ext cx="1741193" cy="1180742"/>
      </dsp:txXfrm>
    </dsp:sp>
    <dsp:sp modelId="{16042A18-914D-41BD-890C-1CC304F2FC10}">
      <dsp:nvSpPr>
        <dsp:cNvPr id="0" name=""/>
        <dsp:cNvSpPr/>
      </dsp:nvSpPr>
      <dsp:spPr>
        <a:xfrm>
          <a:off x="3333114" y="2447403"/>
          <a:ext cx="1638770" cy="1638971"/>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B10DFA8-4E88-4BB5-85B3-EFB9B26631AB}">
      <dsp:nvSpPr>
        <dsp:cNvPr id="0" name=""/>
        <dsp:cNvSpPr/>
      </dsp:nvSpPr>
      <dsp:spPr>
        <a:xfrm>
          <a:off x="4808008" y="3944183"/>
          <a:ext cx="1877758" cy="108025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n-US" sz="2200" kern="1200" dirty="0" smtClean="0"/>
            <a:t>County Extension Staff &amp; Volunteers</a:t>
          </a:r>
          <a:endParaRPr lang="en-US" sz="2200" kern="1200" dirty="0"/>
        </a:p>
      </dsp:txBody>
      <dsp:txXfrm>
        <a:off x="4808008" y="3944183"/>
        <a:ext cx="1877758" cy="1080254"/>
      </dsp:txXfrm>
    </dsp:sp>
    <dsp:sp modelId="{76635AFE-89D7-4CA5-A25A-E92E03F68A5B}">
      <dsp:nvSpPr>
        <dsp:cNvPr id="0" name=""/>
        <dsp:cNvSpPr/>
      </dsp:nvSpPr>
      <dsp:spPr>
        <a:xfrm>
          <a:off x="2800514" y="2447403"/>
          <a:ext cx="1638770" cy="1638971"/>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18A6050-0B62-4D08-B450-3A8BE06BD9C1}">
      <dsp:nvSpPr>
        <dsp:cNvPr id="0" name=""/>
        <dsp:cNvSpPr/>
      </dsp:nvSpPr>
      <dsp:spPr>
        <a:xfrm>
          <a:off x="1086633" y="3944183"/>
          <a:ext cx="1877758" cy="108025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n-US" sz="2200" kern="1200" dirty="0" smtClean="0"/>
            <a:t>School &amp; Community Organizations</a:t>
          </a:r>
          <a:endParaRPr lang="en-US" sz="2200" kern="1200" dirty="0"/>
        </a:p>
      </dsp:txBody>
      <dsp:txXfrm>
        <a:off x="1086633" y="3944183"/>
        <a:ext cx="1877758" cy="1080254"/>
      </dsp:txXfrm>
    </dsp:sp>
    <dsp:sp modelId="{BE5697C8-1ED8-4C27-A634-1FF6B2188D10}">
      <dsp:nvSpPr>
        <dsp:cNvPr id="0" name=""/>
        <dsp:cNvSpPr/>
      </dsp:nvSpPr>
      <dsp:spPr>
        <a:xfrm>
          <a:off x="2467980" y="2030375"/>
          <a:ext cx="1638770" cy="1638971"/>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238DBA8-8910-4CA2-8F95-D2BB077EFD28}">
      <dsp:nvSpPr>
        <dsp:cNvPr id="0" name=""/>
        <dsp:cNvSpPr/>
      </dsp:nvSpPr>
      <dsp:spPr>
        <a:xfrm>
          <a:off x="472094" y="2361485"/>
          <a:ext cx="1741193" cy="118074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n-US" sz="2200" kern="1200" dirty="0" smtClean="0"/>
            <a:t>Teachers and PE Coaches</a:t>
          </a:r>
          <a:endParaRPr lang="en-US" sz="2200" kern="1200" dirty="0"/>
        </a:p>
      </dsp:txBody>
      <dsp:txXfrm>
        <a:off x="472094" y="2361485"/>
        <a:ext cx="1741193" cy="1180742"/>
      </dsp:txXfrm>
    </dsp:sp>
    <dsp:sp modelId="{CA8B3274-42C2-46F9-93DB-5A2D279B13D6}">
      <dsp:nvSpPr>
        <dsp:cNvPr id="0" name=""/>
        <dsp:cNvSpPr/>
      </dsp:nvSpPr>
      <dsp:spPr>
        <a:xfrm>
          <a:off x="2586108" y="1510346"/>
          <a:ext cx="1638770" cy="1638971"/>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FC1117A-A1BD-490E-89AE-1C2278DEE5D5}">
      <dsp:nvSpPr>
        <dsp:cNvPr id="0" name=""/>
        <dsp:cNvSpPr/>
      </dsp:nvSpPr>
      <dsp:spPr>
        <a:xfrm>
          <a:off x="608658" y="954643"/>
          <a:ext cx="1775334" cy="1105376"/>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r>
            <a:rPr lang="en-US" sz="2200" kern="1200" dirty="0" smtClean="0"/>
            <a:t>Principal/AP</a:t>
          </a:r>
          <a:endParaRPr lang="en-US" sz="2200" kern="1200" dirty="0"/>
        </a:p>
      </dsp:txBody>
      <dsp:txXfrm>
        <a:off x="608658" y="954643"/>
        <a:ext cx="1775334" cy="11053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35131D-09E7-4387-84F6-CC1DAAC89154}">
      <dsp:nvSpPr>
        <dsp:cNvPr id="0" name=""/>
        <dsp:cNvSpPr/>
      </dsp:nvSpPr>
      <dsp:spPr>
        <a:xfrm rot="16200000">
          <a:off x="-1683274" y="1688920"/>
          <a:ext cx="4419600" cy="1041759"/>
        </a:xfrm>
        <a:prstGeom prst="flowChartManualOperation">
          <a:avLst/>
        </a:prstGeom>
        <a:gradFill rotWithShape="0">
          <a:gsLst>
            <a:gs pos="0">
              <a:schemeClr val="accent4">
                <a:alpha val="90000"/>
                <a:hueOff val="0"/>
                <a:satOff val="0"/>
                <a:lumOff val="0"/>
                <a:alphaOff val="0"/>
                <a:tint val="50000"/>
                <a:satMod val="300000"/>
              </a:schemeClr>
            </a:gs>
            <a:gs pos="35000">
              <a:schemeClr val="accent4">
                <a:alpha val="90000"/>
                <a:hueOff val="0"/>
                <a:satOff val="0"/>
                <a:lumOff val="0"/>
                <a:alphaOff val="0"/>
                <a:tint val="37000"/>
                <a:satMod val="300000"/>
              </a:schemeClr>
            </a:gs>
            <a:gs pos="100000">
              <a:schemeClr val="accent4">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0" tIns="0" rIns="89049" bIns="0" numCol="1" spcCol="1270" anchor="ctr" anchorCtr="0">
          <a:noAutofit/>
        </a:bodyPr>
        <a:lstStyle/>
        <a:p>
          <a:pPr lvl="0" algn="ctr" defTabSz="622300">
            <a:lnSpc>
              <a:spcPct val="90000"/>
            </a:lnSpc>
            <a:spcBef>
              <a:spcPct val="0"/>
            </a:spcBef>
            <a:spcAft>
              <a:spcPct val="35000"/>
            </a:spcAft>
          </a:pPr>
          <a:r>
            <a:rPr lang="en-US" sz="1400" kern="1200" dirty="0" smtClean="0"/>
            <a:t>Master Gardeners</a:t>
          </a:r>
          <a:endParaRPr lang="en-US" sz="1400" kern="1200" dirty="0"/>
        </a:p>
      </dsp:txBody>
      <dsp:txXfrm rot="5400000">
        <a:off x="5646" y="883920"/>
        <a:ext cx="1041759" cy="2651760"/>
      </dsp:txXfrm>
    </dsp:sp>
    <dsp:sp modelId="{7D44C191-7EE3-4E36-9320-1002320C2B78}">
      <dsp:nvSpPr>
        <dsp:cNvPr id="0" name=""/>
        <dsp:cNvSpPr/>
      </dsp:nvSpPr>
      <dsp:spPr>
        <a:xfrm rot="16200000">
          <a:off x="-563383" y="1688920"/>
          <a:ext cx="4419600" cy="1041759"/>
        </a:xfrm>
        <a:prstGeom prst="flowChartManualOperation">
          <a:avLst/>
        </a:prstGeom>
        <a:gradFill rotWithShape="0">
          <a:gsLst>
            <a:gs pos="0">
              <a:schemeClr val="accent4">
                <a:alpha val="90000"/>
                <a:hueOff val="0"/>
                <a:satOff val="0"/>
                <a:lumOff val="0"/>
                <a:alphaOff val="-6667"/>
                <a:tint val="50000"/>
                <a:satMod val="300000"/>
              </a:schemeClr>
            </a:gs>
            <a:gs pos="35000">
              <a:schemeClr val="accent4">
                <a:alpha val="90000"/>
                <a:hueOff val="0"/>
                <a:satOff val="0"/>
                <a:lumOff val="0"/>
                <a:alphaOff val="-6667"/>
                <a:tint val="37000"/>
                <a:satMod val="300000"/>
              </a:schemeClr>
            </a:gs>
            <a:gs pos="100000">
              <a:schemeClr val="accent4">
                <a:alpha val="90000"/>
                <a:hueOff val="0"/>
                <a:satOff val="0"/>
                <a:lumOff val="0"/>
                <a:alphaOff val="-6667"/>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0" tIns="0" rIns="89049" bIns="0" numCol="1" spcCol="1270" anchor="ctr" anchorCtr="0">
          <a:noAutofit/>
        </a:bodyPr>
        <a:lstStyle/>
        <a:p>
          <a:pPr lvl="0" algn="ctr" defTabSz="622300">
            <a:lnSpc>
              <a:spcPct val="90000"/>
            </a:lnSpc>
            <a:spcBef>
              <a:spcPct val="0"/>
            </a:spcBef>
            <a:spcAft>
              <a:spcPct val="35000"/>
            </a:spcAft>
          </a:pPr>
          <a:r>
            <a:rPr lang="en-US" sz="1400" kern="1200" dirty="0" smtClean="0"/>
            <a:t>Master Wellness</a:t>
          </a:r>
          <a:endParaRPr lang="en-US" sz="1400" kern="1200" dirty="0"/>
        </a:p>
      </dsp:txBody>
      <dsp:txXfrm rot="5400000">
        <a:off x="1125537" y="883920"/>
        <a:ext cx="1041759" cy="2651760"/>
      </dsp:txXfrm>
    </dsp:sp>
    <dsp:sp modelId="{31D3CD18-242E-4E06-A052-5C7CF62E72C6}">
      <dsp:nvSpPr>
        <dsp:cNvPr id="0" name=""/>
        <dsp:cNvSpPr/>
      </dsp:nvSpPr>
      <dsp:spPr>
        <a:xfrm rot="16200000">
          <a:off x="556508" y="1688920"/>
          <a:ext cx="4419600" cy="1041759"/>
        </a:xfrm>
        <a:prstGeom prst="flowChartManualOperation">
          <a:avLst/>
        </a:prstGeom>
        <a:gradFill rotWithShape="0">
          <a:gsLst>
            <a:gs pos="0">
              <a:schemeClr val="accent4">
                <a:alpha val="90000"/>
                <a:hueOff val="0"/>
                <a:satOff val="0"/>
                <a:lumOff val="0"/>
                <a:alphaOff val="-13333"/>
                <a:tint val="50000"/>
                <a:satMod val="300000"/>
              </a:schemeClr>
            </a:gs>
            <a:gs pos="35000">
              <a:schemeClr val="accent4">
                <a:alpha val="90000"/>
                <a:hueOff val="0"/>
                <a:satOff val="0"/>
                <a:lumOff val="0"/>
                <a:alphaOff val="-13333"/>
                <a:tint val="37000"/>
                <a:satMod val="300000"/>
              </a:schemeClr>
            </a:gs>
            <a:gs pos="100000">
              <a:schemeClr val="accent4">
                <a:alpha val="90000"/>
                <a:hueOff val="0"/>
                <a:satOff val="0"/>
                <a:lumOff val="0"/>
                <a:alphaOff val="-13333"/>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0" tIns="0" rIns="89049" bIns="0" numCol="1" spcCol="1270" anchor="ctr" anchorCtr="0">
          <a:noAutofit/>
        </a:bodyPr>
        <a:lstStyle/>
        <a:p>
          <a:pPr lvl="0" algn="ctr" defTabSz="622300">
            <a:lnSpc>
              <a:spcPct val="90000"/>
            </a:lnSpc>
            <a:spcBef>
              <a:spcPct val="0"/>
            </a:spcBef>
            <a:spcAft>
              <a:spcPct val="35000"/>
            </a:spcAft>
          </a:pPr>
          <a:r>
            <a:rPr lang="en-US" sz="1400" kern="1200" dirty="0" smtClean="0"/>
            <a:t>Community Partners</a:t>
          </a:r>
          <a:endParaRPr lang="en-US" sz="1400" kern="1200" dirty="0"/>
        </a:p>
      </dsp:txBody>
      <dsp:txXfrm rot="5400000">
        <a:off x="2245428" y="883920"/>
        <a:ext cx="1041759" cy="2651760"/>
      </dsp:txXfrm>
    </dsp:sp>
    <dsp:sp modelId="{9C9154F9-44A4-4110-8709-54241D54A897}">
      <dsp:nvSpPr>
        <dsp:cNvPr id="0" name=""/>
        <dsp:cNvSpPr/>
      </dsp:nvSpPr>
      <dsp:spPr>
        <a:xfrm rot="16200000">
          <a:off x="1676400" y="1688920"/>
          <a:ext cx="4419600" cy="1041759"/>
        </a:xfrm>
        <a:prstGeom prst="flowChartManualOperation">
          <a:avLst/>
        </a:prstGeom>
        <a:gradFill rotWithShape="0">
          <a:gsLst>
            <a:gs pos="0">
              <a:schemeClr val="accent4">
                <a:alpha val="90000"/>
                <a:hueOff val="0"/>
                <a:satOff val="0"/>
                <a:lumOff val="0"/>
                <a:alphaOff val="-20000"/>
                <a:tint val="50000"/>
                <a:satMod val="300000"/>
              </a:schemeClr>
            </a:gs>
            <a:gs pos="35000">
              <a:schemeClr val="accent4">
                <a:alpha val="90000"/>
                <a:hueOff val="0"/>
                <a:satOff val="0"/>
                <a:lumOff val="0"/>
                <a:alphaOff val="-20000"/>
                <a:tint val="37000"/>
                <a:satMod val="300000"/>
              </a:schemeClr>
            </a:gs>
            <a:gs pos="100000">
              <a:schemeClr val="accent4">
                <a:alpha val="90000"/>
                <a:hueOff val="0"/>
                <a:satOff val="0"/>
                <a:lumOff val="0"/>
                <a:alphaOff val="-2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0" tIns="0" rIns="89049" bIns="0" numCol="1" spcCol="1270" anchor="ctr" anchorCtr="0">
          <a:noAutofit/>
        </a:bodyPr>
        <a:lstStyle/>
        <a:p>
          <a:pPr lvl="0" algn="ctr" defTabSz="622300">
            <a:lnSpc>
              <a:spcPct val="90000"/>
            </a:lnSpc>
            <a:spcBef>
              <a:spcPct val="0"/>
            </a:spcBef>
            <a:spcAft>
              <a:spcPct val="35000"/>
            </a:spcAft>
          </a:pPr>
          <a:r>
            <a:rPr lang="en-US" sz="1400" kern="1200" dirty="0" smtClean="0"/>
            <a:t>Local Universities (interns)</a:t>
          </a:r>
          <a:endParaRPr lang="en-US" sz="1400" kern="1200" dirty="0"/>
        </a:p>
      </dsp:txBody>
      <dsp:txXfrm rot="5400000">
        <a:off x="3365320" y="883920"/>
        <a:ext cx="1041759" cy="2651760"/>
      </dsp:txXfrm>
    </dsp:sp>
    <dsp:sp modelId="{9D00F656-6D93-404D-8585-D26C827CBCF8}">
      <dsp:nvSpPr>
        <dsp:cNvPr id="0" name=""/>
        <dsp:cNvSpPr/>
      </dsp:nvSpPr>
      <dsp:spPr>
        <a:xfrm rot="16200000">
          <a:off x="2796291" y="1688920"/>
          <a:ext cx="4419600" cy="1041759"/>
        </a:xfrm>
        <a:prstGeom prst="flowChartManualOperation">
          <a:avLst/>
        </a:prstGeom>
        <a:gradFill rotWithShape="0">
          <a:gsLst>
            <a:gs pos="0">
              <a:schemeClr val="accent4">
                <a:alpha val="90000"/>
                <a:hueOff val="0"/>
                <a:satOff val="0"/>
                <a:lumOff val="0"/>
                <a:alphaOff val="-26667"/>
                <a:tint val="50000"/>
                <a:satMod val="300000"/>
              </a:schemeClr>
            </a:gs>
            <a:gs pos="35000">
              <a:schemeClr val="accent4">
                <a:alpha val="90000"/>
                <a:hueOff val="0"/>
                <a:satOff val="0"/>
                <a:lumOff val="0"/>
                <a:alphaOff val="-26667"/>
                <a:tint val="37000"/>
                <a:satMod val="300000"/>
              </a:schemeClr>
            </a:gs>
            <a:gs pos="100000">
              <a:schemeClr val="accent4">
                <a:alpha val="90000"/>
                <a:hueOff val="0"/>
                <a:satOff val="0"/>
                <a:lumOff val="0"/>
                <a:alphaOff val="-26667"/>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0" tIns="0" rIns="89049" bIns="0" numCol="1" spcCol="1270" anchor="ctr" anchorCtr="0">
          <a:noAutofit/>
        </a:bodyPr>
        <a:lstStyle/>
        <a:p>
          <a:pPr lvl="0" algn="ctr" defTabSz="622300">
            <a:lnSpc>
              <a:spcPct val="90000"/>
            </a:lnSpc>
            <a:spcBef>
              <a:spcPct val="0"/>
            </a:spcBef>
            <a:spcAft>
              <a:spcPct val="35000"/>
            </a:spcAft>
          </a:pPr>
          <a:r>
            <a:rPr lang="en-US" sz="1400" kern="1200" dirty="0" smtClean="0"/>
            <a:t>School PTO</a:t>
          </a:r>
          <a:endParaRPr lang="en-US" sz="1400" kern="1200" dirty="0"/>
        </a:p>
      </dsp:txBody>
      <dsp:txXfrm rot="5400000">
        <a:off x="4485211" y="883920"/>
        <a:ext cx="1041759" cy="2651760"/>
      </dsp:txXfrm>
    </dsp:sp>
    <dsp:sp modelId="{9BB39D57-A7ED-46B3-AF3F-3856E08B6785}">
      <dsp:nvSpPr>
        <dsp:cNvPr id="0" name=""/>
        <dsp:cNvSpPr/>
      </dsp:nvSpPr>
      <dsp:spPr>
        <a:xfrm rot="16200000">
          <a:off x="3916183" y="1688920"/>
          <a:ext cx="4419600" cy="1041759"/>
        </a:xfrm>
        <a:prstGeom prst="flowChartManualOperation">
          <a:avLst/>
        </a:prstGeom>
        <a:gradFill rotWithShape="0">
          <a:gsLst>
            <a:gs pos="0">
              <a:schemeClr val="accent4">
                <a:alpha val="90000"/>
                <a:hueOff val="0"/>
                <a:satOff val="0"/>
                <a:lumOff val="0"/>
                <a:alphaOff val="-33333"/>
                <a:tint val="50000"/>
                <a:satMod val="300000"/>
              </a:schemeClr>
            </a:gs>
            <a:gs pos="35000">
              <a:schemeClr val="accent4">
                <a:alpha val="90000"/>
                <a:hueOff val="0"/>
                <a:satOff val="0"/>
                <a:lumOff val="0"/>
                <a:alphaOff val="-33333"/>
                <a:tint val="37000"/>
                <a:satMod val="300000"/>
              </a:schemeClr>
            </a:gs>
            <a:gs pos="100000">
              <a:schemeClr val="accent4">
                <a:alpha val="90000"/>
                <a:hueOff val="0"/>
                <a:satOff val="0"/>
                <a:lumOff val="0"/>
                <a:alphaOff val="-33333"/>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0" tIns="0" rIns="89049" bIns="0" numCol="1" spcCol="1270" anchor="ctr" anchorCtr="0">
          <a:noAutofit/>
        </a:bodyPr>
        <a:lstStyle/>
        <a:p>
          <a:pPr lvl="0" algn="ctr" defTabSz="622300">
            <a:lnSpc>
              <a:spcPct val="90000"/>
            </a:lnSpc>
            <a:spcBef>
              <a:spcPct val="0"/>
            </a:spcBef>
            <a:spcAft>
              <a:spcPct val="35000"/>
            </a:spcAft>
          </a:pPr>
          <a:r>
            <a:rPr lang="en-US" sz="1400" kern="1200" dirty="0" smtClean="0"/>
            <a:t>Targeted Parent Groups (ESL)</a:t>
          </a:r>
          <a:endParaRPr lang="en-US" sz="1400" kern="1200" dirty="0"/>
        </a:p>
      </dsp:txBody>
      <dsp:txXfrm rot="5400000">
        <a:off x="5605103" y="883920"/>
        <a:ext cx="1041759" cy="2651760"/>
      </dsp:txXfrm>
    </dsp:sp>
    <dsp:sp modelId="{B27CB45E-6539-468E-B9B3-53ECFA33C5E8}">
      <dsp:nvSpPr>
        <dsp:cNvPr id="0" name=""/>
        <dsp:cNvSpPr/>
      </dsp:nvSpPr>
      <dsp:spPr>
        <a:xfrm rot="16200000">
          <a:off x="5036074" y="1688920"/>
          <a:ext cx="4419600" cy="1041759"/>
        </a:xfrm>
        <a:prstGeom prst="flowChartManualOperation">
          <a:avLst/>
        </a:prstGeom>
        <a:gradFill rotWithShape="0">
          <a:gsLst>
            <a:gs pos="0">
              <a:schemeClr val="accent4">
                <a:alpha val="90000"/>
                <a:hueOff val="0"/>
                <a:satOff val="0"/>
                <a:lumOff val="0"/>
                <a:alphaOff val="-40000"/>
                <a:tint val="50000"/>
                <a:satMod val="300000"/>
              </a:schemeClr>
            </a:gs>
            <a:gs pos="35000">
              <a:schemeClr val="accent4">
                <a:alpha val="90000"/>
                <a:hueOff val="0"/>
                <a:satOff val="0"/>
                <a:lumOff val="0"/>
                <a:alphaOff val="-40000"/>
                <a:tint val="37000"/>
                <a:satMod val="300000"/>
              </a:schemeClr>
            </a:gs>
            <a:gs pos="100000">
              <a:schemeClr val="accent4">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0" tIns="0" rIns="89049" bIns="0" numCol="1" spcCol="1270" anchor="ctr" anchorCtr="0">
          <a:noAutofit/>
        </a:bodyPr>
        <a:lstStyle/>
        <a:p>
          <a:pPr lvl="0" algn="ctr" defTabSz="622300">
            <a:lnSpc>
              <a:spcPct val="90000"/>
            </a:lnSpc>
            <a:spcBef>
              <a:spcPct val="0"/>
            </a:spcBef>
            <a:spcAft>
              <a:spcPct val="35000"/>
            </a:spcAft>
          </a:pPr>
          <a:r>
            <a:rPr lang="en-US" sz="1400" kern="1200" dirty="0" smtClean="0"/>
            <a:t>TEEA</a:t>
          </a:r>
          <a:endParaRPr lang="en-US" sz="1400" kern="1200" dirty="0"/>
        </a:p>
      </dsp:txBody>
      <dsp:txXfrm rot="5400000">
        <a:off x="6724994" y="883920"/>
        <a:ext cx="1041759" cy="265176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38D1955-B5A4-4723-B8D2-B4AA66B0BE1F}" type="datetimeFigureOut">
              <a:rPr lang="en-US" smtClean="0"/>
              <a:t>1/8/2018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DEC2C5-D7F5-41B5-B6B5-D803FF923B1A}" type="slidenum">
              <a:rPr lang="en-US" smtClean="0"/>
              <a:t>‹#›</a:t>
            </a:fld>
            <a:endParaRPr lang="en-US"/>
          </a:p>
        </p:txBody>
      </p:sp>
    </p:spTree>
    <p:extLst>
      <p:ext uri="{BB962C8B-B14F-4D97-AF65-F5344CB8AC3E}">
        <p14:creationId xmlns:p14="http://schemas.microsoft.com/office/powerpoint/2010/main" val="10172240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1923C3-4196-49EF-8FDC-3D0FCC714017}" type="datetimeFigureOut">
              <a:rPr lang="en-US" smtClean="0"/>
              <a:t>1/8/2018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B5BBEB-3ECF-4473-9F30-4E47A165E974}" type="slidenum">
              <a:rPr lang="en-US" smtClean="0"/>
              <a:t>‹#›</a:t>
            </a:fld>
            <a:endParaRPr lang="en-US"/>
          </a:p>
        </p:txBody>
      </p:sp>
    </p:spTree>
    <p:extLst>
      <p:ext uri="{BB962C8B-B14F-4D97-AF65-F5344CB8AC3E}">
        <p14:creationId xmlns:p14="http://schemas.microsoft.com/office/powerpoint/2010/main" val="3151655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17" indent="-280391" algn="ctr">
              <a:defRPr sz="1100">
                <a:solidFill>
                  <a:srgbClr val="333300"/>
                </a:solidFill>
                <a:latin typeface="Times New Roman" pitchFamily="18" charset="0"/>
              </a:defRPr>
            </a:lvl2pPr>
            <a:lvl3pPr marL="1121564" indent="-224312" algn="ctr">
              <a:defRPr sz="1100">
                <a:solidFill>
                  <a:srgbClr val="333300"/>
                </a:solidFill>
                <a:latin typeface="Times New Roman" pitchFamily="18" charset="0"/>
              </a:defRPr>
            </a:lvl3pPr>
            <a:lvl4pPr marL="1570189" indent="-224312" algn="ctr">
              <a:defRPr sz="1100">
                <a:solidFill>
                  <a:srgbClr val="333300"/>
                </a:solidFill>
                <a:latin typeface="Times New Roman" pitchFamily="18" charset="0"/>
              </a:defRPr>
            </a:lvl4pPr>
            <a:lvl5pPr marL="2018816" indent="-224312" algn="ctr">
              <a:defRPr sz="1100">
                <a:solidFill>
                  <a:srgbClr val="333300"/>
                </a:solidFill>
                <a:latin typeface="Times New Roman" pitchFamily="18" charset="0"/>
              </a:defRPr>
            </a:lvl5pPr>
            <a:lvl6pPr marL="2467441" indent="-224312" algn="ctr" eaLnBrk="0" fontAlgn="base" hangingPunct="0">
              <a:spcBef>
                <a:spcPct val="0"/>
              </a:spcBef>
              <a:spcAft>
                <a:spcPct val="0"/>
              </a:spcAft>
              <a:defRPr sz="1100">
                <a:solidFill>
                  <a:srgbClr val="333300"/>
                </a:solidFill>
                <a:latin typeface="Times New Roman" pitchFamily="18" charset="0"/>
              </a:defRPr>
            </a:lvl6pPr>
            <a:lvl7pPr marL="2916065" indent="-224312" algn="ctr" eaLnBrk="0" fontAlgn="base" hangingPunct="0">
              <a:spcBef>
                <a:spcPct val="0"/>
              </a:spcBef>
              <a:spcAft>
                <a:spcPct val="0"/>
              </a:spcAft>
              <a:defRPr sz="1100">
                <a:solidFill>
                  <a:srgbClr val="333300"/>
                </a:solidFill>
                <a:latin typeface="Times New Roman" pitchFamily="18" charset="0"/>
              </a:defRPr>
            </a:lvl7pPr>
            <a:lvl8pPr marL="3364692" indent="-224312" algn="ctr" eaLnBrk="0" fontAlgn="base" hangingPunct="0">
              <a:spcBef>
                <a:spcPct val="0"/>
              </a:spcBef>
              <a:spcAft>
                <a:spcPct val="0"/>
              </a:spcAft>
              <a:defRPr sz="1100">
                <a:solidFill>
                  <a:srgbClr val="333300"/>
                </a:solidFill>
                <a:latin typeface="Times New Roman" pitchFamily="18" charset="0"/>
              </a:defRPr>
            </a:lvl8pPr>
            <a:lvl9pPr marL="3813317" indent="-224312" algn="ctr" eaLnBrk="0" fontAlgn="base" hangingPunct="0">
              <a:spcBef>
                <a:spcPct val="0"/>
              </a:spcBef>
              <a:spcAft>
                <a:spcPct val="0"/>
              </a:spcAft>
              <a:defRPr sz="1100">
                <a:solidFill>
                  <a:srgbClr val="333300"/>
                </a:solidFill>
                <a:latin typeface="Times New Roman" pitchFamily="18" charset="0"/>
              </a:defRPr>
            </a:lvl9pPr>
          </a:lstStyle>
          <a:p>
            <a:pPr algn="r"/>
            <a:fld id="{5F54E29F-0093-4DF4-994B-B43C0C55AA6E}" type="slidenum">
              <a:rPr lang="en-US" altLang="en-US" sz="1200">
                <a:solidFill>
                  <a:srgbClr val="000000"/>
                </a:solidFill>
              </a:rPr>
              <a:pPr algn="r"/>
              <a:t>1</a:t>
            </a:fld>
            <a:endParaRPr lang="en-US" altLang="en-US" sz="1200">
              <a:solidFill>
                <a:srgbClr val="000000"/>
              </a:solidFill>
            </a:endParaRPr>
          </a:p>
        </p:txBody>
      </p:sp>
      <p:sp>
        <p:nvSpPr>
          <p:cNvPr id="51203" name="Rectangle 2"/>
          <p:cNvSpPr>
            <a:spLocks noGrp="1" noRot="1" noChangeAspect="1" noChangeArrowheads="1" noTextEdit="1"/>
          </p:cNvSpPr>
          <p:nvPr>
            <p:ph type="sldImg"/>
          </p:nvPr>
        </p:nvSpPr>
        <p:spPr>
          <a:xfrm>
            <a:off x="1143000" y="685800"/>
            <a:ext cx="4572000" cy="3429000"/>
          </a:xfrm>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There is a significant body of research showing the relationship between improving school performance, attendance, attachment and commitment, and the development of pro-social skills and leadership capacity related to </a:t>
            </a:r>
            <a:r>
              <a:rPr lang="en-US" i="1" u="sng" dirty="0"/>
              <a:t>increased physical activity and improved opportunities for project-based, hands-on or real life learning.</a:t>
            </a:r>
            <a:r>
              <a:rPr lang="en-US" dirty="0"/>
              <a:t>  LGEG is focused on getting children to participate in school activities where they can learn important science, math and language arts concepts and at the same time be more physically active, improve healthy eating habits and have fun.  LGEG activities promote leadership and responsibility in children  and, according to teacher surveys, have improved classroom participation. </a:t>
            </a:r>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ndara" panose="020E0502030303020204" pitchFamily="34" charset="0"/>
                <a:ea typeface="MS PGothic" panose="020B0600070205080204" pitchFamily="34" charset="-128"/>
              </a:defRPr>
            </a:lvl1pPr>
            <a:lvl2pPr marL="742883" indent="-285724" eaLnBrk="0" hangingPunct="0">
              <a:defRPr>
                <a:solidFill>
                  <a:schemeClr val="tx1"/>
                </a:solidFill>
                <a:latin typeface="Candara" panose="020E0502030303020204" pitchFamily="34" charset="0"/>
                <a:ea typeface="MS PGothic" panose="020B0600070205080204" pitchFamily="34" charset="-128"/>
              </a:defRPr>
            </a:lvl2pPr>
            <a:lvl3pPr marL="1142898" indent="-228580" eaLnBrk="0" hangingPunct="0">
              <a:defRPr>
                <a:solidFill>
                  <a:schemeClr val="tx1"/>
                </a:solidFill>
                <a:latin typeface="Candara" panose="020E0502030303020204" pitchFamily="34" charset="0"/>
                <a:ea typeface="MS PGothic" panose="020B0600070205080204" pitchFamily="34" charset="-128"/>
              </a:defRPr>
            </a:lvl3pPr>
            <a:lvl4pPr marL="1600057" indent="-228580" eaLnBrk="0" hangingPunct="0">
              <a:defRPr>
                <a:solidFill>
                  <a:schemeClr val="tx1"/>
                </a:solidFill>
                <a:latin typeface="Candara" panose="020E0502030303020204" pitchFamily="34" charset="0"/>
                <a:ea typeface="MS PGothic" panose="020B0600070205080204" pitchFamily="34" charset="-128"/>
              </a:defRPr>
            </a:lvl4pPr>
            <a:lvl5pPr marL="2057217" indent="-228580" eaLnBrk="0" hangingPunct="0">
              <a:defRPr>
                <a:solidFill>
                  <a:schemeClr val="tx1"/>
                </a:solidFill>
                <a:latin typeface="Candara" panose="020E0502030303020204" pitchFamily="34" charset="0"/>
                <a:ea typeface="MS PGothic" panose="020B0600070205080204" pitchFamily="34" charset="-128"/>
              </a:defRPr>
            </a:lvl5pPr>
            <a:lvl6pPr marL="2514376" indent="-228580"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6pPr>
            <a:lvl7pPr marL="2971535" indent="-228580"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7pPr>
            <a:lvl8pPr marL="3428695" indent="-228580"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8pPr>
            <a:lvl9pPr marL="3885854" indent="-228580"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9pPr>
          </a:lstStyle>
          <a:p>
            <a:pPr eaLnBrk="1" hangingPunct="1"/>
            <a:fld id="{CC0186F7-EE56-4F20-AF1E-AC4581C25D52}" type="slidenum">
              <a:rPr lang="en-US" altLang="en-US">
                <a:solidFill>
                  <a:srgbClr val="9A5315"/>
                </a:solidFill>
              </a:rPr>
              <a:pPr eaLnBrk="1" hangingPunct="1"/>
              <a:t>10</a:t>
            </a:fld>
            <a:endParaRPr lang="en-US" altLang="en-US">
              <a:solidFill>
                <a:srgbClr val="9A5315"/>
              </a:solidFill>
            </a:endParaRPr>
          </a:p>
        </p:txBody>
      </p:sp>
    </p:spTree>
    <p:extLst>
      <p:ext uri="{BB962C8B-B14F-4D97-AF65-F5344CB8AC3E}">
        <p14:creationId xmlns:p14="http://schemas.microsoft.com/office/powerpoint/2010/main" val="125684345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solidFill>
                  <a:prstClr val="black"/>
                </a:solidFill>
              </a:rPr>
              <a:pPr/>
              <a:t>103</a:t>
            </a:fld>
            <a:endParaRPr lang="en-US">
              <a:solidFill>
                <a:prstClr val="black"/>
              </a:solidFill>
            </a:endParaRPr>
          </a:p>
        </p:txBody>
      </p:sp>
    </p:spTree>
    <p:extLst>
      <p:ext uri="{BB962C8B-B14F-4D97-AF65-F5344CB8AC3E}">
        <p14:creationId xmlns:p14="http://schemas.microsoft.com/office/powerpoint/2010/main" val="301194889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solidFill>
                  <a:prstClr val="black"/>
                </a:solidFill>
              </a:rPr>
              <a:pPr/>
              <a:t>104</a:t>
            </a:fld>
            <a:endParaRPr lang="en-US">
              <a:solidFill>
                <a:prstClr val="black"/>
              </a:solidFill>
            </a:endParaRPr>
          </a:p>
        </p:txBody>
      </p:sp>
    </p:spTree>
    <p:extLst>
      <p:ext uri="{BB962C8B-B14F-4D97-AF65-F5344CB8AC3E}">
        <p14:creationId xmlns:p14="http://schemas.microsoft.com/office/powerpoint/2010/main" val="97885850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Have groups participate in an activity</a:t>
            </a:r>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t>105</a:t>
            </a:fld>
            <a:endParaRPr lang="en-US"/>
          </a:p>
        </p:txBody>
      </p:sp>
    </p:spTree>
    <p:extLst>
      <p:ext uri="{BB962C8B-B14F-4D97-AF65-F5344CB8AC3E}">
        <p14:creationId xmlns:p14="http://schemas.microsoft.com/office/powerpoint/2010/main" val="38011987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t>106</a:t>
            </a:fld>
            <a:endParaRPr lang="en-US"/>
          </a:p>
        </p:txBody>
      </p:sp>
    </p:spTree>
    <p:extLst>
      <p:ext uri="{BB962C8B-B14F-4D97-AF65-F5344CB8AC3E}">
        <p14:creationId xmlns:p14="http://schemas.microsoft.com/office/powerpoint/2010/main" val="424075195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You can start with short term actions in your plan to improve the school health environment in each of these areas: classroom, grade level, cafeteria, gym/playground and engaging families. In some schools, we have seen communities and families connecting through:</a:t>
            </a:r>
          </a:p>
          <a:p>
            <a:pPr marL="174708" indent="-174708">
              <a:buFont typeface="Arial" panose="020B0604020202020204" pitchFamily="34" charset="0"/>
              <a:buChar char="•"/>
            </a:pPr>
            <a:r>
              <a:rPr lang="en-US" dirty="0" smtClean="0"/>
              <a:t>PTA/PTO support of school gardens</a:t>
            </a:r>
          </a:p>
          <a:p>
            <a:pPr marL="174708" indent="-174708">
              <a:buFont typeface="Arial" panose="020B0604020202020204" pitchFamily="34" charset="0"/>
              <a:buChar char="•"/>
            </a:pPr>
            <a:r>
              <a:rPr lang="en-US" dirty="0" smtClean="0"/>
              <a:t>ESL classes helping with the vegetable demonstrations</a:t>
            </a:r>
          </a:p>
          <a:p>
            <a:pPr marL="174708" indent="-174708">
              <a:buFont typeface="Arial" panose="020B0604020202020204" pitchFamily="34" charset="0"/>
              <a:buChar char="•"/>
            </a:pPr>
            <a:r>
              <a:rPr lang="en-US" dirty="0" smtClean="0"/>
              <a:t>Parent and family members volunteering with vegetable tastings/demonstrations, garden building/planting/maintenance, and Walk Across Texas support</a:t>
            </a:r>
          </a:p>
          <a:p>
            <a:pPr marL="174708" indent="-174708">
              <a:buFont typeface="Arial" panose="020B0604020202020204" pitchFamily="34" charset="0"/>
              <a:buChar char="•"/>
            </a:pPr>
            <a:r>
              <a:rPr lang="en-US" dirty="0" smtClean="0"/>
              <a:t>Local community volunteer groups providing assistance with garden and nutrition demonstrations, and physical activities</a:t>
            </a:r>
          </a:p>
          <a:p>
            <a:pPr marL="174708" indent="-174708">
              <a:buFont typeface="Arial" panose="020B0604020202020204" pitchFamily="34" charset="0"/>
              <a:buChar char="•"/>
            </a:pPr>
            <a:r>
              <a:rPr lang="en-US" dirty="0" smtClean="0"/>
              <a:t>Community service organizations (ex. Junior League) providing financial assistance for building school gardens and improving out door recreation spaces </a:t>
            </a:r>
          </a:p>
          <a:p>
            <a:pPr marL="174708" indent="-174708">
              <a:buFont typeface="Arial" panose="020B0604020202020204" pitchFamily="34" charset="0"/>
              <a:buChar char="•"/>
            </a:pPr>
            <a:r>
              <a:rPr lang="en-US" dirty="0" smtClean="0"/>
              <a:t>High School Career Tech and Agriculture teachers partnering high school students with elementary classrooms for mentoring </a:t>
            </a:r>
          </a:p>
          <a:p>
            <a:pPr marL="174708" indent="-174708">
              <a:buFont typeface="Arial" panose="020B0604020202020204" pitchFamily="34" charset="0"/>
              <a:buChar char="•"/>
            </a:pPr>
            <a:r>
              <a:rPr lang="en-US" dirty="0" smtClean="0"/>
              <a:t>Local vegetable producers and farmers</a:t>
            </a:r>
          </a:p>
          <a:p>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t>107</a:t>
            </a:fld>
            <a:endParaRPr lang="en-US"/>
          </a:p>
        </p:txBody>
      </p:sp>
    </p:spTree>
    <p:extLst>
      <p:ext uri="{BB962C8B-B14F-4D97-AF65-F5344CB8AC3E}">
        <p14:creationId xmlns:p14="http://schemas.microsoft.com/office/powerpoint/2010/main" val="422421141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t>108</a:t>
            </a:fld>
            <a:endParaRPr lang="en-US"/>
          </a:p>
        </p:txBody>
      </p:sp>
    </p:spTree>
    <p:extLst>
      <p:ext uri="{BB962C8B-B14F-4D97-AF65-F5344CB8AC3E}">
        <p14:creationId xmlns:p14="http://schemas.microsoft.com/office/powerpoint/2010/main" val="424075195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t>109</a:t>
            </a:fld>
            <a:endParaRPr lang="en-US"/>
          </a:p>
        </p:txBody>
      </p:sp>
    </p:spTree>
    <p:extLst>
      <p:ext uri="{BB962C8B-B14F-4D97-AF65-F5344CB8AC3E}">
        <p14:creationId xmlns:p14="http://schemas.microsoft.com/office/powerpoint/2010/main" val="424075195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You can start with short term actions in your plan to improve the school health environment in each of these areas: classroom, grade level, cafeteria, gym/playground and engaging families. In some schools, we have seen communities and families connecting through:</a:t>
            </a:r>
          </a:p>
          <a:p>
            <a:pPr marL="174708" indent="-174708">
              <a:buFont typeface="Arial" panose="020B0604020202020204" pitchFamily="34" charset="0"/>
              <a:buChar char="•"/>
            </a:pPr>
            <a:r>
              <a:rPr lang="en-US" dirty="0" smtClean="0"/>
              <a:t>PTA/PTO support of school gardens</a:t>
            </a:r>
          </a:p>
          <a:p>
            <a:pPr marL="174708" indent="-174708">
              <a:buFont typeface="Arial" panose="020B0604020202020204" pitchFamily="34" charset="0"/>
              <a:buChar char="•"/>
            </a:pPr>
            <a:r>
              <a:rPr lang="en-US" dirty="0" smtClean="0"/>
              <a:t>ESL classes helping with the vegetable demonstrations</a:t>
            </a:r>
          </a:p>
          <a:p>
            <a:pPr marL="174708" indent="-174708">
              <a:buFont typeface="Arial" panose="020B0604020202020204" pitchFamily="34" charset="0"/>
              <a:buChar char="•"/>
            </a:pPr>
            <a:r>
              <a:rPr lang="en-US" dirty="0" smtClean="0"/>
              <a:t>Parent and family members volunteering with vegetable tastings/demonstrations, garden building/planting/maintenance, and Walk Across Texas support</a:t>
            </a:r>
          </a:p>
          <a:p>
            <a:pPr marL="174708" indent="-174708">
              <a:buFont typeface="Arial" panose="020B0604020202020204" pitchFamily="34" charset="0"/>
              <a:buChar char="•"/>
            </a:pPr>
            <a:r>
              <a:rPr lang="en-US" dirty="0" smtClean="0"/>
              <a:t>Local community volunteer groups providing assistance with garden and nutrition demonstrations, and physical activities</a:t>
            </a:r>
          </a:p>
          <a:p>
            <a:pPr marL="174708" indent="-174708">
              <a:buFont typeface="Arial" panose="020B0604020202020204" pitchFamily="34" charset="0"/>
              <a:buChar char="•"/>
            </a:pPr>
            <a:r>
              <a:rPr lang="en-US" dirty="0" smtClean="0"/>
              <a:t>Community service organizations (ex. Junior League) providing financial assistance for building school gardens and improving out door recreation spaces </a:t>
            </a:r>
          </a:p>
          <a:p>
            <a:pPr marL="174708" indent="-174708">
              <a:buFont typeface="Arial" panose="020B0604020202020204" pitchFamily="34" charset="0"/>
              <a:buChar char="•"/>
            </a:pPr>
            <a:r>
              <a:rPr lang="en-US" dirty="0" smtClean="0"/>
              <a:t>High School Career Tech and Agriculture teachers partnering high school students with elementary classrooms for mentoring </a:t>
            </a:r>
          </a:p>
          <a:p>
            <a:pPr marL="174708" indent="-174708">
              <a:buFont typeface="Arial" panose="020B0604020202020204" pitchFamily="34" charset="0"/>
              <a:buChar char="•"/>
            </a:pPr>
            <a:r>
              <a:rPr lang="en-US" dirty="0" smtClean="0"/>
              <a:t>Local vegetable producers and farmers</a:t>
            </a:r>
          </a:p>
          <a:p>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t>110</a:t>
            </a:fld>
            <a:endParaRPr lang="en-US"/>
          </a:p>
        </p:txBody>
      </p:sp>
    </p:spTree>
    <p:extLst>
      <p:ext uri="{BB962C8B-B14F-4D97-AF65-F5344CB8AC3E}">
        <p14:creationId xmlns:p14="http://schemas.microsoft.com/office/powerpoint/2010/main" val="422421141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t>111</a:t>
            </a:fld>
            <a:endParaRPr lang="en-US"/>
          </a:p>
        </p:txBody>
      </p:sp>
    </p:spTree>
    <p:extLst>
      <p:ext uri="{BB962C8B-B14F-4D97-AF65-F5344CB8AC3E}">
        <p14:creationId xmlns:p14="http://schemas.microsoft.com/office/powerpoint/2010/main" val="313818126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998565D-C3BA-4C0D-8880-F0E2DE9E315C}" type="slidenum">
              <a:rPr lang="en-US" altLang="en-US" smtClean="0"/>
              <a:pPr/>
              <a:t>112</a:t>
            </a:fld>
            <a:endParaRPr lang="en-US" altLang="en-US" smtClean="0"/>
          </a:p>
        </p:txBody>
      </p:sp>
      <p:sp>
        <p:nvSpPr>
          <p:cNvPr id="124931"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1249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4102652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35" indent="-171435">
              <a:buFont typeface="Arial" panose="020B0604020202020204" pitchFamily="34" charset="0"/>
              <a:buChar char="•"/>
            </a:pPr>
            <a:r>
              <a:rPr lang="en-US" dirty="0" smtClean="0"/>
              <a:t>This is a nice visual of the ethnic distribution:</a:t>
            </a:r>
            <a:r>
              <a:rPr lang="en-US" baseline="0" dirty="0" smtClean="0"/>
              <a:t>  </a:t>
            </a:r>
          </a:p>
          <a:p>
            <a:pPr marL="171435" indent="-171435">
              <a:buFont typeface="Arial" panose="020B0604020202020204" pitchFamily="34" charset="0"/>
              <a:buChar char="•"/>
            </a:pPr>
            <a:endParaRPr lang="en-US" baseline="0" dirty="0" smtClean="0"/>
          </a:p>
          <a:p>
            <a:pPr marL="171435" indent="-171435">
              <a:buFont typeface="Arial" panose="020B0604020202020204" pitchFamily="34" charset="0"/>
              <a:buChar char="•"/>
            </a:pPr>
            <a:r>
              <a:rPr lang="en-US" dirty="0" smtClean="0"/>
              <a:t>Over 25% of the participating</a:t>
            </a:r>
            <a:r>
              <a:rPr lang="en-US" baseline="0" dirty="0" smtClean="0"/>
              <a:t> parents spoke Spanish as their main language</a:t>
            </a:r>
            <a:endParaRPr lang="en-US" dirty="0"/>
          </a:p>
        </p:txBody>
      </p:sp>
      <p:sp>
        <p:nvSpPr>
          <p:cNvPr id="4" name="Slide Number Placeholder 3"/>
          <p:cNvSpPr>
            <a:spLocks noGrp="1"/>
          </p:cNvSpPr>
          <p:nvPr>
            <p:ph type="sldNum" sz="quarter" idx="10"/>
          </p:nvPr>
        </p:nvSpPr>
        <p:spPr/>
        <p:txBody>
          <a:bodyPr/>
          <a:lstStyle/>
          <a:p>
            <a:fld id="{75F0B060-5C1E-4E15-A3AC-0B1F4C5D7F5A}" type="slidenum">
              <a:rPr lang="en-US">
                <a:solidFill>
                  <a:prstClr val="black"/>
                </a:solidFill>
                <a:latin typeface="Segoe Print"/>
              </a:rPr>
              <a:pPr/>
              <a:t>12</a:t>
            </a:fld>
            <a:endParaRPr lang="en-US">
              <a:solidFill>
                <a:prstClr val="black"/>
              </a:solidFill>
              <a:latin typeface="Segoe Print"/>
            </a:endParaRPr>
          </a:p>
        </p:txBody>
      </p:sp>
    </p:spTree>
    <p:extLst>
      <p:ext uri="{BB962C8B-B14F-4D97-AF65-F5344CB8AC3E}">
        <p14:creationId xmlns:p14="http://schemas.microsoft.com/office/powerpoint/2010/main" val="95953928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t>113</a:t>
            </a:fld>
            <a:endParaRPr lang="en-US"/>
          </a:p>
        </p:txBody>
      </p:sp>
    </p:spTree>
    <p:extLst>
      <p:ext uri="{BB962C8B-B14F-4D97-AF65-F5344CB8AC3E}">
        <p14:creationId xmlns:p14="http://schemas.microsoft.com/office/powerpoint/2010/main" val="313257181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998565D-C3BA-4C0D-8880-F0E2DE9E315C}" type="slidenum">
              <a:rPr lang="en-US" altLang="en-US" smtClean="0"/>
              <a:pPr/>
              <a:t>114</a:t>
            </a:fld>
            <a:endParaRPr lang="en-US" altLang="en-US" smtClean="0"/>
          </a:p>
        </p:txBody>
      </p:sp>
      <p:sp>
        <p:nvSpPr>
          <p:cNvPr id="124931"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1249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smtClean="0"/>
          </a:p>
        </p:txBody>
      </p:sp>
    </p:spTree>
    <p:extLst>
      <p:ext uri="{BB962C8B-B14F-4D97-AF65-F5344CB8AC3E}">
        <p14:creationId xmlns:p14="http://schemas.microsoft.com/office/powerpoint/2010/main" val="98285817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29057" indent="-280406">
              <a:defRPr>
                <a:solidFill>
                  <a:schemeClr val="tx1"/>
                </a:solidFill>
                <a:latin typeface="Arial" charset="0"/>
              </a:defRPr>
            </a:lvl2pPr>
            <a:lvl3pPr marL="1121626" indent="-224325">
              <a:defRPr>
                <a:solidFill>
                  <a:schemeClr val="tx1"/>
                </a:solidFill>
                <a:latin typeface="Arial" charset="0"/>
              </a:defRPr>
            </a:lvl3pPr>
            <a:lvl4pPr marL="1570276" indent="-224325">
              <a:defRPr>
                <a:solidFill>
                  <a:schemeClr val="tx1"/>
                </a:solidFill>
                <a:latin typeface="Arial" charset="0"/>
              </a:defRPr>
            </a:lvl4pPr>
            <a:lvl5pPr marL="2018927" indent="-224325">
              <a:defRPr>
                <a:solidFill>
                  <a:schemeClr val="tx1"/>
                </a:solidFill>
                <a:latin typeface="Arial" charset="0"/>
              </a:defRPr>
            </a:lvl5pPr>
            <a:lvl6pPr marL="2467577" indent="-224325" eaLnBrk="0" fontAlgn="base" hangingPunct="0">
              <a:spcBef>
                <a:spcPct val="0"/>
              </a:spcBef>
              <a:spcAft>
                <a:spcPct val="0"/>
              </a:spcAft>
              <a:defRPr>
                <a:solidFill>
                  <a:schemeClr val="tx1"/>
                </a:solidFill>
                <a:latin typeface="Arial" charset="0"/>
              </a:defRPr>
            </a:lvl6pPr>
            <a:lvl7pPr marL="2916227" indent="-224325" eaLnBrk="0" fontAlgn="base" hangingPunct="0">
              <a:spcBef>
                <a:spcPct val="0"/>
              </a:spcBef>
              <a:spcAft>
                <a:spcPct val="0"/>
              </a:spcAft>
              <a:defRPr>
                <a:solidFill>
                  <a:schemeClr val="tx1"/>
                </a:solidFill>
                <a:latin typeface="Arial" charset="0"/>
              </a:defRPr>
            </a:lvl7pPr>
            <a:lvl8pPr marL="3364878" indent="-224325" eaLnBrk="0" fontAlgn="base" hangingPunct="0">
              <a:spcBef>
                <a:spcPct val="0"/>
              </a:spcBef>
              <a:spcAft>
                <a:spcPct val="0"/>
              </a:spcAft>
              <a:defRPr>
                <a:solidFill>
                  <a:schemeClr val="tx1"/>
                </a:solidFill>
                <a:latin typeface="Arial" charset="0"/>
              </a:defRPr>
            </a:lvl8pPr>
            <a:lvl9pPr marL="3813528" indent="-224325" eaLnBrk="0" fontAlgn="base" hangingPunct="0">
              <a:spcBef>
                <a:spcPct val="0"/>
              </a:spcBef>
              <a:spcAft>
                <a:spcPct val="0"/>
              </a:spcAft>
              <a:defRPr>
                <a:solidFill>
                  <a:schemeClr val="tx1"/>
                </a:solidFill>
                <a:latin typeface="Arial" charset="0"/>
              </a:defRPr>
            </a:lvl9pPr>
          </a:lstStyle>
          <a:p>
            <a:fld id="{E92C9B9E-32AC-4705-8C58-93AC63C0FBA9}" type="slidenum">
              <a:rPr lang="en-US" altLang="en-US"/>
              <a:pPr/>
              <a:t>115</a:t>
            </a:fld>
            <a:endParaRPr lang="en-US" altLang="en-US"/>
          </a:p>
        </p:txBody>
      </p:sp>
      <p:sp>
        <p:nvSpPr>
          <p:cNvPr id="40963" name="Rectangle 2"/>
          <p:cNvSpPr>
            <a:spLocks noGrp="1" noRot="1" noChangeAspect="1" noChangeArrowheads="1" noTextEdit="1"/>
          </p:cNvSpPr>
          <p:nvPr>
            <p:ph type="sldImg"/>
          </p:nvPr>
        </p:nvSpPr>
        <p:spPr>
          <a:xfrm>
            <a:off x="1143000" y="685800"/>
            <a:ext cx="4572000" cy="3429000"/>
          </a:xfrm>
          <a:ln/>
        </p:spPr>
      </p:sp>
      <p:sp>
        <p:nvSpPr>
          <p:cNvPr id="4096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ndara" panose="020E0502030303020204" pitchFamily="34" charset="0"/>
                <a:ea typeface="MS PGothic" panose="020B0600070205080204" pitchFamily="34" charset="-128"/>
              </a:defRPr>
            </a:lvl1pPr>
            <a:lvl2pPr marL="742950" indent="-285750" eaLnBrk="0" hangingPunct="0">
              <a:defRPr>
                <a:solidFill>
                  <a:schemeClr val="tx1"/>
                </a:solidFill>
                <a:latin typeface="Candara" panose="020E0502030303020204" pitchFamily="34" charset="0"/>
                <a:ea typeface="MS PGothic" panose="020B0600070205080204" pitchFamily="34" charset="-128"/>
              </a:defRPr>
            </a:lvl2pPr>
            <a:lvl3pPr marL="1143000" indent="-228600" eaLnBrk="0" hangingPunct="0">
              <a:defRPr>
                <a:solidFill>
                  <a:schemeClr val="tx1"/>
                </a:solidFill>
                <a:latin typeface="Candara" panose="020E0502030303020204" pitchFamily="34" charset="0"/>
                <a:ea typeface="MS PGothic" panose="020B0600070205080204" pitchFamily="34" charset="-128"/>
              </a:defRPr>
            </a:lvl3pPr>
            <a:lvl4pPr marL="1600200" indent="-228600" eaLnBrk="0" hangingPunct="0">
              <a:defRPr>
                <a:solidFill>
                  <a:schemeClr val="tx1"/>
                </a:solidFill>
                <a:latin typeface="Candara" panose="020E0502030303020204" pitchFamily="34" charset="0"/>
                <a:ea typeface="MS PGothic" panose="020B0600070205080204" pitchFamily="34" charset="-128"/>
              </a:defRPr>
            </a:lvl4pPr>
            <a:lvl5pPr marL="2057400" indent="-228600" eaLnBrk="0" hangingPunct="0">
              <a:defRPr>
                <a:solidFill>
                  <a:schemeClr val="tx1"/>
                </a:solidFill>
                <a:latin typeface="Candara" panose="020E0502030303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9pPr>
          </a:lstStyle>
          <a:p>
            <a:pPr eaLnBrk="1" hangingPunct="1"/>
            <a:fld id="{76DD1F14-5E0A-41E2-93D8-57E5D47EFC0C}" type="slidenum">
              <a:rPr lang="en-US" altLang="en-US"/>
              <a:pPr eaLnBrk="1" hangingPunct="1"/>
              <a:t>116</a:t>
            </a:fld>
            <a:endParaRPr lang="en-US" altLang="en-US"/>
          </a:p>
        </p:txBody>
      </p:sp>
    </p:spTree>
    <p:extLst>
      <p:ext uri="{BB962C8B-B14F-4D97-AF65-F5344CB8AC3E}">
        <p14:creationId xmlns:p14="http://schemas.microsoft.com/office/powerpoint/2010/main" val="342158145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t>117</a:t>
            </a:fld>
            <a:endParaRPr lang="en-US"/>
          </a:p>
        </p:txBody>
      </p:sp>
    </p:spTree>
    <p:extLst>
      <p:ext uri="{BB962C8B-B14F-4D97-AF65-F5344CB8AC3E}">
        <p14:creationId xmlns:p14="http://schemas.microsoft.com/office/powerpoint/2010/main" val="106860785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ndara" panose="020E0502030303020204" pitchFamily="34" charset="0"/>
                <a:ea typeface="MS PGothic" panose="020B0600070205080204" pitchFamily="34" charset="-128"/>
              </a:defRPr>
            </a:lvl1pPr>
            <a:lvl2pPr marL="742909" indent="-285734" eaLnBrk="0" hangingPunct="0">
              <a:defRPr>
                <a:solidFill>
                  <a:schemeClr val="tx1"/>
                </a:solidFill>
                <a:latin typeface="Candara" panose="020E0502030303020204" pitchFamily="34" charset="0"/>
                <a:ea typeface="MS PGothic" panose="020B0600070205080204" pitchFamily="34" charset="-128"/>
              </a:defRPr>
            </a:lvl2pPr>
            <a:lvl3pPr marL="1142937" indent="-228587" eaLnBrk="0" hangingPunct="0">
              <a:defRPr>
                <a:solidFill>
                  <a:schemeClr val="tx1"/>
                </a:solidFill>
                <a:latin typeface="Candara" panose="020E0502030303020204" pitchFamily="34" charset="0"/>
                <a:ea typeface="MS PGothic" panose="020B0600070205080204" pitchFamily="34" charset="-128"/>
              </a:defRPr>
            </a:lvl3pPr>
            <a:lvl4pPr marL="1600112" indent="-228587" eaLnBrk="0" hangingPunct="0">
              <a:defRPr>
                <a:solidFill>
                  <a:schemeClr val="tx1"/>
                </a:solidFill>
                <a:latin typeface="Candara" panose="020E0502030303020204" pitchFamily="34" charset="0"/>
                <a:ea typeface="MS PGothic" panose="020B0600070205080204" pitchFamily="34" charset="-128"/>
              </a:defRPr>
            </a:lvl4pPr>
            <a:lvl5pPr marL="2057287" indent="-228587" eaLnBrk="0" hangingPunct="0">
              <a:defRPr>
                <a:solidFill>
                  <a:schemeClr val="tx1"/>
                </a:solidFill>
                <a:latin typeface="Candara" panose="020E0502030303020204" pitchFamily="34" charset="0"/>
                <a:ea typeface="MS PGothic" panose="020B0600070205080204" pitchFamily="34" charset="-128"/>
              </a:defRPr>
            </a:lvl5pPr>
            <a:lvl6pPr marL="2514461" indent="-228587"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6pPr>
            <a:lvl7pPr marL="2971635" indent="-228587"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7pPr>
            <a:lvl8pPr marL="3428810" indent="-228587"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8pPr>
            <a:lvl9pPr marL="3885985" indent="-228587"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9pPr>
          </a:lstStyle>
          <a:p>
            <a:pPr eaLnBrk="1" hangingPunct="1"/>
            <a:fld id="{76DD1F14-5E0A-41E2-93D8-57E5D47EFC0C}" type="slidenum">
              <a:rPr lang="en-US" altLang="en-US">
                <a:solidFill>
                  <a:prstClr val="black"/>
                </a:solidFill>
              </a:rPr>
              <a:pPr eaLnBrk="1" hangingPunct="1"/>
              <a:t>118</a:t>
            </a:fld>
            <a:endParaRPr lang="en-US" altLang="en-US">
              <a:solidFill>
                <a:prstClr val="black"/>
              </a:solidFill>
            </a:endParaRPr>
          </a:p>
        </p:txBody>
      </p:sp>
    </p:spTree>
    <p:extLst>
      <p:ext uri="{BB962C8B-B14F-4D97-AF65-F5344CB8AC3E}">
        <p14:creationId xmlns:p14="http://schemas.microsoft.com/office/powerpoint/2010/main" val="342158145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Pre-test</a:t>
            </a:r>
            <a:endParaRPr lang="en-US" dirty="0"/>
          </a:p>
        </p:txBody>
      </p:sp>
      <p:sp>
        <p:nvSpPr>
          <p:cNvPr id="4" name="Slide Number Placeholder 3"/>
          <p:cNvSpPr>
            <a:spLocks noGrp="1"/>
          </p:cNvSpPr>
          <p:nvPr>
            <p:ph type="sldNum" sz="quarter" idx="10"/>
          </p:nvPr>
        </p:nvSpPr>
        <p:spPr/>
        <p:txBody>
          <a:bodyPr/>
          <a:lstStyle/>
          <a:p>
            <a:fld id="{22268327-2DF3-4082-945D-A2C10BA0D564}" type="slidenum">
              <a:rPr lang="en-US" smtClean="0"/>
              <a:t>119</a:t>
            </a:fld>
            <a:endParaRPr lang="en-US"/>
          </a:p>
        </p:txBody>
      </p:sp>
    </p:spTree>
    <p:extLst>
      <p:ext uri="{BB962C8B-B14F-4D97-AF65-F5344CB8AC3E}">
        <p14:creationId xmlns:p14="http://schemas.microsoft.com/office/powerpoint/2010/main" val="307365238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268327-2DF3-4082-945D-A2C10BA0D564}" type="slidenum">
              <a:rPr lang="en-US" smtClean="0"/>
              <a:t>120</a:t>
            </a:fld>
            <a:endParaRPr lang="en-US"/>
          </a:p>
        </p:txBody>
      </p:sp>
    </p:spTree>
    <p:extLst>
      <p:ext uri="{BB962C8B-B14F-4D97-AF65-F5344CB8AC3E}">
        <p14:creationId xmlns:p14="http://schemas.microsoft.com/office/powerpoint/2010/main" val="40844993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t>121</a:t>
            </a:fld>
            <a:endParaRPr lang="en-US"/>
          </a:p>
        </p:txBody>
      </p:sp>
    </p:spTree>
    <p:extLst>
      <p:ext uri="{BB962C8B-B14F-4D97-AF65-F5344CB8AC3E}">
        <p14:creationId xmlns:p14="http://schemas.microsoft.com/office/powerpoint/2010/main" val="422421141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t>122</a:t>
            </a:fld>
            <a:endParaRPr lang="en-US"/>
          </a:p>
        </p:txBody>
      </p:sp>
    </p:spTree>
    <p:extLst>
      <p:ext uri="{BB962C8B-B14F-4D97-AF65-F5344CB8AC3E}">
        <p14:creationId xmlns:p14="http://schemas.microsoft.com/office/powerpoint/2010/main" val="4224211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F0B060-5C1E-4E15-A3AC-0B1F4C5D7F5A}"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89358692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1600">
                <a:solidFill>
                  <a:srgbClr val="333300"/>
                </a:solidFill>
                <a:latin typeface="Times New Roman" pitchFamily="18" charset="0"/>
              </a:defRPr>
            </a:lvl1pPr>
            <a:lvl2pPr marL="729057" indent="-280406" algn="ctr" eaLnBrk="0" hangingPunct="0">
              <a:defRPr sz="1600">
                <a:solidFill>
                  <a:srgbClr val="333300"/>
                </a:solidFill>
                <a:latin typeface="Times New Roman" pitchFamily="18" charset="0"/>
              </a:defRPr>
            </a:lvl2pPr>
            <a:lvl3pPr marL="1121626" indent="-224325" algn="ctr" eaLnBrk="0" hangingPunct="0">
              <a:defRPr sz="1600">
                <a:solidFill>
                  <a:srgbClr val="333300"/>
                </a:solidFill>
                <a:latin typeface="Times New Roman" pitchFamily="18" charset="0"/>
              </a:defRPr>
            </a:lvl3pPr>
            <a:lvl4pPr marL="1570276" indent="-224325" algn="ctr" eaLnBrk="0" hangingPunct="0">
              <a:defRPr sz="1600">
                <a:solidFill>
                  <a:srgbClr val="333300"/>
                </a:solidFill>
                <a:latin typeface="Times New Roman" pitchFamily="18" charset="0"/>
              </a:defRPr>
            </a:lvl4pPr>
            <a:lvl5pPr marL="2018927" indent="-224325" algn="ctr" eaLnBrk="0" hangingPunct="0">
              <a:defRPr sz="1600">
                <a:solidFill>
                  <a:srgbClr val="333300"/>
                </a:solidFill>
                <a:latin typeface="Times New Roman" pitchFamily="18" charset="0"/>
              </a:defRPr>
            </a:lvl5pPr>
            <a:lvl6pPr marL="2467577" indent="-224325" algn="ctr" eaLnBrk="0" fontAlgn="base" hangingPunct="0">
              <a:spcBef>
                <a:spcPct val="0"/>
              </a:spcBef>
              <a:spcAft>
                <a:spcPct val="0"/>
              </a:spcAft>
              <a:defRPr sz="1600">
                <a:solidFill>
                  <a:srgbClr val="333300"/>
                </a:solidFill>
                <a:latin typeface="Times New Roman" pitchFamily="18" charset="0"/>
              </a:defRPr>
            </a:lvl6pPr>
            <a:lvl7pPr marL="2916227" indent="-224325" algn="ctr" eaLnBrk="0" fontAlgn="base" hangingPunct="0">
              <a:spcBef>
                <a:spcPct val="0"/>
              </a:spcBef>
              <a:spcAft>
                <a:spcPct val="0"/>
              </a:spcAft>
              <a:defRPr sz="1600">
                <a:solidFill>
                  <a:srgbClr val="333300"/>
                </a:solidFill>
                <a:latin typeface="Times New Roman" pitchFamily="18" charset="0"/>
              </a:defRPr>
            </a:lvl7pPr>
            <a:lvl8pPr marL="3364878" indent="-224325" algn="ctr" eaLnBrk="0" fontAlgn="base" hangingPunct="0">
              <a:spcBef>
                <a:spcPct val="0"/>
              </a:spcBef>
              <a:spcAft>
                <a:spcPct val="0"/>
              </a:spcAft>
              <a:defRPr sz="1600">
                <a:solidFill>
                  <a:srgbClr val="333300"/>
                </a:solidFill>
                <a:latin typeface="Times New Roman" pitchFamily="18" charset="0"/>
              </a:defRPr>
            </a:lvl8pPr>
            <a:lvl9pPr marL="3813528" indent="-224325" algn="ctr" eaLnBrk="0" fontAlgn="base" hangingPunct="0">
              <a:spcBef>
                <a:spcPct val="0"/>
              </a:spcBef>
              <a:spcAft>
                <a:spcPct val="0"/>
              </a:spcAft>
              <a:defRPr sz="1600">
                <a:solidFill>
                  <a:srgbClr val="333300"/>
                </a:solidFill>
                <a:latin typeface="Times New Roman" pitchFamily="18" charset="0"/>
              </a:defRPr>
            </a:lvl9pPr>
          </a:lstStyle>
          <a:p>
            <a:pPr algn="r"/>
            <a:fld id="{ECFABC1C-A237-4648-A546-B8FF97B0CBF8}" type="slidenum">
              <a:rPr lang="en-US" altLang="en-US" sz="1200">
                <a:solidFill>
                  <a:srgbClr val="000000"/>
                </a:solidFill>
              </a:rPr>
              <a:pPr algn="r"/>
              <a:t>123</a:t>
            </a:fld>
            <a:endParaRPr lang="en-US" altLang="en-US" sz="1200">
              <a:solidFill>
                <a:srgbClr val="000000"/>
              </a:solidFill>
            </a:endParaRPr>
          </a:p>
        </p:txBody>
      </p:sp>
      <p:sp>
        <p:nvSpPr>
          <p:cNvPr id="302083" name="Rectangle 2"/>
          <p:cNvSpPr>
            <a:spLocks noGrp="1" noRot="1" noChangeAspect="1" noChangeArrowheads="1" noTextEdit="1"/>
          </p:cNvSpPr>
          <p:nvPr>
            <p:ph type="sldImg"/>
          </p:nvPr>
        </p:nvSpPr>
        <p:spPr>
          <a:xfrm>
            <a:off x="1143000" y="685800"/>
            <a:ext cx="4572000" cy="3429000"/>
          </a:xfrm>
          <a:ln/>
        </p:spPr>
      </p:sp>
      <p:sp>
        <p:nvSpPr>
          <p:cNvPr id="302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1600">
                <a:solidFill>
                  <a:srgbClr val="333300"/>
                </a:solidFill>
                <a:latin typeface="Times New Roman" pitchFamily="18" charset="0"/>
              </a:defRPr>
            </a:lvl1pPr>
            <a:lvl2pPr marL="729057" indent="-280406" algn="ctr" eaLnBrk="0" hangingPunct="0">
              <a:defRPr sz="1600">
                <a:solidFill>
                  <a:srgbClr val="333300"/>
                </a:solidFill>
                <a:latin typeface="Times New Roman" pitchFamily="18" charset="0"/>
              </a:defRPr>
            </a:lvl2pPr>
            <a:lvl3pPr marL="1121626" indent="-224325" algn="ctr" eaLnBrk="0" hangingPunct="0">
              <a:defRPr sz="1600">
                <a:solidFill>
                  <a:srgbClr val="333300"/>
                </a:solidFill>
                <a:latin typeface="Times New Roman" pitchFamily="18" charset="0"/>
              </a:defRPr>
            </a:lvl3pPr>
            <a:lvl4pPr marL="1570276" indent="-224325" algn="ctr" eaLnBrk="0" hangingPunct="0">
              <a:defRPr sz="1600">
                <a:solidFill>
                  <a:srgbClr val="333300"/>
                </a:solidFill>
                <a:latin typeface="Times New Roman" pitchFamily="18" charset="0"/>
              </a:defRPr>
            </a:lvl4pPr>
            <a:lvl5pPr marL="2018927" indent="-224325" algn="ctr" eaLnBrk="0" hangingPunct="0">
              <a:defRPr sz="1600">
                <a:solidFill>
                  <a:srgbClr val="333300"/>
                </a:solidFill>
                <a:latin typeface="Times New Roman" pitchFamily="18" charset="0"/>
              </a:defRPr>
            </a:lvl5pPr>
            <a:lvl6pPr marL="2467577" indent="-224325" algn="ctr" eaLnBrk="0" fontAlgn="base" hangingPunct="0">
              <a:spcBef>
                <a:spcPct val="0"/>
              </a:spcBef>
              <a:spcAft>
                <a:spcPct val="0"/>
              </a:spcAft>
              <a:defRPr sz="1600">
                <a:solidFill>
                  <a:srgbClr val="333300"/>
                </a:solidFill>
                <a:latin typeface="Times New Roman" pitchFamily="18" charset="0"/>
              </a:defRPr>
            </a:lvl6pPr>
            <a:lvl7pPr marL="2916227" indent="-224325" algn="ctr" eaLnBrk="0" fontAlgn="base" hangingPunct="0">
              <a:spcBef>
                <a:spcPct val="0"/>
              </a:spcBef>
              <a:spcAft>
                <a:spcPct val="0"/>
              </a:spcAft>
              <a:defRPr sz="1600">
                <a:solidFill>
                  <a:srgbClr val="333300"/>
                </a:solidFill>
                <a:latin typeface="Times New Roman" pitchFamily="18" charset="0"/>
              </a:defRPr>
            </a:lvl7pPr>
            <a:lvl8pPr marL="3364878" indent="-224325" algn="ctr" eaLnBrk="0" fontAlgn="base" hangingPunct="0">
              <a:spcBef>
                <a:spcPct val="0"/>
              </a:spcBef>
              <a:spcAft>
                <a:spcPct val="0"/>
              </a:spcAft>
              <a:defRPr sz="1600">
                <a:solidFill>
                  <a:srgbClr val="333300"/>
                </a:solidFill>
                <a:latin typeface="Times New Roman" pitchFamily="18" charset="0"/>
              </a:defRPr>
            </a:lvl8pPr>
            <a:lvl9pPr marL="3813528" indent="-224325" algn="ctr" eaLnBrk="0" fontAlgn="base" hangingPunct="0">
              <a:spcBef>
                <a:spcPct val="0"/>
              </a:spcBef>
              <a:spcAft>
                <a:spcPct val="0"/>
              </a:spcAft>
              <a:defRPr sz="1600">
                <a:solidFill>
                  <a:srgbClr val="333300"/>
                </a:solidFill>
                <a:latin typeface="Times New Roman" pitchFamily="18" charset="0"/>
              </a:defRPr>
            </a:lvl9pPr>
          </a:lstStyle>
          <a:p>
            <a:pPr algn="r"/>
            <a:fld id="{B10DE299-8FBF-4527-91EC-648E0CB0EB6A}" type="slidenum">
              <a:rPr lang="en-US" altLang="en-US" sz="1200">
                <a:solidFill>
                  <a:prstClr val="black"/>
                </a:solidFill>
                <a:latin typeface="Arial" pitchFamily="34" charset="0"/>
              </a:rPr>
              <a:pPr algn="r"/>
              <a:t>124</a:t>
            </a:fld>
            <a:endParaRPr lang="en-US" altLang="en-US" sz="1200">
              <a:solidFill>
                <a:prstClr val="black"/>
              </a:solidFill>
              <a:latin typeface="Arial" pitchFamily="34" charset="0"/>
            </a:endParaRPr>
          </a:p>
        </p:txBody>
      </p:sp>
      <p:sp>
        <p:nvSpPr>
          <p:cNvPr id="303107" name="Rectangle 2"/>
          <p:cNvSpPr>
            <a:spLocks noGrp="1" noRot="1" noChangeAspect="1" noChangeArrowheads="1" noTextEdit="1"/>
          </p:cNvSpPr>
          <p:nvPr>
            <p:ph type="sldImg"/>
          </p:nvPr>
        </p:nvSpPr>
        <p:spPr>
          <a:xfrm>
            <a:off x="1143000" y="685800"/>
            <a:ext cx="4572000" cy="3429000"/>
          </a:xfrm>
          <a:ln/>
        </p:spPr>
      </p:sp>
      <p:sp>
        <p:nvSpPr>
          <p:cNvPr id="303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itchFamily="34"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1600">
                <a:solidFill>
                  <a:srgbClr val="333300"/>
                </a:solidFill>
                <a:latin typeface="Times New Roman" pitchFamily="18" charset="0"/>
              </a:defRPr>
            </a:lvl1pPr>
            <a:lvl2pPr marL="729057" indent="-280406" algn="ctr" eaLnBrk="0" hangingPunct="0">
              <a:defRPr sz="1600">
                <a:solidFill>
                  <a:srgbClr val="333300"/>
                </a:solidFill>
                <a:latin typeface="Times New Roman" pitchFamily="18" charset="0"/>
              </a:defRPr>
            </a:lvl2pPr>
            <a:lvl3pPr marL="1121626" indent="-224325" algn="ctr" eaLnBrk="0" hangingPunct="0">
              <a:defRPr sz="1600">
                <a:solidFill>
                  <a:srgbClr val="333300"/>
                </a:solidFill>
                <a:latin typeface="Times New Roman" pitchFamily="18" charset="0"/>
              </a:defRPr>
            </a:lvl3pPr>
            <a:lvl4pPr marL="1570276" indent="-224325" algn="ctr" eaLnBrk="0" hangingPunct="0">
              <a:defRPr sz="1600">
                <a:solidFill>
                  <a:srgbClr val="333300"/>
                </a:solidFill>
                <a:latin typeface="Times New Roman" pitchFamily="18" charset="0"/>
              </a:defRPr>
            </a:lvl4pPr>
            <a:lvl5pPr marL="2018927" indent="-224325" algn="ctr" eaLnBrk="0" hangingPunct="0">
              <a:defRPr sz="1600">
                <a:solidFill>
                  <a:srgbClr val="333300"/>
                </a:solidFill>
                <a:latin typeface="Times New Roman" pitchFamily="18" charset="0"/>
              </a:defRPr>
            </a:lvl5pPr>
            <a:lvl6pPr marL="2467577" indent="-224325" algn="ctr" eaLnBrk="0" fontAlgn="base" hangingPunct="0">
              <a:spcBef>
                <a:spcPct val="0"/>
              </a:spcBef>
              <a:spcAft>
                <a:spcPct val="0"/>
              </a:spcAft>
              <a:defRPr sz="1600">
                <a:solidFill>
                  <a:srgbClr val="333300"/>
                </a:solidFill>
                <a:latin typeface="Times New Roman" pitchFamily="18" charset="0"/>
              </a:defRPr>
            </a:lvl6pPr>
            <a:lvl7pPr marL="2916227" indent="-224325" algn="ctr" eaLnBrk="0" fontAlgn="base" hangingPunct="0">
              <a:spcBef>
                <a:spcPct val="0"/>
              </a:spcBef>
              <a:spcAft>
                <a:spcPct val="0"/>
              </a:spcAft>
              <a:defRPr sz="1600">
                <a:solidFill>
                  <a:srgbClr val="333300"/>
                </a:solidFill>
                <a:latin typeface="Times New Roman" pitchFamily="18" charset="0"/>
              </a:defRPr>
            </a:lvl7pPr>
            <a:lvl8pPr marL="3364878" indent="-224325" algn="ctr" eaLnBrk="0" fontAlgn="base" hangingPunct="0">
              <a:spcBef>
                <a:spcPct val="0"/>
              </a:spcBef>
              <a:spcAft>
                <a:spcPct val="0"/>
              </a:spcAft>
              <a:defRPr sz="1600">
                <a:solidFill>
                  <a:srgbClr val="333300"/>
                </a:solidFill>
                <a:latin typeface="Times New Roman" pitchFamily="18" charset="0"/>
              </a:defRPr>
            </a:lvl8pPr>
            <a:lvl9pPr marL="3813528" indent="-224325" algn="ctr" eaLnBrk="0" fontAlgn="base" hangingPunct="0">
              <a:spcBef>
                <a:spcPct val="0"/>
              </a:spcBef>
              <a:spcAft>
                <a:spcPct val="0"/>
              </a:spcAft>
              <a:defRPr sz="1600">
                <a:solidFill>
                  <a:srgbClr val="333300"/>
                </a:solidFill>
                <a:latin typeface="Times New Roman" pitchFamily="18" charset="0"/>
              </a:defRPr>
            </a:lvl9pPr>
          </a:lstStyle>
          <a:p>
            <a:pPr algn="r"/>
            <a:fld id="{C8EF5DEC-F686-4D02-A27B-967D8BF1E2B0}" type="slidenum">
              <a:rPr lang="en-US" altLang="en-US" sz="1200">
                <a:solidFill>
                  <a:prstClr val="black"/>
                </a:solidFill>
              </a:rPr>
              <a:pPr algn="r"/>
              <a:t>125</a:t>
            </a:fld>
            <a:endParaRPr lang="en-US" altLang="en-US" sz="1200">
              <a:solidFill>
                <a:prstClr val="black"/>
              </a:solidFill>
            </a:endParaRPr>
          </a:p>
        </p:txBody>
      </p:sp>
      <p:sp>
        <p:nvSpPr>
          <p:cNvPr id="304131" name="Rectangle 2"/>
          <p:cNvSpPr>
            <a:spLocks noGrp="1" noRot="1" noChangeAspect="1" noChangeArrowheads="1" noTextEdit="1"/>
          </p:cNvSpPr>
          <p:nvPr>
            <p:ph type="sldImg"/>
          </p:nvPr>
        </p:nvSpPr>
        <p:spPr>
          <a:xfrm>
            <a:off x="1143000" y="685800"/>
            <a:ext cx="4572000" cy="3429000"/>
          </a:xfrm>
          <a:ln/>
        </p:spPr>
      </p:sp>
      <p:sp>
        <p:nvSpPr>
          <p:cNvPr id="304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29057" indent="-280406" eaLnBrk="0" hangingPunct="0">
              <a:spcBef>
                <a:spcPct val="30000"/>
              </a:spcBef>
              <a:defRPr sz="1200">
                <a:solidFill>
                  <a:schemeClr val="tx1"/>
                </a:solidFill>
                <a:latin typeface="Times New Roman" pitchFamily="18" charset="0"/>
              </a:defRPr>
            </a:lvl2pPr>
            <a:lvl3pPr marL="1121626" indent="-224325" eaLnBrk="0" hangingPunct="0">
              <a:spcBef>
                <a:spcPct val="30000"/>
              </a:spcBef>
              <a:defRPr sz="1200">
                <a:solidFill>
                  <a:schemeClr val="tx1"/>
                </a:solidFill>
                <a:latin typeface="Times New Roman" pitchFamily="18" charset="0"/>
              </a:defRPr>
            </a:lvl3pPr>
            <a:lvl4pPr marL="1570276" indent="-224325" eaLnBrk="0" hangingPunct="0">
              <a:spcBef>
                <a:spcPct val="30000"/>
              </a:spcBef>
              <a:defRPr sz="1200">
                <a:solidFill>
                  <a:schemeClr val="tx1"/>
                </a:solidFill>
                <a:latin typeface="Times New Roman" pitchFamily="18" charset="0"/>
              </a:defRPr>
            </a:lvl4pPr>
            <a:lvl5pPr marL="2018927" indent="-224325" eaLnBrk="0" hangingPunct="0">
              <a:spcBef>
                <a:spcPct val="30000"/>
              </a:spcBef>
              <a:defRPr sz="1200">
                <a:solidFill>
                  <a:schemeClr val="tx1"/>
                </a:solidFill>
                <a:latin typeface="Times New Roman" pitchFamily="18" charset="0"/>
              </a:defRPr>
            </a:lvl5pPr>
            <a:lvl6pPr marL="2467577" indent="-224325" eaLnBrk="0" fontAlgn="base" hangingPunct="0">
              <a:spcBef>
                <a:spcPct val="30000"/>
              </a:spcBef>
              <a:spcAft>
                <a:spcPct val="0"/>
              </a:spcAft>
              <a:defRPr sz="1200">
                <a:solidFill>
                  <a:schemeClr val="tx1"/>
                </a:solidFill>
                <a:latin typeface="Times New Roman" pitchFamily="18" charset="0"/>
              </a:defRPr>
            </a:lvl6pPr>
            <a:lvl7pPr marL="2916227" indent="-224325" eaLnBrk="0" fontAlgn="base" hangingPunct="0">
              <a:spcBef>
                <a:spcPct val="30000"/>
              </a:spcBef>
              <a:spcAft>
                <a:spcPct val="0"/>
              </a:spcAft>
              <a:defRPr sz="1200">
                <a:solidFill>
                  <a:schemeClr val="tx1"/>
                </a:solidFill>
                <a:latin typeface="Times New Roman" pitchFamily="18" charset="0"/>
              </a:defRPr>
            </a:lvl7pPr>
            <a:lvl8pPr marL="3364878" indent="-224325" eaLnBrk="0" fontAlgn="base" hangingPunct="0">
              <a:spcBef>
                <a:spcPct val="30000"/>
              </a:spcBef>
              <a:spcAft>
                <a:spcPct val="0"/>
              </a:spcAft>
              <a:defRPr sz="1200">
                <a:solidFill>
                  <a:schemeClr val="tx1"/>
                </a:solidFill>
                <a:latin typeface="Times New Roman" pitchFamily="18" charset="0"/>
              </a:defRPr>
            </a:lvl8pPr>
            <a:lvl9pPr marL="3813528" indent="-2243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C3270FA3-E636-4D52-A63C-3DD2478C458C}" type="slidenum">
              <a:rPr lang="en-US" altLang="en-US">
                <a:solidFill>
                  <a:srgbClr val="000000"/>
                </a:solidFill>
              </a:rPr>
              <a:pPr eaLnBrk="1" hangingPunct="1">
                <a:spcBef>
                  <a:spcPct val="0"/>
                </a:spcBef>
              </a:pPr>
              <a:t>126</a:t>
            </a:fld>
            <a:endParaRPr lang="en-US" altLang="en-US">
              <a:solidFill>
                <a:srgbClr val="000000"/>
              </a:solidFill>
            </a:endParaRPr>
          </a:p>
        </p:txBody>
      </p:sp>
      <p:sp>
        <p:nvSpPr>
          <p:cNvPr id="307203" name="Rectangle 2"/>
          <p:cNvSpPr>
            <a:spLocks noGrp="1" noRot="1" noChangeAspect="1" noChangeArrowheads="1" noTextEdit="1"/>
          </p:cNvSpPr>
          <p:nvPr>
            <p:ph type="sldImg"/>
          </p:nvPr>
        </p:nvSpPr>
        <p:spPr>
          <a:xfrm>
            <a:off x="1143000" y="685800"/>
            <a:ext cx="4572000" cy="3429000"/>
          </a:xfrm>
          <a:ln/>
        </p:spPr>
      </p:sp>
      <p:sp>
        <p:nvSpPr>
          <p:cNvPr id="307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t>127</a:t>
            </a:fld>
            <a:endParaRPr lang="en-US"/>
          </a:p>
        </p:txBody>
      </p:sp>
    </p:spTree>
    <p:extLst>
      <p:ext uri="{BB962C8B-B14F-4D97-AF65-F5344CB8AC3E}">
        <p14:creationId xmlns:p14="http://schemas.microsoft.com/office/powerpoint/2010/main" val="424075195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FC660072-E6E9-4B36-B66B-7D3A9FAAB1E6}" type="slidenum">
              <a:rPr lang="en-US" altLang="en-US" sz="1200">
                <a:solidFill>
                  <a:srgbClr val="000000"/>
                </a:solidFill>
              </a:rPr>
              <a:pPr algn="r"/>
              <a:t>128</a:t>
            </a:fld>
            <a:endParaRPr lang="en-US" altLang="en-US" sz="1200">
              <a:solidFill>
                <a:srgbClr val="000000"/>
              </a:solidFill>
            </a:endParaRPr>
          </a:p>
        </p:txBody>
      </p:sp>
      <p:sp>
        <p:nvSpPr>
          <p:cNvPr id="132099" name="Rectangle 2"/>
          <p:cNvSpPr>
            <a:spLocks noGrp="1" noRot="1" noChangeAspect="1" noChangeArrowheads="1" noTextEdit="1"/>
          </p:cNvSpPr>
          <p:nvPr>
            <p:ph type="sldImg"/>
          </p:nvPr>
        </p:nvSpPr>
        <p:spPr>
          <a:xfrm>
            <a:off x="1143000" y="685800"/>
            <a:ext cx="4572000" cy="3429000"/>
          </a:xfrm>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Slide Image Placeholder 1"/>
          <p:cNvSpPr>
            <a:spLocks noGrp="1" noRot="1" noChangeAspect="1" noTextEdit="1"/>
          </p:cNvSpPr>
          <p:nvPr>
            <p:ph type="sldImg"/>
          </p:nvPr>
        </p:nvSpPr>
        <p:spPr>
          <a:xfrm>
            <a:off x="1144588" y="685800"/>
            <a:ext cx="4570412" cy="3429000"/>
          </a:xfrm>
          <a:ln/>
        </p:spPr>
      </p:sp>
      <p:sp>
        <p:nvSpPr>
          <p:cNvPr id="3" name="Notes Placeholder 2"/>
          <p:cNvSpPr>
            <a:spLocks noGrp="1"/>
          </p:cNvSpPr>
          <p:nvPr>
            <p:ph type="body" idx="1"/>
          </p:nvPr>
        </p:nvSpPr>
        <p:spPr/>
        <p:txBody>
          <a:bodyPr lIns="89722" tIns="44861" rIns="89722" bIns="44861"/>
          <a:lstStyle/>
          <a:p>
            <a:pPr defTabSz="911796">
              <a:defRPr/>
            </a:pPr>
            <a:r>
              <a:rPr lang="en-US" dirty="0">
                <a:solidFill>
                  <a:prstClr val="black"/>
                </a:solidFill>
              </a:rPr>
              <a:t>Through the course of this research, we saw</a:t>
            </a:r>
          </a:p>
          <a:p>
            <a:pPr marL="174210" indent="-174210" defTabSz="911796">
              <a:buFont typeface="Arial" panose="020B0604020202020204" pitchFamily="34" charset="0"/>
              <a:buChar char="•"/>
              <a:defRPr/>
            </a:pPr>
            <a:r>
              <a:rPr lang="en-US" dirty="0">
                <a:solidFill>
                  <a:prstClr val="black"/>
                </a:solidFill>
              </a:rPr>
              <a:t>child vegetable preference, and nutrition and plant science knowledge increased significantly </a:t>
            </a:r>
          </a:p>
          <a:p>
            <a:pPr marL="174210" indent="-174210" defTabSz="911796">
              <a:buFont typeface="Arial" panose="020B0604020202020204" pitchFamily="34" charset="0"/>
              <a:buChar char="•"/>
              <a:defRPr/>
            </a:pPr>
            <a:r>
              <a:rPr lang="en-US" dirty="0">
                <a:solidFill>
                  <a:prstClr val="black"/>
                </a:solidFill>
              </a:rPr>
              <a:t>child physical activity with parents increased, while screen time decreased.  </a:t>
            </a:r>
          </a:p>
          <a:p>
            <a:pPr marL="174210" indent="-174210" defTabSz="911796">
              <a:buFont typeface="Arial" panose="020B0604020202020204" pitchFamily="34" charset="0"/>
              <a:buChar char="•"/>
              <a:defRPr/>
            </a:pPr>
            <a:r>
              <a:rPr lang="en-US" dirty="0">
                <a:solidFill>
                  <a:prstClr val="black"/>
                </a:solidFill>
              </a:rPr>
              <a:t>Parents encouraged eating vegetables and increased gardening with their children.  </a:t>
            </a:r>
            <a:br>
              <a:rPr lang="en-US" dirty="0">
                <a:solidFill>
                  <a:prstClr val="black"/>
                </a:solidFill>
              </a:rPr>
            </a:br>
            <a:r>
              <a:rPr lang="en-US" dirty="0">
                <a:solidFill>
                  <a:prstClr val="black"/>
                </a:solidFill>
              </a:rPr>
              <a:t>Teachers reported that students were more attentive and had high participation in LGEG learning activities.</a:t>
            </a:r>
          </a:p>
          <a:p>
            <a:pPr marL="174210" indent="-174210" defTabSz="911796">
              <a:buFont typeface="Arial" panose="020B0604020202020204" pitchFamily="34" charset="0"/>
              <a:buChar char="•"/>
              <a:defRPr/>
            </a:pPr>
            <a:r>
              <a:rPr lang="en-US" dirty="0">
                <a:solidFill>
                  <a:prstClr val="black"/>
                </a:solidFill>
              </a:rPr>
              <a:t>41% of Parents learned about “Go, slow and whoa” foods </a:t>
            </a:r>
          </a:p>
          <a:p>
            <a:pPr marL="174210" indent="-174210" defTabSz="911796">
              <a:buFont typeface="Arial" panose="020B0604020202020204" pitchFamily="34" charset="0"/>
              <a:buChar char="•"/>
              <a:defRPr/>
            </a:pPr>
            <a:r>
              <a:rPr lang="en-US" dirty="0">
                <a:solidFill>
                  <a:prstClr val="black"/>
                </a:solidFill>
              </a:rPr>
              <a:t>81% of parents learned about the school gardens </a:t>
            </a:r>
          </a:p>
          <a:p>
            <a:pPr marL="174210" indent="-174210" defTabSz="911796">
              <a:buFont typeface="Arial" panose="020B0604020202020204" pitchFamily="34" charset="0"/>
              <a:buChar char="•"/>
              <a:defRPr/>
            </a:pPr>
            <a:r>
              <a:rPr lang="en-US" dirty="0">
                <a:solidFill>
                  <a:prstClr val="black"/>
                </a:solidFill>
              </a:rPr>
              <a:t>60% of parents read the recipes sent home and 30% tried the recipes</a:t>
            </a:r>
          </a:p>
          <a:p>
            <a:pPr marL="174210" indent="-174210" defTabSz="911796">
              <a:buFont typeface="Arial" panose="020B0604020202020204" pitchFamily="34" charset="0"/>
              <a:buChar char="•"/>
              <a:defRPr/>
            </a:pPr>
            <a:r>
              <a:rPr lang="en-US" dirty="0">
                <a:solidFill>
                  <a:prstClr val="black"/>
                </a:solidFill>
              </a:rPr>
              <a:t>27% of parents walked with their child to earn “Bonus Miles” for their child’s class. </a:t>
            </a:r>
          </a:p>
          <a:p>
            <a:pPr defTabSz="911796">
              <a:defRPr/>
            </a:pPr>
            <a:endParaRPr lang="en-US" dirty="0">
              <a:solidFill>
                <a:prstClr val="black"/>
              </a:solidFill>
            </a:endParaRPr>
          </a:p>
          <a:p>
            <a:pPr>
              <a:defRPr/>
            </a:pPr>
            <a:endParaRPr lang="en-US" dirty="0"/>
          </a:p>
        </p:txBody>
      </p:sp>
      <p:sp>
        <p:nvSpPr>
          <p:cNvPr id="4" name="Slide Number Placeholder 3"/>
          <p:cNvSpPr>
            <a:spLocks noGrp="1"/>
          </p:cNvSpPr>
          <p:nvPr>
            <p:ph type="sldNum" sz="quarter" idx="5"/>
          </p:nvPr>
        </p:nvSpPr>
        <p:spPr/>
        <p:txBody>
          <a:bodyPr lIns="89722" tIns="44861" rIns="89722" bIns="44861"/>
          <a:lstStyle/>
          <a:p>
            <a:pPr>
              <a:defRPr/>
            </a:pPr>
            <a:fld id="{E028EECB-560D-486E-9811-AEAB938DCB10}" type="slidenum">
              <a:rPr lang="en-US">
                <a:solidFill>
                  <a:prstClr val="black"/>
                </a:solidFill>
              </a:rPr>
              <a:pPr>
                <a:defRPr/>
              </a:pPr>
              <a:t>16</a:t>
            </a:fld>
            <a:endParaRPr lang="en-U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There is a significant body of research showing the relationship between improving school performance, attendance, attachment and commitment, and the development of pro-social skills and leadership capacity related to </a:t>
            </a:r>
            <a:r>
              <a:rPr lang="en-US" i="1" u="sng" dirty="0" smtClean="0"/>
              <a:t>increased physical activity and improved opportunities for project-based, hands-on or real life learning.</a:t>
            </a:r>
            <a:r>
              <a:rPr lang="en-US" dirty="0" smtClean="0"/>
              <a:t>  LGEG is focused on getting children to participate in school activities where they can learn important science, math and language arts concepts and at the same time be more physically active, improve healthy eating habits and have fun.  LGEG activities promote leadership and responsibility in children  and, according to teacher surveys, have improved classroom participation. </a:t>
            </a:r>
            <a:endParaRPr lang="en-US" altLang="en-US" dirty="0" smtClean="0"/>
          </a:p>
        </p:txBody>
      </p:sp>
      <p:sp>
        <p:nvSpPr>
          <p:cNvPr id="4" name="Slide Number Placeholder 3"/>
          <p:cNvSpPr>
            <a:spLocks noGrp="1"/>
          </p:cNvSpPr>
          <p:nvPr>
            <p:ph type="sldNum" sz="quarter" idx="10"/>
          </p:nvPr>
        </p:nvSpPr>
        <p:spPr/>
        <p:txBody>
          <a:bodyPr/>
          <a:lstStyle/>
          <a:p>
            <a:fld id="{32B5BBEB-3ECF-4473-9F30-4E47A165E974}" type="slidenum">
              <a:rPr lang="en-US" smtClean="0"/>
              <a:t>17</a:t>
            </a:fld>
            <a:endParaRPr lang="en-US"/>
          </a:p>
        </p:txBody>
      </p:sp>
    </p:spTree>
    <p:extLst>
      <p:ext uri="{BB962C8B-B14F-4D97-AF65-F5344CB8AC3E}">
        <p14:creationId xmlns:p14="http://schemas.microsoft.com/office/powerpoint/2010/main" val="77066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Through the course of this research, we saw</a:t>
            </a:r>
          </a:p>
          <a:p>
            <a:pPr marL="174708" indent="-174708">
              <a:buFont typeface="Arial" panose="020B0604020202020204" pitchFamily="34" charset="0"/>
              <a:buChar char="•"/>
            </a:pPr>
            <a:r>
              <a:rPr lang="en-US" dirty="0" smtClean="0"/>
              <a:t>child vegetable preference, and nutrition and plant science knowledge increased significantly </a:t>
            </a:r>
          </a:p>
          <a:p>
            <a:pPr marL="174708" indent="-174708">
              <a:buFont typeface="Arial" panose="020B0604020202020204" pitchFamily="34" charset="0"/>
              <a:buChar char="•"/>
            </a:pPr>
            <a:r>
              <a:rPr lang="en-US" dirty="0" smtClean="0"/>
              <a:t>child physical activity with parents increased, while screen time decreased.  </a:t>
            </a:r>
          </a:p>
          <a:p>
            <a:pPr marL="174708" indent="-174708">
              <a:buFont typeface="Arial" panose="020B0604020202020204" pitchFamily="34" charset="0"/>
              <a:buChar char="•"/>
            </a:pPr>
            <a:r>
              <a:rPr lang="en-US" dirty="0" smtClean="0"/>
              <a:t>Sugar sweetened beverage consumption decreased. </a:t>
            </a:r>
          </a:p>
          <a:p>
            <a:pPr marL="174708" indent="-174708">
              <a:buFont typeface="Arial" panose="020B0604020202020204" pitchFamily="34" charset="0"/>
              <a:buChar char="•"/>
            </a:pPr>
            <a:r>
              <a:rPr lang="en-US" dirty="0" smtClean="0"/>
              <a:t>Parents encouraged eating vegetables and increased gardening with their children.  </a:t>
            </a:r>
            <a:br>
              <a:rPr lang="en-US" dirty="0" smtClean="0"/>
            </a:br>
            <a:r>
              <a:rPr lang="en-US" dirty="0" smtClean="0"/>
              <a:t>Teachers reported that students were more attentive and had high participation in learning activities.</a:t>
            </a:r>
          </a:p>
          <a:p>
            <a:pPr marL="174708" indent="-174708">
              <a:buFont typeface="Arial" panose="020B0604020202020204" pitchFamily="34" charset="0"/>
              <a:buChar char="•"/>
            </a:pPr>
            <a:r>
              <a:rPr lang="en-US" dirty="0" smtClean="0"/>
              <a:t>41% of Parents learned about “Go, slow and whoa” foods </a:t>
            </a:r>
          </a:p>
          <a:p>
            <a:pPr marL="174708" indent="-174708">
              <a:buFont typeface="Arial" panose="020B0604020202020204" pitchFamily="34" charset="0"/>
              <a:buChar char="•"/>
            </a:pPr>
            <a:r>
              <a:rPr lang="en-US" dirty="0" smtClean="0"/>
              <a:t>81% of parents learned about the school gardens </a:t>
            </a:r>
          </a:p>
          <a:p>
            <a:pPr marL="174708" indent="-174708">
              <a:buFont typeface="Arial" panose="020B0604020202020204" pitchFamily="34" charset="0"/>
              <a:buChar char="•"/>
            </a:pPr>
            <a:r>
              <a:rPr lang="en-US" dirty="0" smtClean="0"/>
              <a:t>60% of parents read the recipes sent home and 30% tried the recipes</a:t>
            </a:r>
          </a:p>
          <a:p>
            <a:pPr marL="174708" indent="-174708">
              <a:buFont typeface="Arial" panose="020B0604020202020204" pitchFamily="34" charset="0"/>
              <a:buChar char="•"/>
            </a:pPr>
            <a:r>
              <a:rPr lang="en-US" dirty="0" smtClean="0"/>
              <a:t>27% of parents walked with their child to earn “Bonus Miles” for their child’s class. </a:t>
            </a:r>
          </a:p>
          <a:p>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t>18</a:t>
            </a:fld>
            <a:endParaRPr lang="en-US"/>
          </a:p>
        </p:txBody>
      </p:sp>
    </p:spTree>
    <p:extLst>
      <p:ext uri="{BB962C8B-B14F-4D97-AF65-F5344CB8AC3E}">
        <p14:creationId xmlns:p14="http://schemas.microsoft.com/office/powerpoint/2010/main" val="2215782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lIns="91340" tIns="45670" rIns="91340" bIns="45670">
            <a:normAutofit/>
          </a:bodyPr>
          <a:lstStyle/>
          <a:p>
            <a:r>
              <a:rPr lang="en-US" dirty="0"/>
              <a:t>Schools have a unique opportunity to connect parents, students, and communities as schools are often the center of a community especially neighborhood schools.  But the larger community is also needed to influence other positive changes – safer neighborhoods, safe ways for kids to get to school, open playgrounds, and parents  and community members who make space in their lives to volunteer at school.</a:t>
            </a:r>
          </a:p>
          <a:p>
            <a:r>
              <a:rPr lang="en-US" dirty="0"/>
              <a:t>Coordinated School Health (CSH) programs such as Coordinated Approach to Child Health (CATCH)  have clear evidence that school-community collaboration is a successful way to improve child and family health.  The Learn, Grow, Eat &amp; Go Program  is a natural component </a:t>
            </a:r>
            <a:r>
              <a:rPr lang="en-US" dirty="0" smtClean="0"/>
              <a:t>of </a:t>
            </a:r>
            <a:r>
              <a:rPr lang="en-US" dirty="0"/>
              <a:t>CSH, with high potential for engaging families with school gardens and vegetable exposure and expanding family  activity levels  through school-community oriented physical activity programs </a:t>
            </a:r>
            <a:r>
              <a:rPr lang="en-US" dirty="0" smtClean="0"/>
              <a:t>like “</a:t>
            </a:r>
            <a:r>
              <a:rPr lang="en-US" dirty="0"/>
              <a:t>Walk Across Texas.”   </a:t>
            </a:r>
          </a:p>
          <a:p>
            <a:endParaRPr lang="en-US" dirty="0"/>
          </a:p>
        </p:txBody>
      </p:sp>
      <p:sp>
        <p:nvSpPr>
          <p:cNvPr id="4" name="Slide Number Placeholder 3"/>
          <p:cNvSpPr>
            <a:spLocks noGrp="1"/>
          </p:cNvSpPr>
          <p:nvPr>
            <p:ph type="sldNum" sz="quarter" idx="10"/>
          </p:nvPr>
        </p:nvSpPr>
        <p:spPr/>
        <p:txBody>
          <a:bodyPr lIns="91340" tIns="45670" rIns="91340" bIns="45670"/>
          <a:lstStyle/>
          <a:p>
            <a:fld id="{9D775458-5A04-4A9A-91A4-C40BBB9008E9}" type="slidenum">
              <a:rPr lang="en-US" smtClean="0">
                <a:solidFill>
                  <a:prstClr val="black"/>
                </a:solidFill>
              </a:rPr>
              <a:pPr/>
              <a:t>19</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Schools with healthy environments are most successful when they start with a campus team!  School Health Advisory Councils or SHAC’s, administrators, nutrition/food service, teachers, parent groups , coaches/PE teachers, and school maintenance crews can all have an impact on a healthy school climate. Support from local organizations, community leaders, and elected officials can then help enhance the school health team’s </a:t>
            </a:r>
            <a:r>
              <a:rPr lang="en-US" dirty="0" smtClean="0"/>
              <a:t>efforts </a:t>
            </a:r>
            <a:r>
              <a:rPr lang="en-US" dirty="0"/>
              <a:t>for a greater impact.</a:t>
            </a:r>
          </a:p>
        </p:txBody>
      </p:sp>
      <p:sp>
        <p:nvSpPr>
          <p:cNvPr id="4" name="Slide Number Placeholder 3"/>
          <p:cNvSpPr>
            <a:spLocks noGrp="1"/>
          </p:cNvSpPr>
          <p:nvPr>
            <p:ph type="sldNum" sz="quarter" idx="10"/>
          </p:nvPr>
        </p:nvSpPr>
        <p:spPr/>
        <p:txBody>
          <a:bodyPr/>
          <a:lstStyle/>
          <a:p>
            <a:fld id="{32B5BBEB-3ECF-4473-9F30-4E47A165E974}"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059929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265830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t>22</a:t>
            </a:fld>
            <a:endParaRPr lang="en-US"/>
          </a:p>
        </p:txBody>
      </p:sp>
    </p:spTree>
    <p:extLst>
      <p:ext uri="{BB962C8B-B14F-4D97-AF65-F5344CB8AC3E}">
        <p14:creationId xmlns:p14="http://schemas.microsoft.com/office/powerpoint/2010/main" val="4240751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rgbClr val="333300"/>
                </a:solidFill>
                <a:latin typeface="Times New Roman" pitchFamily="18" charset="0"/>
              </a:defRPr>
            </a:lvl1pPr>
            <a:lvl2pPr marL="729057" indent="-280406">
              <a:defRPr sz="1300">
                <a:solidFill>
                  <a:srgbClr val="333300"/>
                </a:solidFill>
                <a:latin typeface="Times New Roman" pitchFamily="18" charset="0"/>
              </a:defRPr>
            </a:lvl2pPr>
            <a:lvl3pPr marL="1121626" indent="-224325">
              <a:defRPr sz="1300">
                <a:solidFill>
                  <a:srgbClr val="333300"/>
                </a:solidFill>
                <a:latin typeface="Times New Roman" pitchFamily="18" charset="0"/>
              </a:defRPr>
            </a:lvl3pPr>
            <a:lvl4pPr marL="1570276" indent="-224325">
              <a:defRPr sz="1300">
                <a:solidFill>
                  <a:srgbClr val="333300"/>
                </a:solidFill>
                <a:latin typeface="Times New Roman" pitchFamily="18" charset="0"/>
              </a:defRPr>
            </a:lvl4pPr>
            <a:lvl5pPr marL="2018927" indent="-224325">
              <a:defRPr sz="1300">
                <a:solidFill>
                  <a:srgbClr val="333300"/>
                </a:solidFill>
                <a:latin typeface="Times New Roman" pitchFamily="18" charset="0"/>
              </a:defRPr>
            </a:lvl5pPr>
            <a:lvl6pPr marL="2467577" indent="-224325" algn="ctr" eaLnBrk="0" fontAlgn="base" hangingPunct="0">
              <a:spcBef>
                <a:spcPct val="0"/>
              </a:spcBef>
              <a:spcAft>
                <a:spcPct val="0"/>
              </a:spcAft>
              <a:defRPr sz="1300">
                <a:solidFill>
                  <a:srgbClr val="333300"/>
                </a:solidFill>
                <a:latin typeface="Times New Roman" pitchFamily="18" charset="0"/>
              </a:defRPr>
            </a:lvl6pPr>
            <a:lvl7pPr marL="2916227" indent="-224325" algn="ctr" eaLnBrk="0" fontAlgn="base" hangingPunct="0">
              <a:spcBef>
                <a:spcPct val="0"/>
              </a:spcBef>
              <a:spcAft>
                <a:spcPct val="0"/>
              </a:spcAft>
              <a:defRPr sz="1300">
                <a:solidFill>
                  <a:srgbClr val="333300"/>
                </a:solidFill>
                <a:latin typeface="Times New Roman" pitchFamily="18" charset="0"/>
              </a:defRPr>
            </a:lvl7pPr>
            <a:lvl8pPr marL="3364878" indent="-224325" algn="ctr" eaLnBrk="0" fontAlgn="base" hangingPunct="0">
              <a:spcBef>
                <a:spcPct val="0"/>
              </a:spcBef>
              <a:spcAft>
                <a:spcPct val="0"/>
              </a:spcAft>
              <a:defRPr sz="1300">
                <a:solidFill>
                  <a:srgbClr val="333300"/>
                </a:solidFill>
                <a:latin typeface="Times New Roman" pitchFamily="18" charset="0"/>
              </a:defRPr>
            </a:lvl8pPr>
            <a:lvl9pPr marL="3813528" indent="-224325" algn="ctr" eaLnBrk="0" fontAlgn="base" hangingPunct="0">
              <a:spcBef>
                <a:spcPct val="0"/>
              </a:spcBef>
              <a:spcAft>
                <a:spcPct val="0"/>
              </a:spcAft>
              <a:defRPr sz="1300">
                <a:solidFill>
                  <a:srgbClr val="333300"/>
                </a:solidFill>
                <a:latin typeface="Times New Roman" pitchFamily="18" charset="0"/>
              </a:defRPr>
            </a:lvl9pPr>
          </a:lstStyle>
          <a:p>
            <a:fld id="{C48CC34B-87E2-403D-9001-079471270C9F}" type="slidenum">
              <a:rPr lang="en-US" altLang="en-US" sz="1200">
                <a:solidFill>
                  <a:srgbClr val="000000"/>
                </a:solidFill>
              </a:rPr>
              <a:pPr/>
              <a:t>2</a:t>
            </a:fld>
            <a:endParaRPr lang="en-US" altLang="en-US" sz="1200">
              <a:solidFill>
                <a:srgbClr val="000000"/>
              </a:solidFill>
            </a:endParaRPr>
          </a:p>
        </p:txBody>
      </p:sp>
      <p:sp>
        <p:nvSpPr>
          <p:cNvPr id="164867" name="Rectangle 2"/>
          <p:cNvSpPr>
            <a:spLocks noGrp="1" noRot="1" noChangeAspect="1" noChangeArrowheads="1" noTextEdit="1"/>
          </p:cNvSpPr>
          <p:nvPr>
            <p:ph type="sldImg"/>
          </p:nvPr>
        </p:nvSpPr>
        <p:spPr>
          <a:xfrm>
            <a:off x="1143000" y="685800"/>
            <a:ext cx="4572000" cy="3429000"/>
          </a:xfrm>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Slide Image Placeholder 1"/>
          <p:cNvSpPr>
            <a:spLocks noGrp="1" noRot="1" noChangeAspect="1" noTextEdit="1"/>
          </p:cNvSpPr>
          <p:nvPr>
            <p:ph type="sldImg"/>
          </p:nvPr>
        </p:nvSpPr>
        <p:spPr>
          <a:xfrm>
            <a:off x="1143000" y="685800"/>
            <a:ext cx="4572000" cy="3429000"/>
          </a:xfrm>
          <a:ln/>
        </p:spPr>
      </p:sp>
      <p:sp>
        <p:nvSpPr>
          <p:cNvPr id="436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p>
            <a:pPr>
              <a:defRPr/>
            </a:pPr>
            <a:fld id="{7BBF0CBF-8A88-483F-8FFE-4B875CF4E0F9}"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3518880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ndara" panose="020E0502030303020204" pitchFamily="34" charset="0"/>
                <a:ea typeface="MS PGothic" panose="020B0600070205080204" pitchFamily="34" charset="-128"/>
              </a:defRPr>
            </a:lvl1pPr>
            <a:lvl2pPr marL="742950" indent="-285750" eaLnBrk="0" hangingPunct="0">
              <a:defRPr>
                <a:solidFill>
                  <a:schemeClr val="tx1"/>
                </a:solidFill>
                <a:latin typeface="Candara" panose="020E0502030303020204" pitchFamily="34" charset="0"/>
                <a:ea typeface="MS PGothic" panose="020B0600070205080204" pitchFamily="34" charset="-128"/>
              </a:defRPr>
            </a:lvl2pPr>
            <a:lvl3pPr marL="1143000" indent="-228600" eaLnBrk="0" hangingPunct="0">
              <a:defRPr>
                <a:solidFill>
                  <a:schemeClr val="tx1"/>
                </a:solidFill>
                <a:latin typeface="Candara" panose="020E0502030303020204" pitchFamily="34" charset="0"/>
                <a:ea typeface="MS PGothic" panose="020B0600070205080204" pitchFamily="34" charset="-128"/>
              </a:defRPr>
            </a:lvl3pPr>
            <a:lvl4pPr marL="1600200" indent="-228600" eaLnBrk="0" hangingPunct="0">
              <a:defRPr>
                <a:solidFill>
                  <a:schemeClr val="tx1"/>
                </a:solidFill>
                <a:latin typeface="Candara" panose="020E0502030303020204" pitchFamily="34" charset="0"/>
                <a:ea typeface="MS PGothic" panose="020B0600070205080204" pitchFamily="34" charset="-128"/>
              </a:defRPr>
            </a:lvl4pPr>
            <a:lvl5pPr marL="2057400" indent="-228600" eaLnBrk="0" hangingPunct="0">
              <a:defRPr>
                <a:solidFill>
                  <a:schemeClr val="tx1"/>
                </a:solidFill>
                <a:latin typeface="Candara" panose="020E0502030303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9pPr>
          </a:lstStyle>
          <a:p>
            <a:pPr eaLnBrk="1" hangingPunct="1"/>
            <a:fld id="{76DD1F14-5E0A-41E2-93D8-57E5D47EFC0C}" type="slidenum">
              <a:rPr lang="en-US" altLang="en-US"/>
              <a:pPr eaLnBrk="1" hangingPunct="1"/>
              <a:t>24</a:t>
            </a:fld>
            <a:endParaRPr lang="en-US" altLang="en-US"/>
          </a:p>
        </p:txBody>
      </p:sp>
    </p:spTree>
    <p:extLst>
      <p:ext uri="{BB962C8B-B14F-4D97-AF65-F5344CB8AC3E}">
        <p14:creationId xmlns:p14="http://schemas.microsoft.com/office/powerpoint/2010/main" val="2458704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ndara" panose="020E0502030303020204" pitchFamily="34" charset="0"/>
                <a:ea typeface="MS PGothic" panose="020B0600070205080204" pitchFamily="34" charset="-128"/>
              </a:defRPr>
            </a:lvl1pPr>
            <a:lvl2pPr marL="742950" indent="-285750" eaLnBrk="0" hangingPunct="0">
              <a:defRPr>
                <a:solidFill>
                  <a:schemeClr val="tx1"/>
                </a:solidFill>
                <a:latin typeface="Candara" panose="020E0502030303020204" pitchFamily="34" charset="0"/>
                <a:ea typeface="MS PGothic" panose="020B0600070205080204" pitchFamily="34" charset="-128"/>
              </a:defRPr>
            </a:lvl2pPr>
            <a:lvl3pPr marL="1143000" indent="-228600" eaLnBrk="0" hangingPunct="0">
              <a:defRPr>
                <a:solidFill>
                  <a:schemeClr val="tx1"/>
                </a:solidFill>
                <a:latin typeface="Candara" panose="020E0502030303020204" pitchFamily="34" charset="0"/>
                <a:ea typeface="MS PGothic" panose="020B0600070205080204" pitchFamily="34" charset="-128"/>
              </a:defRPr>
            </a:lvl3pPr>
            <a:lvl4pPr marL="1600200" indent="-228600" eaLnBrk="0" hangingPunct="0">
              <a:defRPr>
                <a:solidFill>
                  <a:schemeClr val="tx1"/>
                </a:solidFill>
                <a:latin typeface="Candara" panose="020E0502030303020204" pitchFamily="34" charset="0"/>
                <a:ea typeface="MS PGothic" panose="020B0600070205080204" pitchFamily="34" charset="-128"/>
              </a:defRPr>
            </a:lvl4pPr>
            <a:lvl5pPr marL="2057400" indent="-228600" eaLnBrk="0" hangingPunct="0">
              <a:defRPr>
                <a:solidFill>
                  <a:schemeClr val="tx1"/>
                </a:solidFill>
                <a:latin typeface="Candara" panose="020E0502030303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9pPr>
          </a:lstStyle>
          <a:p>
            <a:pPr eaLnBrk="1" hangingPunct="1"/>
            <a:fld id="{76DD1F14-5E0A-41E2-93D8-57E5D47EFC0C}" type="slidenum">
              <a:rPr lang="en-US" altLang="en-US"/>
              <a:pPr eaLnBrk="1" hangingPunct="1"/>
              <a:t>25</a:t>
            </a:fld>
            <a:endParaRPr lang="en-US" altLang="en-US"/>
          </a:p>
        </p:txBody>
      </p:sp>
    </p:spTree>
    <p:extLst>
      <p:ext uri="{BB962C8B-B14F-4D97-AF65-F5344CB8AC3E}">
        <p14:creationId xmlns:p14="http://schemas.microsoft.com/office/powerpoint/2010/main" val="4072563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ndara" panose="020E0502030303020204" pitchFamily="34" charset="0"/>
                <a:ea typeface="MS PGothic" panose="020B0600070205080204" pitchFamily="34" charset="-128"/>
              </a:defRPr>
            </a:lvl1pPr>
            <a:lvl2pPr marL="742950" indent="-285750" eaLnBrk="0" hangingPunct="0">
              <a:defRPr>
                <a:solidFill>
                  <a:schemeClr val="tx1"/>
                </a:solidFill>
                <a:latin typeface="Candara" panose="020E0502030303020204" pitchFamily="34" charset="0"/>
                <a:ea typeface="MS PGothic" panose="020B0600070205080204" pitchFamily="34" charset="-128"/>
              </a:defRPr>
            </a:lvl2pPr>
            <a:lvl3pPr marL="1143000" indent="-228600" eaLnBrk="0" hangingPunct="0">
              <a:defRPr>
                <a:solidFill>
                  <a:schemeClr val="tx1"/>
                </a:solidFill>
                <a:latin typeface="Candara" panose="020E0502030303020204" pitchFamily="34" charset="0"/>
                <a:ea typeface="MS PGothic" panose="020B0600070205080204" pitchFamily="34" charset="-128"/>
              </a:defRPr>
            </a:lvl3pPr>
            <a:lvl4pPr marL="1600200" indent="-228600" eaLnBrk="0" hangingPunct="0">
              <a:defRPr>
                <a:solidFill>
                  <a:schemeClr val="tx1"/>
                </a:solidFill>
                <a:latin typeface="Candara" panose="020E0502030303020204" pitchFamily="34" charset="0"/>
                <a:ea typeface="MS PGothic" panose="020B0600070205080204" pitchFamily="34" charset="-128"/>
              </a:defRPr>
            </a:lvl4pPr>
            <a:lvl5pPr marL="2057400" indent="-228600" eaLnBrk="0" hangingPunct="0">
              <a:defRPr>
                <a:solidFill>
                  <a:schemeClr val="tx1"/>
                </a:solidFill>
                <a:latin typeface="Candara" panose="020E0502030303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9pPr>
          </a:lstStyle>
          <a:p>
            <a:pPr eaLnBrk="1" hangingPunct="1"/>
            <a:fld id="{76DD1F14-5E0A-41E2-93D8-57E5D47EFC0C}" type="slidenum">
              <a:rPr lang="en-US" altLang="en-US"/>
              <a:pPr eaLnBrk="1" hangingPunct="1"/>
              <a:t>26</a:t>
            </a:fld>
            <a:endParaRPr lang="en-US" altLang="en-US"/>
          </a:p>
        </p:txBody>
      </p:sp>
    </p:spTree>
    <p:extLst>
      <p:ext uri="{BB962C8B-B14F-4D97-AF65-F5344CB8AC3E}">
        <p14:creationId xmlns:p14="http://schemas.microsoft.com/office/powerpoint/2010/main" val="3813807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ndara" panose="020E0502030303020204" pitchFamily="34" charset="0"/>
                <a:ea typeface="MS PGothic" panose="020B0600070205080204" pitchFamily="34" charset="-128"/>
              </a:defRPr>
            </a:lvl1pPr>
            <a:lvl2pPr marL="742950" indent="-285750" eaLnBrk="0" hangingPunct="0">
              <a:defRPr>
                <a:solidFill>
                  <a:schemeClr val="tx1"/>
                </a:solidFill>
                <a:latin typeface="Candara" panose="020E0502030303020204" pitchFamily="34" charset="0"/>
                <a:ea typeface="MS PGothic" panose="020B0600070205080204" pitchFamily="34" charset="-128"/>
              </a:defRPr>
            </a:lvl2pPr>
            <a:lvl3pPr marL="1143000" indent="-228600" eaLnBrk="0" hangingPunct="0">
              <a:defRPr>
                <a:solidFill>
                  <a:schemeClr val="tx1"/>
                </a:solidFill>
                <a:latin typeface="Candara" panose="020E0502030303020204" pitchFamily="34" charset="0"/>
                <a:ea typeface="MS PGothic" panose="020B0600070205080204" pitchFamily="34" charset="-128"/>
              </a:defRPr>
            </a:lvl3pPr>
            <a:lvl4pPr marL="1600200" indent="-228600" eaLnBrk="0" hangingPunct="0">
              <a:defRPr>
                <a:solidFill>
                  <a:schemeClr val="tx1"/>
                </a:solidFill>
                <a:latin typeface="Candara" panose="020E0502030303020204" pitchFamily="34" charset="0"/>
                <a:ea typeface="MS PGothic" panose="020B0600070205080204" pitchFamily="34" charset="-128"/>
              </a:defRPr>
            </a:lvl4pPr>
            <a:lvl5pPr marL="2057400" indent="-228600" eaLnBrk="0" hangingPunct="0">
              <a:defRPr>
                <a:solidFill>
                  <a:schemeClr val="tx1"/>
                </a:solidFill>
                <a:latin typeface="Candara" panose="020E0502030303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ndara" panose="020E0502030303020204" pitchFamily="34" charset="0"/>
                <a:ea typeface="MS PGothic" panose="020B0600070205080204" pitchFamily="34" charset="-128"/>
              </a:defRPr>
            </a:lvl9pPr>
          </a:lstStyle>
          <a:p>
            <a:pPr eaLnBrk="1" hangingPunct="1"/>
            <a:fld id="{76DD1F14-5E0A-41E2-93D8-57E5D47EFC0C}" type="slidenum">
              <a:rPr lang="en-US" altLang="en-US"/>
              <a:pPr eaLnBrk="1" hangingPunct="1"/>
              <a:t>27</a:t>
            </a:fld>
            <a:endParaRPr lang="en-US" altLang="en-US"/>
          </a:p>
        </p:txBody>
      </p:sp>
    </p:spTree>
    <p:extLst>
      <p:ext uri="{BB962C8B-B14F-4D97-AF65-F5344CB8AC3E}">
        <p14:creationId xmlns:p14="http://schemas.microsoft.com/office/powerpoint/2010/main" val="914862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B476E486-3B53-479F-BAE2-403BB32737AE}" type="slidenum">
              <a:rPr lang="en-US" altLang="en-US" sz="1200">
                <a:solidFill>
                  <a:srgbClr val="000000"/>
                </a:solidFill>
              </a:rPr>
              <a:pPr algn="r"/>
              <a:t>28</a:t>
            </a:fld>
            <a:endParaRPr lang="en-US" altLang="en-US" sz="1200">
              <a:solidFill>
                <a:srgbClr val="000000"/>
              </a:solidFill>
            </a:endParaRPr>
          </a:p>
        </p:txBody>
      </p:sp>
      <p:sp>
        <p:nvSpPr>
          <p:cNvPr id="53251" name="Rectangle 2"/>
          <p:cNvSpPr>
            <a:spLocks noGrp="1" noRot="1" noChangeAspect="1" noChangeArrowheads="1" noTextEdit="1"/>
          </p:cNvSpPr>
          <p:nvPr>
            <p:ph type="sldImg"/>
          </p:nvPr>
        </p:nvSpPr>
        <p:spPr>
          <a:xfrm>
            <a:off x="1143000" y="685800"/>
            <a:ext cx="4572000" cy="3429000"/>
          </a:xfrm>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xfrm>
            <a:off x="3884027" y="8684926"/>
            <a:ext cx="2972421" cy="457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2" tIns="44862" rIns="89722" bIns="44862"/>
          <a:lstStyle>
            <a:lvl1pPr algn="ctr" eaLnBrk="0" hangingPunct="0">
              <a:defRPr sz="1600">
                <a:solidFill>
                  <a:srgbClr val="333300"/>
                </a:solidFill>
                <a:latin typeface="Times New Roman" pitchFamily="18" charset="0"/>
              </a:defRPr>
            </a:lvl1pPr>
            <a:lvl2pPr marL="727500" indent="-278849" algn="ctr" eaLnBrk="0" hangingPunct="0">
              <a:defRPr sz="1600">
                <a:solidFill>
                  <a:srgbClr val="333300"/>
                </a:solidFill>
                <a:latin typeface="Times New Roman" pitchFamily="18" charset="0"/>
              </a:defRPr>
            </a:lvl2pPr>
            <a:lvl3pPr marL="1120069" indent="-222768" algn="ctr" eaLnBrk="0" hangingPunct="0">
              <a:defRPr sz="1600">
                <a:solidFill>
                  <a:srgbClr val="333300"/>
                </a:solidFill>
                <a:latin typeface="Times New Roman" pitchFamily="18" charset="0"/>
              </a:defRPr>
            </a:lvl3pPr>
            <a:lvl4pPr marL="1568719" indent="-222768" algn="ctr" eaLnBrk="0" hangingPunct="0">
              <a:defRPr sz="1600">
                <a:solidFill>
                  <a:srgbClr val="333300"/>
                </a:solidFill>
                <a:latin typeface="Times New Roman" pitchFamily="18" charset="0"/>
              </a:defRPr>
            </a:lvl4pPr>
            <a:lvl5pPr marL="2017369" indent="-222768" algn="ctr" eaLnBrk="0" hangingPunct="0">
              <a:defRPr sz="1600">
                <a:solidFill>
                  <a:srgbClr val="333300"/>
                </a:solidFill>
                <a:latin typeface="Times New Roman" pitchFamily="18" charset="0"/>
              </a:defRPr>
            </a:lvl5pPr>
            <a:lvl6pPr marL="2466020" indent="-222768" algn="ctr" eaLnBrk="0" fontAlgn="base" hangingPunct="0">
              <a:spcBef>
                <a:spcPct val="0"/>
              </a:spcBef>
              <a:spcAft>
                <a:spcPct val="0"/>
              </a:spcAft>
              <a:defRPr sz="1600">
                <a:solidFill>
                  <a:srgbClr val="333300"/>
                </a:solidFill>
                <a:latin typeface="Times New Roman" pitchFamily="18" charset="0"/>
              </a:defRPr>
            </a:lvl6pPr>
            <a:lvl7pPr marL="2914670" indent="-222768" algn="ctr" eaLnBrk="0" fontAlgn="base" hangingPunct="0">
              <a:spcBef>
                <a:spcPct val="0"/>
              </a:spcBef>
              <a:spcAft>
                <a:spcPct val="0"/>
              </a:spcAft>
              <a:defRPr sz="1600">
                <a:solidFill>
                  <a:srgbClr val="333300"/>
                </a:solidFill>
                <a:latin typeface="Times New Roman" pitchFamily="18" charset="0"/>
              </a:defRPr>
            </a:lvl7pPr>
            <a:lvl8pPr marL="3363320" indent="-222768" algn="ctr" eaLnBrk="0" fontAlgn="base" hangingPunct="0">
              <a:spcBef>
                <a:spcPct val="0"/>
              </a:spcBef>
              <a:spcAft>
                <a:spcPct val="0"/>
              </a:spcAft>
              <a:defRPr sz="1600">
                <a:solidFill>
                  <a:srgbClr val="333300"/>
                </a:solidFill>
                <a:latin typeface="Times New Roman" pitchFamily="18" charset="0"/>
              </a:defRPr>
            </a:lvl8pPr>
            <a:lvl9pPr marL="3811971" indent="-222768" algn="ctr" eaLnBrk="0" fontAlgn="base" hangingPunct="0">
              <a:spcBef>
                <a:spcPct val="0"/>
              </a:spcBef>
              <a:spcAft>
                <a:spcPct val="0"/>
              </a:spcAft>
              <a:defRPr sz="1600">
                <a:solidFill>
                  <a:srgbClr val="333300"/>
                </a:solidFill>
                <a:latin typeface="Times New Roman" pitchFamily="18" charset="0"/>
              </a:defRPr>
            </a:lvl9pPr>
          </a:lstStyle>
          <a:p>
            <a:pPr algn="r"/>
            <a:fld id="{8E6A52BA-AC10-418F-901E-B88029ABC609}" type="slidenum">
              <a:rPr lang="en-US" altLang="en-US" sz="1200">
                <a:solidFill>
                  <a:srgbClr val="000000"/>
                </a:solidFill>
              </a:rPr>
              <a:pPr algn="r"/>
              <a:t>29</a:t>
            </a:fld>
            <a:endParaRPr lang="en-US" altLang="en-US" sz="1200">
              <a:solidFill>
                <a:srgbClr val="000000"/>
              </a:solidFill>
            </a:endParaRPr>
          </a:p>
        </p:txBody>
      </p:sp>
      <p:sp>
        <p:nvSpPr>
          <p:cNvPr id="264195" name="Rectangle 2"/>
          <p:cNvSpPr>
            <a:spLocks noGrp="1" noRot="1" noChangeAspect="1" noChangeArrowheads="1" noTextEdit="1"/>
          </p:cNvSpPr>
          <p:nvPr>
            <p:ph type="sldImg"/>
          </p:nvPr>
        </p:nvSpPr>
        <p:spPr>
          <a:xfrm>
            <a:off x="1143000" y="685800"/>
            <a:ext cx="4572000" cy="3429000"/>
          </a:xfrm>
          <a:ln/>
        </p:spPr>
      </p:sp>
      <p:sp>
        <p:nvSpPr>
          <p:cNvPr id="264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t>30</a:t>
            </a:fld>
            <a:endParaRPr lang="en-US"/>
          </a:p>
        </p:txBody>
      </p:sp>
    </p:spTree>
    <p:extLst>
      <p:ext uri="{BB962C8B-B14F-4D97-AF65-F5344CB8AC3E}">
        <p14:creationId xmlns:p14="http://schemas.microsoft.com/office/powerpoint/2010/main" val="4240751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8B28E243-9A58-4CD1-BD52-E49248ED29E8}" type="slidenum">
              <a:rPr lang="en-US" altLang="en-US" sz="1200">
                <a:solidFill>
                  <a:srgbClr val="000000"/>
                </a:solidFill>
              </a:rPr>
              <a:pPr algn="r"/>
              <a:t>31</a:t>
            </a:fld>
            <a:endParaRPr lang="en-US" altLang="en-US" sz="1200">
              <a:solidFill>
                <a:srgbClr val="000000"/>
              </a:solidFill>
            </a:endParaRPr>
          </a:p>
        </p:txBody>
      </p:sp>
      <p:sp>
        <p:nvSpPr>
          <p:cNvPr id="57347" name="Rectangle 2"/>
          <p:cNvSpPr>
            <a:spLocks noGrp="1" noRot="1" noChangeAspect="1" noChangeArrowheads="1" noTextEdit="1"/>
          </p:cNvSpPr>
          <p:nvPr>
            <p:ph type="sldImg"/>
          </p:nvPr>
        </p:nvSpPr>
        <p:spPr>
          <a:xfrm>
            <a:off x="1143000" y="685800"/>
            <a:ext cx="4572000" cy="3429000"/>
          </a:xfrm>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Do know and show sombrero with</a:t>
            </a:r>
            <a:r>
              <a:rPr lang="en-US" altLang="en-US" baseline="0" dirty="0" smtClean="0"/>
              <a:t> participants</a:t>
            </a:r>
            <a:endParaRPr lang="en-US" alt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t>32</a:t>
            </a:fld>
            <a:endParaRPr lang="en-US"/>
          </a:p>
        </p:txBody>
      </p:sp>
    </p:spTree>
    <p:extLst>
      <p:ext uri="{BB962C8B-B14F-4D97-AF65-F5344CB8AC3E}">
        <p14:creationId xmlns:p14="http://schemas.microsoft.com/office/powerpoint/2010/main" val="4240751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sz="1600">
                <a:solidFill>
                  <a:srgbClr val="333300"/>
                </a:solidFill>
                <a:latin typeface="Times New Roman" pitchFamily="18" charset="0"/>
              </a:defRPr>
            </a:lvl1pPr>
            <a:lvl2pPr marL="729057" indent="-280406" algn="ctr" eaLnBrk="0" hangingPunct="0">
              <a:defRPr sz="1600">
                <a:solidFill>
                  <a:srgbClr val="333300"/>
                </a:solidFill>
                <a:latin typeface="Times New Roman" pitchFamily="18" charset="0"/>
              </a:defRPr>
            </a:lvl2pPr>
            <a:lvl3pPr marL="1121626" indent="-224325" algn="ctr" eaLnBrk="0" hangingPunct="0">
              <a:defRPr sz="1600">
                <a:solidFill>
                  <a:srgbClr val="333300"/>
                </a:solidFill>
                <a:latin typeface="Times New Roman" pitchFamily="18" charset="0"/>
              </a:defRPr>
            </a:lvl3pPr>
            <a:lvl4pPr marL="1570276" indent="-224325" algn="ctr" eaLnBrk="0" hangingPunct="0">
              <a:defRPr sz="1600">
                <a:solidFill>
                  <a:srgbClr val="333300"/>
                </a:solidFill>
                <a:latin typeface="Times New Roman" pitchFamily="18" charset="0"/>
              </a:defRPr>
            </a:lvl4pPr>
            <a:lvl5pPr marL="2018927" indent="-224325" algn="ctr" eaLnBrk="0" hangingPunct="0">
              <a:defRPr sz="1600">
                <a:solidFill>
                  <a:srgbClr val="333300"/>
                </a:solidFill>
                <a:latin typeface="Times New Roman" pitchFamily="18" charset="0"/>
              </a:defRPr>
            </a:lvl5pPr>
            <a:lvl6pPr marL="2467577" indent="-224325" algn="ctr" eaLnBrk="0" fontAlgn="base" hangingPunct="0">
              <a:spcBef>
                <a:spcPct val="0"/>
              </a:spcBef>
              <a:spcAft>
                <a:spcPct val="0"/>
              </a:spcAft>
              <a:defRPr sz="1600">
                <a:solidFill>
                  <a:srgbClr val="333300"/>
                </a:solidFill>
                <a:latin typeface="Times New Roman" pitchFamily="18" charset="0"/>
              </a:defRPr>
            </a:lvl6pPr>
            <a:lvl7pPr marL="2916227" indent="-224325" algn="ctr" eaLnBrk="0" fontAlgn="base" hangingPunct="0">
              <a:spcBef>
                <a:spcPct val="0"/>
              </a:spcBef>
              <a:spcAft>
                <a:spcPct val="0"/>
              </a:spcAft>
              <a:defRPr sz="1600">
                <a:solidFill>
                  <a:srgbClr val="333300"/>
                </a:solidFill>
                <a:latin typeface="Times New Roman" pitchFamily="18" charset="0"/>
              </a:defRPr>
            </a:lvl7pPr>
            <a:lvl8pPr marL="3364878" indent="-224325" algn="ctr" eaLnBrk="0" fontAlgn="base" hangingPunct="0">
              <a:spcBef>
                <a:spcPct val="0"/>
              </a:spcBef>
              <a:spcAft>
                <a:spcPct val="0"/>
              </a:spcAft>
              <a:defRPr sz="1600">
                <a:solidFill>
                  <a:srgbClr val="333300"/>
                </a:solidFill>
                <a:latin typeface="Times New Roman" pitchFamily="18" charset="0"/>
              </a:defRPr>
            </a:lvl8pPr>
            <a:lvl9pPr marL="3813528" indent="-224325" algn="ctr" eaLnBrk="0" fontAlgn="base" hangingPunct="0">
              <a:spcBef>
                <a:spcPct val="0"/>
              </a:spcBef>
              <a:spcAft>
                <a:spcPct val="0"/>
              </a:spcAft>
              <a:defRPr sz="1600">
                <a:solidFill>
                  <a:srgbClr val="333300"/>
                </a:solidFill>
                <a:latin typeface="Times New Roman" pitchFamily="18" charset="0"/>
              </a:defRPr>
            </a:lvl9pPr>
          </a:lstStyle>
          <a:p>
            <a:pPr algn="r"/>
            <a:fld id="{4BDEB5B8-1662-47C5-AE77-63C96E890732}" type="slidenum">
              <a:rPr lang="en-US" altLang="en-US" sz="1200">
                <a:solidFill>
                  <a:srgbClr val="000000"/>
                </a:solidFill>
              </a:rPr>
              <a:pPr algn="r"/>
              <a:t>3</a:t>
            </a:fld>
            <a:endParaRPr lang="en-US" altLang="en-US" sz="1200">
              <a:solidFill>
                <a:srgbClr val="000000"/>
              </a:solidFill>
            </a:endParaRPr>
          </a:p>
        </p:txBody>
      </p:sp>
      <p:sp>
        <p:nvSpPr>
          <p:cNvPr id="258051" name="Rectangle 2"/>
          <p:cNvSpPr>
            <a:spLocks noGrp="1" noRot="1" noChangeAspect="1" noChangeArrowheads="1" noTextEdit="1"/>
          </p:cNvSpPr>
          <p:nvPr>
            <p:ph type="sldImg"/>
          </p:nvPr>
        </p:nvSpPr>
        <p:spPr>
          <a:xfrm>
            <a:off x="1143000" y="685800"/>
            <a:ext cx="4572000" cy="3429000"/>
          </a:xfrm>
          <a:ln/>
        </p:spPr>
      </p:sp>
      <p:sp>
        <p:nvSpPr>
          <p:cNvPr id="258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5A9D28D0-1227-4E44-A4C5-3BB2642F5C72}" type="slidenum">
              <a:rPr lang="en-US" altLang="en-US" sz="1200">
                <a:solidFill>
                  <a:srgbClr val="000000"/>
                </a:solidFill>
              </a:rPr>
              <a:pPr algn="r"/>
              <a:t>33</a:t>
            </a:fld>
            <a:endParaRPr lang="en-US" altLang="en-US" sz="1200">
              <a:solidFill>
                <a:srgbClr val="000000"/>
              </a:solidFill>
            </a:endParaRPr>
          </a:p>
        </p:txBody>
      </p:sp>
      <p:sp>
        <p:nvSpPr>
          <p:cNvPr id="59395" name="Rectangle 2"/>
          <p:cNvSpPr>
            <a:spLocks noGrp="1" noRot="1" noChangeAspect="1" noChangeArrowheads="1" noTextEdit="1"/>
          </p:cNvSpPr>
          <p:nvPr>
            <p:ph type="sldImg"/>
          </p:nvPr>
        </p:nvSpPr>
        <p:spPr>
          <a:xfrm>
            <a:off x="1143000" y="685800"/>
            <a:ext cx="4572000" cy="3429000"/>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DE2DF6CD-E0E6-4E3E-9AA9-E9615BE2CD15}" type="slidenum">
              <a:rPr lang="en-US" altLang="en-US" sz="1200">
                <a:solidFill>
                  <a:srgbClr val="000000"/>
                </a:solidFill>
              </a:rPr>
              <a:pPr algn="r"/>
              <a:t>34</a:t>
            </a:fld>
            <a:endParaRPr lang="en-US" altLang="en-US" sz="1200">
              <a:solidFill>
                <a:srgbClr val="000000"/>
              </a:solidFill>
            </a:endParaRPr>
          </a:p>
        </p:txBody>
      </p:sp>
      <p:sp>
        <p:nvSpPr>
          <p:cNvPr id="61443" name="Rectangle 2"/>
          <p:cNvSpPr>
            <a:spLocks noGrp="1" noRot="1" noChangeAspect="1" noChangeArrowheads="1" noTextEdit="1"/>
          </p:cNvSpPr>
          <p:nvPr>
            <p:ph type="sldImg"/>
          </p:nvPr>
        </p:nvSpPr>
        <p:spPr>
          <a:xfrm>
            <a:off x="1143000" y="685800"/>
            <a:ext cx="4572000" cy="3429000"/>
          </a:xfrm>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252DA381-EB15-4C2C-86A0-156C8D7EA787}" type="slidenum">
              <a:rPr lang="en-US" altLang="en-US" sz="1200">
                <a:solidFill>
                  <a:srgbClr val="000000"/>
                </a:solidFill>
              </a:rPr>
              <a:pPr algn="r"/>
              <a:t>35</a:t>
            </a:fld>
            <a:endParaRPr lang="en-US" altLang="en-US" sz="1200">
              <a:solidFill>
                <a:srgbClr val="000000"/>
              </a:solidFill>
            </a:endParaRPr>
          </a:p>
        </p:txBody>
      </p:sp>
      <p:sp>
        <p:nvSpPr>
          <p:cNvPr id="63491" name="Rectangle 2"/>
          <p:cNvSpPr>
            <a:spLocks noGrp="1" noRot="1" noChangeAspect="1" noChangeArrowheads="1" noTextEdit="1"/>
          </p:cNvSpPr>
          <p:nvPr>
            <p:ph type="sldImg"/>
          </p:nvPr>
        </p:nvSpPr>
        <p:spPr>
          <a:xfrm>
            <a:off x="1143000" y="685800"/>
            <a:ext cx="4572000" cy="3429000"/>
          </a:xfrm>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t>36</a:t>
            </a:fld>
            <a:endParaRPr lang="en-US"/>
          </a:p>
        </p:txBody>
      </p:sp>
    </p:spTree>
    <p:extLst>
      <p:ext uri="{BB962C8B-B14F-4D97-AF65-F5344CB8AC3E}">
        <p14:creationId xmlns:p14="http://schemas.microsoft.com/office/powerpoint/2010/main" val="38286009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t>37</a:t>
            </a:fld>
            <a:endParaRPr lang="en-US"/>
          </a:p>
        </p:txBody>
      </p:sp>
    </p:spTree>
    <p:extLst>
      <p:ext uri="{BB962C8B-B14F-4D97-AF65-F5344CB8AC3E}">
        <p14:creationId xmlns:p14="http://schemas.microsoft.com/office/powerpoint/2010/main" val="4533179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7F4E595C-4B01-4B27-8508-E1FC1D4BC6C4}" type="slidenum">
              <a:rPr lang="en-US" altLang="en-US" sz="1200">
                <a:solidFill>
                  <a:srgbClr val="000000"/>
                </a:solidFill>
              </a:rPr>
              <a:pPr algn="r"/>
              <a:t>38</a:t>
            </a:fld>
            <a:endParaRPr lang="en-US" altLang="en-US" sz="1200">
              <a:solidFill>
                <a:srgbClr val="000000"/>
              </a:solidFill>
            </a:endParaRPr>
          </a:p>
        </p:txBody>
      </p:sp>
      <p:sp>
        <p:nvSpPr>
          <p:cNvPr id="84995" name="Rectangle 2"/>
          <p:cNvSpPr>
            <a:spLocks noGrp="1" noRot="1" noChangeAspect="1" noChangeArrowheads="1" noTextEdit="1"/>
          </p:cNvSpPr>
          <p:nvPr>
            <p:ph type="sldImg"/>
          </p:nvPr>
        </p:nvSpPr>
        <p:spPr>
          <a:xfrm>
            <a:off x="1143000" y="685800"/>
            <a:ext cx="4572000" cy="3429000"/>
          </a:xfrm>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A50A3FAE-2C88-48B4-B408-A4F3A6BEEEB5}" type="slidenum">
              <a:rPr lang="en-US" altLang="en-US" sz="1200">
                <a:solidFill>
                  <a:srgbClr val="000000"/>
                </a:solidFill>
              </a:rPr>
              <a:pPr algn="r"/>
              <a:t>39</a:t>
            </a:fld>
            <a:endParaRPr lang="en-US" altLang="en-US" sz="1200">
              <a:solidFill>
                <a:srgbClr val="000000"/>
              </a:solidFill>
            </a:endParaRPr>
          </a:p>
        </p:txBody>
      </p:sp>
      <p:sp>
        <p:nvSpPr>
          <p:cNvPr id="87043" name="Rectangle 2"/>
          <p:cNvSpPr>
            <a:spLocks noGrp="1" noRot="1" noChangeAspect="1" noChangeArrowheads="1" noTextEdit="1"/>
          </p:cNvSpPr>
          <p:nvPr>
            <p:ph type="sldImg"/>
          </p:nvPr>
        </p:nvSpPr>
        <p:spPr>
          <a:xfrm>
            <a:off x="1143000" y="685800"/>
            <a:ext cx="4572000" cy="3429000"/>
          </a:xfrm>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17" indent="-280391" algn="ctr">
              <a:defRPr sz="1100">
                <a:solidFill>
                  <a:srgbClr val="333300"/>
                </a:solidFill>
                <a:latin typeface="Times New Roman" pitchFamily="18" charset="0"/>
              </a:defRPr>
            </a:lvl2pPr>
            <a:lvl3pPr marL="1121564" indent="-224312" algn="ctr">
              <a:defRPr sz="1100">
                <a:solidFill>
                  <a:srgbClr val="333300"/>
                </a:solidFill>
                <a:latin typeface="Times New Roman" pitchFamily="18" charset="0"/>
              </a:defRPr>
            </a:lvl3pPr>
            <a:lvl4pPr marL="1570189" indent="-224312" algn="ctr">
              <a:defRPr sz="1100">
                <a:solidFill>
                  <a:srgbClr val="333300"/>
                </a:solidFill>
                <a:latin typeface="Times New Roman" pitchFamily="18" charset="0"/>
              </a:defRPr>
            </a:lvl4pPr>
            <a:lvl5pPr marL="2018816" indent="-224312" algn="ctr">
              <a:defRPr sz="1100">
                <a:solidFill>
                  <a:srgbClr val="333300"/>
                </a:solidFill>
                <a:latin typeface="Times New Roman" pitchFamily="18" charset="0"/>
              </a:defRPr>
            </a:lvl5pPr>
            <a:lvl6pPr marL="2467441" indent="-224312" algn="ctr" eaLnBrk="0" fontAlgn="base" hangingPunct="0">
              <a:spcBef>
                <a:spcPct val="0"/>
              </a:spcBef>
              <a:spcAft>
                <a:spcPct val="0"/>
              </a:spcAft>
              <a:defRPr sz="1100">
                <a:solidFill>
                  <a:srgbClr val="333300"/>
                </a:solidFill>
                <a:latin typeface="Times New Roman" pitchFamily="18" charset="0"/>
              </a:defRPr>
            </a:lvl6pPr>
            <a:lvl7pPr marL="2916065" indent="-224312" algn="ctr" eaLnBrk="0" fontAlgn="base" hangingPunct="0">
              <a:spcBef>
                <a:spcPct val="0"/>
              </a:spcBef>
              <a:spcAft>
                <a:spcPct val="0"/>
              </a:spcAft>
              <a:defRPr sz="1100">
                <a:solidFill>
                  <a:srgbClr val="333300"/>
                </a:solidFill>
                <a:latin typeface="Times New Roman" pitchFamily="18" charset="0"/>
              </a:defRPr>
            </a:lvl7pPr>
            <a:lvl8pPr marL="3364692" indent="-224312" algn="ctr" eaLnBrk="0" fontAlgn="base" hangingPunct="0">
              <a:spcBef>
                <a:spcPct val="0"/>
              </a:spcBef>
              <a:spcAft>
                <a:spcPct val="0"/>
              </a:spcAft>
              <a:defRPr sz="1100">
                <a:solidFill>
                  <a:srgbClr val="333300"/>
                </a:solidFill>
                <a:latin typeface="Times New Roman" pitchFamily="18" charset="0"/>
              </a:defRPr>
            </a:lvl8pPr>
            <a:lvl9pPr marL="3813317" indent="-224312" algn="ctr" eaLnBrk="0" fontAlgn="base" hangingPunct="0">
              <a:spcBef>
                <a:spcPct val="0"/>
              </a:spcBef>
              <a:spcAft>
                <a:spcPct val="0"/>
              </a:spcAft>
              <a:defRPr sz="1100">
                <a:solidFill>
                  <a:srgbClr val="333300"/>
                </a:solidFill>
                <a:latin typeface="Times New Roman" pitchFamily="18" charset="0"/>
              </a:defRPr>
            </a:lvl9pPr>
          </a:lstStyle>
          <a:p>
            <a:pPr algn="r">
              <a:defRPr/>
            </a:pPr>
            <a:fld id="{3BFDC282-FCDB-47CD-8E90-9CAC24A3FAAC}" type="slidenum">
              <a:rPr lang="en-US" altLang="en-US" sz="1200">
                <a:solidFill>
                  <a:srgbClr val="000000"/>
                </a:solidFill>
              </a:rPr>
              <a:pPr algn="r">
                <a:defRPr/>
              </a:pPr>
              <a:t>40</a:t>
            </a:fld>
            <a:endParaRPr lang="en-US" altLang="en-US" sz="1200">
              <a:solidFill>
                <a:srgbClr val="000000"/>
              </a:solidFill>
            </a:endParaRPr>
          </a:p>
        </p:txBody>
      </p:sp>
      <p:sp>
        <p:nvSpPr>
          <p:cNvPr id="448515" name="Rectangle 2"/>
          <p:cNvSpPr>
            <a:spLocks noGrp="1" noRot="1" noChangeAspect="1" noChangeArrowheads="1" noTextEdit="1"/>
          </p:cNvSpPr>
          <p:nvPr>
            <p:ph type="sldImg"/>
          </p:nvPr>
        </p:nvSpPr>
        <p:spPr>
          <a:xfrm>
            <a:off x="1143000" y="685800"/>
            <a:ext cx="4572000" cy="3429000"/>
          </a:xfrm>
          <a:ln/>
        </p:spPr>
      </p:sp>
      <p:sp>
        <p:nvSpPr>
          <p:cNvPr id="448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8676243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32B22919-077B-4C79-A364-35DE996069EE}" type="slidenum">
              <a:rPr lang="en-US" altLang="en-US" sz="1200">
                <a:solidFill>
                  <a:srgbClr val="000000"/>
                </a:solidFill>
              </a:rPr>
              <a:pPr algn="r"/>
              <a:t>41</a:t>
            </a:fld>
            <a:endParaRPr lang="en-US" altLang="en-US" sz="1200">
              <a:solidFill>
                <a:srgbClr val="000000"/>
              </a:solidFill>
            </a:endParaRPr>
          </a:p>
        </p:txBody>
      </p:sp>
      <p:sp>
        <p:nvSpPr>
          <p:cNvPr id="91139" name="Rectangle 2"/>
          <p:cNvSpPr>
            <a:spLocks noGrp="1" noRot="1" noChangeAspect="1" noChangeArrowheads="1" noTextEdit="1"/>
          </p:cNvSpPr>
          <p:nvPr>
            <p:ph type="sldImg"/>
          </p:nvPr>
        </p:nvSpPr>
        <p:spPr>
          <a:xfrm>
            <a:off x="1143000" y="685800"/>
            <a:ext cx="4572000" cy="3429000"/>
          </a:xfrm>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4F463FD3-A4A2-410F-A04E-698476E0B653}" type="slidenum">
              <a:rPr lang="en-US" altLang="en-US" sz="1200">
                <a:solidFill>
                  <a:srgbClr val="000000"/>
                </a:solidFill>
              </a:rPr>
              <a:pPr algn="r"/>
              <a:t>42</a:t>
            </a:fld>
            <a:endParaRPr lang="en-US" altLang="en-US" sz="1200">
              <a:solidFill>
                <a:srgbClr val="000000"/>
              </a:solidFill>
            </a:endParaRPr>
          </a:p>
        </p:txBody>
      </p:sp>
      <p:sp>
        <p:nvSpPr>
          <p:cNvPr id="93187" name="Rectangle 2"/>
          <p:cNvSpPr>
            <a:spLocks noGrp="1" noRot="1" noChangeAspect="1" noChangeArrowheads="1" noTextEdit="1"/>
          </p:cNvSpPr>
          <p:nvPr>
            <p:ph type="sldImg"/>
          </p:nvPr>
        </p:nvSpPr>
        <p:spPr>
          <a:xfrm>
            <a:off x="1143000" y="685800"/>
            <a:ext cx="4572000" cy="3429000"/>
          </a:xfrm>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883" indent="-285724" eaLnBrk="0" hangingPunct="0">
              <a:defRPr>
                <a:solidFill>
                  <a:schemeClr val="tx1"/>
                </a:solidFill>
                <a:latin typeface="Arial" pitchFamily="34" charset="0"/>
                <a:ea typeface="ＭＳ Ｐゴシック" pitchFamily="34" charset="-128"/>
              </a:defRPr>
            </a:lvl2pPr>
            <a:lvl3pPr marL="1142898" indent="-228580" eaLnBrk="0" hangingPunct="0">
              <a:defRPr>
                <a:solidFill>
                  <a:schemeClr val="tx1"/>
                </a:solidFill>
                <a:latin typeface="Arial" pitchFamily="34" charset="0"/>
                <a:ea typeface="ＭＳ Ｐゴシック" pitchFamily="34" charset="-128"/>
              </a:defRPr>
            </a:lvl3pPr>
            <a:lvl4pPr marL="1600057" indent="-228580" eaLnBrk="0" hangingPunct="0">
              <a:defRPr>
                <a:solidFill>
                  <a:schemeClr val="tx1"/>
                </a:solidFill>
                <a:latin typeface="Arial" pitchFamily="34" charset="0"/>
                <a:ea typeface="ＭＳ Ｐゴシック" pitchFamily="34" charset="-128"/>
              </a:defRPr>
            </a:lvl4pPr>
            <a:lvl5pPr marL="2057217" indent="-228580" eaLnBrk="0" hangingPunct="0">
              <a:defRPr>
                <a:solidFill>
                  <a:schemeClr val="tx1"/>
                </a:solidFill>
                <a:latin typeface="Arial" pitchFamily="34" charset="0"/>
                <a:ea typeface="ＭＳ Ｐゴシック" pitchFamily="34" charset="-128"/>
              </a:defRPr>
            </a:lvl5pPr>
            <a:lvl6pPr marL="2514376" indent="-228580" defTabSz="457159"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535" indent="-228580" defTabSz="457159"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8695" indent="-228580" defTabSz="457159"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5854" indent="-228580" defTabSz="457159"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27EC2D2-AB17-493C-B6D8-225C1B1FEE47}" type="slidenum">
              <a:rPr lang="en-US" smtClean="0">
                <a:solidFill>
                  <a:srgbClr val="9A5315"/>
                </a:solidFill>
              </a:rPr>
              <a:pPr eaLnBrk="1" hangingPunct="1"/>
              <a:t>4</a:t>
            </a:fld>
            <a:endParaRPr lang="en-US" smtClean="0">
              <a:solidFill>
                <a:srgbClr val="9A5315"/>
              </a:solidFill>
            </a:endParaRPr>
          </a:p>
        </p:txBody>
      </p:sp>
      <p:sp>
        <p:nvSpPr>
          <p:cNvPr id="2662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9A699DEB-B033-4CAE-B276-CEFA3D13D8C5}" type="slidenum">
              <a:rPr lang="en-US" sz="1200">
                <a:solidFill>
                  <a:srgbClr val="9A5315"/>
                </a:solidFill>
              </a:rPr>
              <a:pPr algn="r" eaLnBrk="1" hangingPunct="1"/>
              <a:t>4</a:t>
            </a:fld>
            <a:endParaRPr lang="en-US" sz="1200">
              <a:solidFill>
                <a:srgbClr val="9A5315"/>
              </a:solidFill>
            </a:endParaRPr>
          </a:p>
        </p:txBody>
      </p:sp>
      <p:sp>
        <p:nvSpPr>
          <p:cNvPr id="2662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extLst>
      <p:ext uri="{BB962C8B-B14F-4D97-AF65-F5344CB8AC3E}">
        <p14:creationId xmlns:p14="http://schemas.microsoft.com/office/powerpoint/2010/main" val="2291279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0A46A47B-2EE7-4F13-9C1D-BA9E9F7205E2}" type="slidenum">
              <a:rPr lang="en-US" altLang="en-US" sz="1200">
                <a:solidFill>
                  <a:srgbClr val="000000"/>
                </a:solidFill>
              </a:rPr>
              <a:pPr algn="r"/>
              <a:t>43</a:t>
            </a:fld>
            <a:endParaRPr lang="en-US" altLang="en-US" sz="1200">
              <a:solidFill>
                <a:srgbClr val="000000"/>
              </a:solidFill>
            </a:endParaRPr>
          </a:p>
        </p:txBody>
      </p:sp>
      <p:sp>
        <p:nvSpPr>
          <p:cNvPr id="68611" name="Rectangle 2"/>
          <p:cNvSpPr>
            <a:spLocks noGrp="1" noRot="1" noChangeAspect="1" noChangeArrowheads="1" noTextEdit="1"/>
          </p:cNvSpPr>
          <p:nvPr>
            <p:ph type="sldImg"/>
          </p:nvPr>
        </p:nvSpPr>
        <p:spPr>
          <a:xfrm>
            <a:off x="1143000" y="685800"/>
            <a:ext cx="4572000" cy="3429000"/>
          </a:xfrm>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26012CD2-5B18-45F9-8AB5-486E49D760FF}" type="slidenum">
              <a:rPr lang="en-US" altLang="en-US" sz="1200">
                <a:solidFill>
                  <a:srgbClr val="000000"/>
                </a:solidFill>
              </a:rPr>
              <a:pPr algn="r"/>
              <a:t>44</a:t>
            </a:fld>
            <a:endParaRPr lang="en-US" altLang="en-US" sz="1200">
              <a:solidFill>
                <a:srgbClr val="000000"/>
              </a:solidFill>
            </a:endParaRPr>
          </a:p>
        </p:txBody>
      </p:sp>
      <p:sp>
        <p:nvSpPr>
          <p:cNvPr id="70659" name="Rectangle 2"/>
          <p:cNvSpPr>
            <a:spLocks noGrp="1" noRot="1" noChangeAspect="1" noChangeArrowheads="1" noTextEdit="1"/>
          </p:cNvSpPr>
          <p:nvPr>
            <p:ph type="sldImg"/>
          </p:nvPr>
        </p:nvSpPr>
        <p:spPr>
          <a:xfrm>
            <a:off x="1143000" y="685800"/>
            <a:ext cx="4572000" cy="3429000"/>
          </a:xfrm>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t>45</a:t>
            </a:fld>
            <a:endParaRPr lang="en-US"/>
          </a:p>
        </p:txBody>
      </p:sp>
    </p:spTree>
    <p:extLst>
      <p:ext uri="{BB962C8B-B14F-4D97-AF65-F5344CB8AC3E}">
        <p14:creationId xmlns:p14="http://schemas.microsoft.com/office/powerpoint/2010/main" val="39636780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3B4D1B69-17F7-4070-BD70-D0936D173C9D}" type="slidenum">
              <a:rPr lang="en-US" altLang="en-US" sz="1200">
                <a:solidFill>
                  <a:srgbClr val="000000"/>
                </a:solidFill>
              </a:rPr>
              <a:pPr algn="r"/>
              <a:t>46</a:t>
            </a:fld>
            <a:endParaRPr lang="en-US" altLang="en-US" sz="1200">
              <a:solidFill>
                <a:srgbClr val="000000"/>
              </a:solidFill>
            </a:endParaRPr>
          </a:p>
        </p:txBody>
      </p:sp>
      <p:sp>
        <p:nvSpPr>
          <p:cNvPr id="73731" name="Rectangle 2"/>
          <p:cNvSpPr>
            <a:spLocks noGrp="1" noRot="1" noChangeAspect="1" noChangeArrowheads="1" noTextEdit="1"/>
          </p:cNvSpPr>
          <p:nvPr>
            <p:ph type="sldImg"/>
          </p:nvPr>
        </p:nvSpPr>
        <p:spPr>
          <a:xfrm>
            <a:off x="1143000" y="685800"/>
            <a:ext cx="4572000" cy="3429000"/>
          </a:xfrm>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77192D47-6088-49BE-9D40-E27E766BFDB8}" type="slidenum">
              <a:rPr lang="en-US" altLang="en-US" sz="1200">
                <a:solidFill>
                  <a:srgbClr val="000000"/>
                </a:solidFill>
              </a:rPr>
              <a:pPr algn="r"/>
              <a:t>47</a:t>
            </a:fld>
            <a:endParaRPr lang="en-US" altLang="en-US" sz="1200">
              <a:solidFill>
                <a:srgbClr val="000000"/>
              </a:solidFill>
            </a:endParaRPr>
          </a:p>
        </p:txBody>
      </p:sp>
      <p:sp>
        <p:nvSpPr>
          <p:cNvPr id="75779" name="Rectangle 2"/>
          <p:cNvSpPr>
            <a:spLocks noGrp="1" noRot="1" noChangeAspect="1" noChangeArrowheads="1" noTextEdit="1"/>
          </p:cNvSpPr>
          <p:nvPr>
            <p:ph type="sldImg"/>
          </p:nvPr>
        </p:nvSpPr>
        <p:spPr>
          <a:xfrm>
            <a:off x="1143000" y="685800"/>
            <a:ext cx="4572000" cy="3429000"/>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eaLnBrk="1" hangingPunct="1"/>
            <a:endParaRPr lang="en-US" altLang="en-US" dirty="0" smtClean="0"/>
          </a:p>
        </p:txBody>
      </p:sp>
      <p:sp>
        <p:nvSpPr>
          <p:cNvPr id="4" name="Slide Number Placeholder 3"/>
          <p:cNvSpPr>
            <a:spLocks noGrp="1"/>
          </p:cNvSpPr>
          <p:nvPr>
            <p:ph type="sldNum" sz="quarter" idx="10"/>
          </p:nvPr>
        </p:nvSpPr>
        <p:spPr/>
        <p:txBody>
          <a:bodyPr/>
          <a:lstStyle/>
          <a:p>
            <a:fld id="{32B5BBEB-3ECF-4473-9F30-4E47A165E974}" type="slidenum">
              <a:rPr lang="en-US" smtClean="0"/>
              <a:t>48</a:t>
            </a:fld>
            <a:endParaRPr lang="en-US"/>
          </a:p>
        </p:txBody>
      </p:sp>
    </p:spTree>
    <p:extLst>
      <p:ext uri="{BB962C8B-B14F-4D97-AF65-F5344CB8AC3E}">
        <p14:creationId xmlns:p14="http://schemas.microsoft.com/office/powerpoint/2010/main" val="3051017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t>49</a:t>
            </a:fld>
            <a:endParaRPr lang="en-US"/>
          </a:p>
        </p:txBody>
      </p:sp>
    </p:spTree>
    <p:extLst>
      <p:ext uri="{BB962C8B-B14F-4D97-AF65-F5344CB8AC3E}">
        <p14:creationId xmlns:p14="http://schemas.microsoft.com/office/powerpoint/2010/main" val="26071107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t>50</a:t>
            </a:fld>
            <a:endParaRPr lang="en-US"/>
          </a:p>
        </p:txBody>
      </p:sp>
    </p:spTree>
    <p:extLst>
      <p:ext uri="{BB962C8B-B14F-4D97-AF65-F5344CB8AC3E}">
        <p14:creationId xmlns:p14="http://schemas.microsoft.com/office/powerpoint/2010/main" val="156064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EDF1CE56-6584-4AC4-B9A7-A2FDC02305B5}" type="slidenum">
              <a:rPr lang="en-US" altLang="en-US" sz="1200">
                <a:solidFill>
                  <a:srgbClr val="000000"/>
                </a:solidFill>
              </a:rPr>
              <a:pPr algn="r"/>
              <a:t>51</a:t>
            </a:fld>
            <a:endParaRPr lang="en-US" altLang="en-US" sz="1200">
              <a:solidFill>
                <a:srgbClr val="000000"/>
              </a:solidFill>
            </a:endParaRPr>
          </a:p>
        </p:txBody>
      </p:sp>
      <p:sp>
        <p:nvSpPr>
          <p:cNvPr id="82947" name="Rectangle 2"/>
          <p:cNvSpPr>
            <a:spLocks noGrp="1" noRot="1" noChangeAspect="1" noChangeArrowheads="1" noTextEdit="1"/>
          </p:cNvSpPr>
          <p:nvPr>
            <p:ph type="sldImg"/>
          </p:nvPr>
        </p:nvSpPr>
        <p:spPr>
          <a:xfrm>
            <a:off x="1143000" y="685800"/>
            <a:ext cx="4572000" cy="3429000"/>
          </a:xfrm>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956AABE3-F4C4-4E00-A829-C8159564CF84}" type="slidenum">
              <a:rPr lang="en-US" altLang="en-US" sz="1200">
                <a:solidFill>
                  <a:srgbClr val="000000"/>
                </a:solidFill>
              </a:rPr>
              <a:pPr algn="r"/>
              <a:t>52</a:t>
            </a:fld>
            <a:endParaRPr lang="en-US" altLang="en-US" sz="1200">
              <a:solidFill>
                <a:srgbClr val="000000"/>
              </a:solidFill>
            </a:endParaRPr>
          </a:p>
        </p:txBody>
      </p:sp>
      <p:sp>
        <p:nvSpPr>
          <p:cNvPr id="95235" name="Rectangle 2"/>
          <p:cNvSpPr>
            <a:spLocks noGrp="1" noRot="1" noChangeAspect="1" noChangeArrowheads="1" noTextEdit="1"/>
          </p:cNvSpPr>
          <p:nvPr>
            <p:ph type="sldImg"/>
          </p:nvPr>
        </p:nvSpPr>
        <p:spPr>
          <a:xfrm>
            <a:off x="1143000" y="685800"/>
            <a:ext cx="4572000" cy="3429000"/>
          </a:xfrm>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883" indent="-285724" eaLnBrk="0" hangingPunct="0">
              <a:defRPr>
                <a:solidFill>
                  <a:schemeClr val="tx1"/>
                </a:solidFill>
                <a:latin typeface="Arial" pitchFamily="34" charset="0"/>
                <a:ea typeface="ＭＳ Ｐゴシック" pitchFamily="34" charset="-128"/>
              </a:defRPr>
            </a:lvl2pPr>
            <a:lvl3pPr marL="1142898" indent="-228580" eaLnBrk="0" hangingPunct="0">
              <a:defRPr>
                <a:solidFill>
                  <a:schemeClr val="tx1"/>
                </a:solidFill>
                <a:latin typeface="Arial" pitchFamily="34" charset="0"/>
                <a:ea typeface="ＭＳ Ｐゴシック" pitchFamily="34" charset="-128"/>
              </a:defRPr>
            </a:lvl3pPr>
            <a:lvl4pPr marL="1600057" indent="-228580" eaLnBrk="0" hangingPunct="0">
              <a:defRPr>
                <a:solidFill>
                  <a:schemeClr val="tx1"/>
                </a:solidFill>
                <a:latin typeface="Arial" pitchFamily="34" charset="0"/>
                <a:ea typeface="ＭＳ Ｐゴシック" pitchFamily="34" charset="-128"/>
              </a:defRPr>
            </a:lvl4pPr>
            <a:lvl5pPr marL="2057217" indent="-228580" eaLnBrk="0" hangingPunct="0">
              <a:defRPr>
                <a:solidFill>
                  <a:schemeClr val="tx1"/>
                </a:solidFill>
                <a:latin typeface="Arial" pitchFamily="34" charset="0"/>
                <a:ea typeface="ＭＳ Ｐゴシック" pitchFamily="34" charset="-128"/>
              </a:defRPr>
            </a:lvl5pPr>
            <a:lvl6pPr marL="2514376" indent="-228580" defTabSz="457159"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535" indent="-228580" defTabSz="457159"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8695" indent="-228580" defTabSz="457159"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5854" indent="-228580" defTabSz="457159"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27EC2D2-AB17-493C-B6D8-225C1B1FEE47}" type="slidenum">
              <a:rPr lang="en-US" smtClean="0">
                <a:solidFill>
                  <a:srgbClr val="9A5315"/>
                </a:solidFill>
              </a:rPr>
              <a:pPr eaLnBrk="1" hangingPunct="1"/>
              <a:t>5</a:t>
            </a:fld>
            <a:endParaRPr lang="en-US" smtClean="0">
              <a:solidFill>
                <a:srgbClr val="9A5315"/>
              </a:solidFill>
            </a:endParaRPr>
          </a:p>
        </p:txBody>
      </p:sp>
      <p:sp>
        <p:nvSpPr>
          <p:cNvPr id="2662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9A699DEB-B033-4CAE-B276-CEFA3D13D8C5}" type="slidenum">
              <a:rPr lang="en-US" sz="1200">
                <a:solidFill>
                  <a:srgbClr val="9A5315"/>
                </a:solidFill>
              </a:rPr>
              <a:pPr algn="r" eaLnBrk="1" hangingPunct="1"/>
              <a:t>5</a:t>
            </a:fld>
            <a:endParaRPr lang="en-US" sz="1200">
              <a:solidFill>
                <a:srgbClr val="9A5315"/>
              </a:solidFill>
            </a:endParaRPr>
          </a:p>
        </p:txBody>
      </p:sp>
      <p:sp>
        <p:nvSpPr>
          <p:cNvPr id="2662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extLst>
      <p:ext uri="{BB962C8B-B14F-4D97-AF65-F5344CB8AC3E}">
        <p14:creationId xmlns:p14="http://schemas.microsoft.com/office/powerpoint/2010/main" val="11101038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0276C622-2328-4A50-BA27-19388898C13D}" type="slidenum">
              <a:rPr lang="en-US" altLang="en-US" sz="1200">
                <a:solidFill>
                  <a:srgbClr val="000000"/>
                </a:solidFill>
              </a:rPr>
              <a:pPr algn="r"/>
              <a:t>53</a:t>
            </a:fld>
            <a:endParaRPr lang="en-US" altLang="en-US" sz="1200">
              <a:solidFill>
                <a:srgbClr val="000000"/>
              </a:solidFill>
            </a:endParaRPr>
          </a:p>
        </p:txBody>
      </p:sp>
      <p:sp>
        <p:nvSpPr>
          <p:cNvPr id="97283" name="Rectangle 2"/>
          <p:cNvSpPr>
            <a:spLocks noGrp="1" noRot="1" noChangeAspect="1" noChangeArrowheads="1" noTextEdit="1"/>
          </p:cNvSpPr>
          <p:nvPr>
            <p:ph type="sldImg"/>
          </p:nvPr>
        </p:nvSpPr>
        <p:spPr>
          <a:xfrm>
            <a:off x="1143000" y="685800"/>
            <a:ext cx="4572000" cy="3429000"/>
          </a:xfrm>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t>54</a:t>
            </a:fld>
            <a:endParaRPr lang="en-US"/>
          </a:p>
        </p:txBody>
      </p:sp>
    </p:spTree>
    <p:extLst>
      <p:ext uri="{BB962C8B-B14F-4D97-AF65-F5344CB8AC3E}">
        <p14:creationId xmlns:p14="http://schemas.microsoft.com/office/powerpoint/2010/main" val="424075195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t>55</a:t>
            </a:fld>
            <a:endParaRPr lang="en-US"/>
          </a:p>
        </p:txBody>
      </p:sp>
    </p:spTree>
    <p:extLst>
      <p:ext uri="{BB962C8B-B14F-4D97-AF65-F5344CB8AC3E}">
        <p14:creationId xmlns:p14="http://schemas.microsoft.com/office/powerpoint/2010/main" val="30677443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3DB34AFE-434B-4C31-A00D-3CEE8A739B00}" type="slidenum">
              <a:rPr lang="en-US" altLang="en-US" sz="1200">
                <a:solidFill>
                  <a:srgbClr val="000000"/>
                </a:solidFill>
              </a:rPr>
              <a:pPr algn="r"/>
              <a:t>56</a:t>
            </a:fld>
            <a:endParaRPr lang="en-US" altLang="en-US" sz="1200">
              <a:solidFill>
                <a:srgbClr val="000000"/>
              </a:solidFill>
            </a:endParaRPr>
          </a:p>
        </p:txBody>
      </p:sp>
      <p:sp>
        <p:nvSpPr>
          <p:cNvPr id="100355" name="Rectangle 2"/>
          <p:cNvSpPr>
            <a:spLocks noGrp="1" noRot="1" noChangeAspect="1" noChangeArrowheads="1" noTextEdit="1"/>
          </p:cNvSpPr>
          <p:nvPr>
            <p:ph type="sldImg"/>
          </p:nvPr>
        </p:nvSpPr>
        <p:spPr>
          <a:xfrm>
            <a:off x="1143000" y="685800"/>
            <a:ext cx="4572000" cy="3429000"/>
          </a:xfrm>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E7A8D591-CB29-49FC-B69D-9A77C4C78220}" type="slidenum">
              <a:rPr lang="en-US" altLang="en-US" sz="1200">
                <a:solidFill>
                  <a:srgbClr val="000000"/>
                </a:solidFill>
              </a:rPr>
              <a:pPr algn="r"/>
              <a:t>57</a:t>
            </a:fld>
            <a:endParaRPr lang="en-US" altLang="en-US" sz="1200">
              <a:solidFill>
                <a:srgbClr val="000000"/>
              </a:solidFill>
            </a:endParaRPr>
          </a:p>
        </p:txBody>
      </p:sp>
      <p:sp>
        <p:nvSpPr>
          <p:cNvPr id="102403" name="Rectangle 2"/>
          <p:cNvSpPr>
            <a:spLocks noGrp="1" noRot="1" noChangeAspect="1" noChangeArrowheads="1" noTextEdit="1"/>
          </p:cNvSpPr>
          <p:nvPr>
            <p:ph type="sldImg"/>
          </p:nvPr>
        </p:nvSpPr>
        <p:spPr>
          <a:xfrm>
            <a:off x="1143000" y="685800"/>
            <a:ext cx="4572000" cy="3429000"/>
          </a:xfrm>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53654E58-606E-42CC-B3BB-42FE6753C56E}" type="slidenum">
              <a:rPr lang="en-US" altLang="en-US" sz="1200">
                <a:solidFill>
                  <a:srgbClr val="000000"/>
                </a:solidFill>
              </a:rPr>
              <a:pPr algn="r"/>
              <a:t>58</a:t>
            </a:fld>
            <a:endParaRPr lang="en-US" altLang="en-US" sz="1200">
              <a:solidFill>
                <a:srgbClr val="000000"/>
              </a:solidFill>
            </a:endParaRPr>
          </a:p>
        </p:txBody>
      </p:sp>
      <p:sp>
        <p:nvSpPr>
          <p:cNvPr id="104451" name="Rectangle 2"/>
          <p:cNvSpPr>
            <a:spLocks noGrp="1" noRot="1" noChangeAspect="1" noChangeArrowheads="1" noTextEdit="1"/>
          </p:cNvSpPr>
          <p:nvPr>
            <p:ph type="sldImg"/>
          </p:nvPr>
        </p:nvSpPr>
        <p:spPr>
          <a:xfrm>
            <a:off x="1143000" y="685800"/>
            <a:ext cx="4572000" cy="3429000"/>
          </a:xfrm>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t>59</a:t>
            </a:fld>
            <a:endParaRPr lang="en-US"/>
          </a:p>
        </p:txBody>
      </p:sp>
    </p:spTree>
    <p:extLst>
      <p:ext uri="{BB962C8B-B14F-4D97-AF65-F5344CB8AC3E}">
        <p14:creationId xmlns:p14="http://schemas.microsoft.com/office/powerpoint/2010/main" val="42407519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333300"/>
                </a:solidFill>
                <a:latin typeface="Times New Roman" pitchFamily="18" charset="0"/>
              </a:defRPr>
            </a:lvl1pPr>
            <a:lvl2pPr marL="728663" indent="-279400">
              <a:defRPr sz="1600">
                <a:solidFill>
                  <a:srgbClr val="333300"/>
                </a:solidFill>
                <a:latin typeface="Times New Roman" pitchFamily="18" charset="0"/>
              </a:defRPr>
            </a:lvl2pPr>
            <a:lvl3pPr marL="1120775" indent="-223838">
              <a:defRPr sz="1600">
                <a:solidFill>
                  <a:srgbClr val="333300"/>
                </a:solidFill>
                <a:latin typeface="Times New Roman" pitchFamily="18" charset="0"/>
              </a:defRPr>
            </a:lvl3pPr>
            <a:lvl4pPr marL="1570038" indent="-223838">
              <a:defRPr sz="1600">
                <a:solidFill>
                  <a:srgbClr val="333300"/>
                </a:solidFill>
                <a:latin typeface="Times New Roman" pitchFamily="18" charset="0"/>
              </a:defRPr>
            </a:lvl4pPr>
            <a:lvl5pPr marL="2017713" indent="-223838">
              <a:defRPr sz="1600">
                <a:solidFill>
                  <a:srgbClr val="333300"/>
                </a:solidFill>
                <a:latin typeface="Times New Roman" pitchFamily="18" charset="0"/>
              </a:defRPr>
            </a:lvl5pPr>
            <a:lvl6pPr marL="2474913" indent="-223838" algn="ctr" eaLnBrk="0" fontAlgn="base" hangingPunct="0">
              <a:spcBef>
                <a:spcPct val="0"/>
              </a:spcBef>
              <a:spcAft>
                <a:spcPct val="0"/>
              </a:spcAft>
              <a:defRPr sz="1600">
                <a:solidFill>
                  <a:srgbClr val="333300"/>
                </a:solidFill>
                <a:latin typeface="Times New Roman" pitchFamily="18" charset="0"/>
              </a:defRPr>
            </a:lvl6pPr>
            <a:lvl7pPr marL="2932113" indent="-223838" algn="ctr" eaLnBrk="0" fontAlgn="base" hangingPunct="0">
              <a:spcBef>
                <a:spcPct val="0"/>
              </a:spcBef>
              <a:spcAft>
                <a:spcPct val="0"/>
              </a:spcAft>
              <a:defRPr sz="1600">
                <a:solidFill>
                  <a:srgbClr val="333300"/>
                </a:solidFill>
                <a:latin typeface="Times New Roman" pitchFamily="18" charset="0"/>
              </a:defRPr>
            </a:lvl7pPr>
            <a:lvl8pPr marL="3389313" indent="-223838" algn="ctr" eaLnBrk="0" fontAlgn="base" hangingPunct="0">
              <a:spcBef>
                <a:spcPct val="0"/>
              </a:spcBef>
              <a:spcAft>
                <a:spcPct val="0"/>
              </a:spcAft>
              <a:defRPr sz="1600">
                <a:solidFill>
                  <a:srgbClr val="333300"/>
                </a:solidFill>
                <a:latin typeface="Times New Roman" pitchFamily="18" charset="0"/>
              </a:defRPr>
            </a:lvl8pPr>
            <a:lvl9pPr marL="3846513" indent="-223838" algn="ctr" eaLnBrk="0" fontAlgn="base" hangingPunct="0">
              <a:spcBef>
                <a:spcPct val="0"/>
              </a:spcBef>
              <a:spcAft>
                <a:spcPct val="0"/>
              </a:spcAft>
              <a:defRPr sz="1600">
                <a:solidFill>
                  <a:srgbClr val="333300"/>
                </a:solidFill>
                <a:latin typeface="Times New Roman" pitchFamily="18" charset="0"/>
              </a:defRPr>
            </a:lvl9pPr>
          </a:lstStyle>
          <a:p>
            <a:fld id="{65464043-87A5-4543-93B0-D080B89D50F0}" type="slidenum">
              <a:rPr lang="en-US" altLang="en-US" sz="1200" smtClean="0">
                <a:solidFill>
                  <a:srgbClr val="000000"/>
                </a:solidFill>
              </a:rPr>
              <a:pPr/>
              <a:t>60</a:t>
            </a:fld>
            <a:endParaRPr lang="en-US" altLang="en-US" sz="1200" smtClean="0">
              <a:solidFill>
                <a:srgbClr val="000000"/>
              </a:solidFill>
            </a:endParaRPr>
          </a:p>
        </p:txBody>
      </p:sp>
      <p:sp>
        <p:nvSpPr>
          <p:cNvPr id="65539" name="Rectangle 2"/>
          <p:cNvSpPr>
            <a:spLocks noGrp="1" noRot="1" noChangeAspect="1" noChangeArrowheads="1" noTextEdit="1"/>
          </p:cNvSpPr>
          <p:nvPr>
            <p:ph type="sldImg"/>
          </p:nvPr>
        </p:nvSpPr>
        <p:spPr>
          <a:xfrm>
            <a:off x="1143000" y="685800"/>
            <a:ext cx="4572000" cy="3429000"/>
          </a:xfrm>
          <a:ln/>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a:defRPr sz="1600">
                <a:solidFill>
                  <a:srgbClr val="333300"/>
                </a:solidFill>
                <a:latin typeface="Times New Roman" pitchFamily="18" charset="0"/>
              </a:defRPr>
            </a:lvl1pPr>
            <a:lvl2pPr marL="742909" indent="-285734">
              <a:defRPr sz="1600">
                <a:solidFill>
                  <a:srgbClr val="333300"/>
                </a:solidFill>
                <a:latin typeface="Times New Roman" pitchFamily="18" charset="0"/>
              </a:defRPr>
            </a:lvl2pPr>
            <a:lvl3pPr marL="1142937" indent="-228587">
              <a:defRPr sz="1600">
                <a:solidFill>
                  <a:srgbClr val="333300"/>
                </a:solidFill>
                <a:latin typeface="Times New Roman" pitchFamily="18" charset="0"/>
              </a:defRPr>
            </a:lvl3pPr>
            <a:lvl4pPr marL="1600112" indent="-228587">
              <a:defRPr sz="1600">
                <a:solidFill>
                  <a:srgbClr val="333300"/>
                </a:solidFill>
                <a:latin typeface="Times New Roman" pitchFamily="18" charset="0"/>
              </a:defRPr>
            </a:lvl4pPr>
            <a:lvl5pPr marL="2057287" indent="-228587">
              <a:defRPr sz="1600">
                <a:solidFill>
                  <a:srgbClr val="333300"/>
                </a:solidFill>
                <a:latin typeface="Times New Roman" pitchFamily="18" charset="0"/>
              </a:defRPr>
            </a:lvl5pPr>
            <a:lvl6pPr marL="2514461" indent="-228587" algn="ctr" eaLnBrk="0" fontAlgn="base" hangingPunct="0">
              <a:spcBef>
                <a:spcPct val="0"/>
              </a:spcBef>
              <a:spcAft>
                <a:spcPct val="0"/>
              </a:spcAft>
              <a:defRPr sz="1600">
                <a:solidFill>
                  <a:srgbClr val="333300"/>
                </a:solidFill>
                <a:latin typeface="Times New Roman" pitchFamily="18" charset="0"/>
              </a:defRPr>
            </a:lvl6pPr>
            <a:lvl7pPr marL="2971635" indent="-228587" algn="ctr" eaLnBrk="0" fontAlgn="base" hangingPunct="0">
              <a:spcBef>
                <a:spcPct val="0"/>
              </a:spcBef>
              <a:spcAft>
                <a:spcPct val="0"/>
              </a:spcAft>
              <a:defRPr sz="1600">
                <a:solidFill>
                  <a:srgbClr val="333300"/>
                </a:solidFill>
                <a:latin typeface="Times New Roman" pitchFamily="18" charset="0"/>
              </a:defRPr>
            </a:lvl7pPr>
            <a:lvl8pPr marL="3428810" indent="-228587" algn="ctr" eaLnBrk="0" fontAlgn="base" hangingPunct="0">
              <a:spcBef>
                <a:spcPct val="0"/>
              </a:spcBef>
              <a:spcAft>
                <a:spcPct val="0"/>
              </a:spcAft>
              <a:defRPr sz="1600">
                <a:solidFill>
                  <a:srgbClr val="333300"/>
                </a:solidFill>
                <a:latin typeface="Times New Roman" pitchFamily="18" charset="0"/>
              </a:defRPr>
            </a:lvl8pPr>
            <a:lvl9pPr marL="3885985" indent="-228587" algn="ctr" eaLnBrk="0" fontAlgn="base" hangingPunct="0">
              <a:spcBef>
                <a:spcPct val="0"/>
              </a:spcBef>
              <a:spcAft>
                <a:spcPct val="0"/>
              </a:spcAft>
              <a:defRPr sz="1600">
                <a:solidFill>
                  <a:srgbClr val="333300"/>
                </a:solidFill>
                <a:latin typeface="Times New Roman" pitchFamily="18" charset="0"/>
              </a:defRPr>
            </a:lvl9pPr>
          </a:lstStyle>
          <a:p>
            <a:fld id="{30400FA1-C930-4B82-BFB3-9D32CA94B699}" type="slidenum">
              <a:rPr lang="en-US" altLang="en-US" sz="1200">
                <a:solidFill>
                  <a:prstClr val="black"/>
                </a:solidFill>
              </a:rPr>
              <a:pPr/>
              <a:t>61</a:t>
            </a:fld>
            <a:endParaRPr lang="en-US" altLang="en-US" sz="1200">
              <a:solidFill>
                <a:prstClr val="black"/>
              </a:solidFill>
            </a:endParaRPr>
          </a:p>
        </p:txBody>
      </p:sp>
      <p:sp>
        <p:nvSpPr>
          <p:cNvPr id="64515" name="Rectangle 2"/>
          <p:cNvSpPr>
            <a:spLocks noGrp="1" noRot="1" noChangeAspect="1" noChangeArrowheads="1" noTextEdit="1"/>
          </p:cNvSpPr>
          <p:nvPr>
            <p:ph type="sldImg"/>
          </p:nvPr>
        </p:nvSpPr>
        <p:spPr>
          <a:xfrm>
            <a:off x="1143000" y="685800"/>
            <a:ext cx="4572000" cy="3429000"/>
          </a:xfrm>
          <a:ln/>
        </p:spPr>
      </p:sp>
      <p:sp>
        <p:nvSpPr>
          <p:cNvPr id="645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sz="1600">
                <a:solidFill>
                  <a:srgbClr val="333300"/>
                </a:solidFill>
                <a:latin typeface="Times New Roman" pitchFamily="18" charset="0"/>
              </a:defRPr>
            </a:lvl1pPr>
            <a:lvl2pPr marL="742950" indent="-285750">
              <a:defRPr sz="1600">
                <a:solidFill>
                  <a:srgbClr val="333300"/>
                </a:solidFill>
                <a:latin typeface="Times New Roman" pitchFamily="18" charset="0"/>
              </a:defRPr>
            </a:lvl2pPr>
            <a:lvl3pPr marL="1143000" indent="-228600">
              <a:defRPr sz="1600">
                <a:solidFill>
                  <a:srgbClr val="333300"/>
                </a:solidFill>
                <a:latin typeface="Times New Roman" pitchFamily="18" charset="0"/>
              </a:defRPr>
            </a:lvl3pPr>
            <a:lvl4pPr marL="1600200" indent="-228600">
              <a:defRPr sz="1600">
                <a:solidFill>
                  <a:srgbClr val="333300"/>
                </a:solidFill>
                <a:latin typeface="Times New Roman" pitchFamily="18" charset="0"/>
              </a:defRPr>
            </a:lvl4pPr>
            <a:lvl5pPr marL="2057400" indent="-22860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fld id="{C190BB95-3796-437E-B5C7-1FFA0B37D6A2}" type="slidenum">
              <a:rPr lang="en-US" altLang="en-US" sz="1200" smtClean="0">
                <a:solidFill>
                  <a:schemeClr val="tx1"/>
                </a:solidFill>
              </a:rPr>
              <a:pPr/>
              <a:t>62</a:t>
            </a:fld>
            <a:endParaRPr lang="en-US" altLang="en-US" sz="1200" smtClean="0">
              <a:solidFill>
                <a:schemeClr val="tx1"/>
              </a:solidFill>
            </a:endParaRPr>
          </a:p>
        </p:txBody>
      </p:sp>
      <p:sp>
        <p:nvSpPr>
          <p:cNvPr id="67587" name="Rectangle 2"/>
          <p:cNvSpPr>
            <a:spLocks noGrp="1" noRot="1" noChangeAspect="1" noChangeArrowheads="1" noTextEdit="1"/>
          </p:cNvSpPr>
          <p:nvPr>
            <p:ph type="sldImg"/>
          </p:nvPr>
        </p:nvSpPr>
        <p:spPr>
          <a:xfrm>
            <a:off x="1143000" y="685800"/>
            <a:ext cx="4572000" cy="3429000"/>
          </a:xfrm>
          <a:ln/>
        </p:spPr>
      </p:sp>
      <p:sp>
        <p:nvSpPr>
          <p:cNvPr id="675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883" indent="-285724" eaLnBrk="0" hangingPunct="0">
              <a:defRPr>
                <a:solidFill>
                  <a:schemeClr val="tx1"/>
                </a:solidFill>
                <a:latin typeface="Arial" pitchFamily="34" charset="0"/>
                <a:ea typeface="ＭＳ Ｐゴシック" pitchFamily="34" charset="-128"/>
              </a:defRPr>
            </a:lvl2pPr>
            <a:lvl3pPr marL="1142898" indent="-228580" eaLnBrk="0" hangingPunct="0">
              <a:defRPr>
                <a:solidFill>
                  <a:schemeClr val="tx1"/>
                </a:solidFill>
                <a:latin typeface="Arial" pitchFamily="34" charset="0"/>
                <a:ea typeface="ＭＳ Ｐゴシック" pitchFamily="34" charset="-128"/>
              </a:defRPr>
            </a:lvl3pPr>
            <a:lvl4pPr marL="1600057" indent="-228580" eaLnBrk="0" hangingPunct="0">
              <a:defRPr>
                <a:solidFill>
                  <a:schemeClr val="tx1"/>
                </a:solidFill>
                <a:latin typeface="Arial" pitchFamily="34" charset="0"/>
                <a:ea typeface="ＭＳ Ｐゴシック" pitchFamily="34" charset="-128"/>
              </a:defRPr>
            </a:lvl4pPr>
            <a:lvl5pPr marL="2057217" indent="-228580" eaLnBrk="0" hangingPunct="0">
              <a:defRPr>
                <a:solidFill>
                  <a:schemeClr val="tx1"/>
                </a:solidFill>
                <a:latin typeface="Arial" pitchFamily="34" charset="0"/>
                <a:ea typeface="ＭＳ Ｐゴシック" pitchFamily="34" charset="-128"/>
              </a:defRPr>
            </a:lvl5pPr>
            <a:lvl6pPr marL="2514376" indent="-228580" defTabSz="457159"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535" indent="-228580" defTabSz="457159"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8695" indent="-228580" defTabSz="457159"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5854" indent="-228580" defTabSz="457159"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27EC2D2-AB17-493C-B6D8-225C1B1FEE47}" type="slidenum">
              <a:rPr lang="en-US" smtClean="0">
                <a:solidFill>
                  <a:srgbClr val="9A5315"/>
                </a:solidFill>
              </a:rPr>
              <a:pPr eaLnBrk="1" hangingPunct="1"/>
              <a:t>6</a:t>
            </a:fld>
            <a:endParaRPr lang="en-US" smtClean="0">
              <a:solidFill>
                <a:srgbClr val="9A5315"/>
              </a:solidFill>
            </a:endParaRPr>
          </a:p>
        </p:txBody>
      </p:sp>
      <p:sp>
        <p:nvSpPr>
          <p:cNvPr id="2662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9A699DEB-B033-4CAE-B276-CEFA3D13D8C5}" type="slidenum">
              <a:rPr lang="en-US" sz="1200">
                <a:solidFill>
                  <a:srgbClr val="9A5315"/>
                </a:solidFill>
              </a:rPr>
              <a:pPr algn="r" eaLnBrk="1" hangingPunct="1"/>
              <a:t>6</a:t>
            </a:fld>
            <a:endParaRPr lang="en-US" sz="1200">
              <a:solidFill>
                <a:srgbClr val="9A5315"/>
              </a:solidFill>
            </a:endParaRPr>
          </a:p>
        </p:txBody>
      </p:sp>
      <p:sp>
        <p:nvSpPr>
          <p:cNvPr id="2662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extLst>
      <p:ext uri="{BB962C8B-B14F-4D97-AF65-F5344CB8AC3E}">
        <p14:creationId xmlns:p14="http://schemas.microsoft.com/office/powerpoint/2010/main" val="24246753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600">
                <a:solidFill>
                  <a:srgbClr val="333300"/>
                </a:solidFill>
                <a:latin typeface="Times New Roman" pitchFamily="18" charset="0"/>
              </a:defRPr>
            </a:lvl1pPr>
            <a:lvl2pPr marL="742950" indent="-285750">
              <a:defRPr sz="1600">
                <a:solidFill>
                  <a:srgbClr val="333300"/>
                </a:solidFill>
                <a:latin typeface="Times New Roman" pitchFamily="18" charset="0"/>
              </a:defRPr>
            </a:lvl2pPr>
            <a:lvl3pPr marL="1143000" indent="-228600">
              <a:defRPr sz="1600">
                <a:solidFill>
                  <a:srgbClr val="333300"/>
                </a:solidFill>
                <a:latin typeface="Times New Roman" pitchFamily="18" charset="0"/>
              </a:defRPr>
            </a:lvl3pPr>
            <a:lvl4pPr marL="1600200" indent="-228600">
              <a:defRPr sz="1600">
                <a:solidFill>
                  <a:srgbClr val="333300"/>
                </a:solidFill>
                <a:latin typeface="Times New Roman" pitchFamily="18" charset="0"/>
              </a:defRPr>
            </a:lvl4pPr>
            <a:lvl5pPr marL="2057400" indent="-22860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fld id="{01A4328F-D2DD-4553-967C-7397ABB33704}" type="slidenum">
              <a:rPr lang="en-US" altLang="en-US" sz="1200" smtClean="0">
                <a:solidFill>
                  <a:schemeClr val="tx1"/>
                </a:solidFill>
              </a:rPr>
              <a:pPr/>
              <a:t>63</a:t>
            </a:fld>
            <a:endParaRPr lang="en-US" altLang="en-US" sz="1200" smtClean="0">
              <a:solidFill>
                <a:schemeClr val="tx1"/>
              </a:solidFill>
            </a:endParaRPr>
          </a:p>
        </p:txBody>
      </p:sp>
      <p:sp>
        <p:nvSpPr>
          <p:cNvPr id="68611" name="Rectangle 2"/>
          <p:cNvSpPr>
            <a:spLocks noGrp="1" noRot="1" noChangeAspect="1" noChangeArrowheads="1" noTextEdit="1"/>
          </p:cNvSpPr>
          <p:nvPr>
            <p:ph type="sldImg"/>
          </p:nvPr>
        </p:nvSpPr>
        <p:spPr>
          <a:xfrm>
            <a:off x="1143000" y="685800"/>
            <a:ext cx="4572000" cy="3429000"/>
          </a:xfrm>
          <a:ln/>
        </p:spPr>
      </p:sp>
      <p:sp>
        <p:nvSpPr>
          <p:cNvPr id="6861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1600">
                <a:solidFill>
                  <a:srgbClr val="333300"/>
                </a:solidFill>
                <a:latin typeface="Times New Roman" pitchFamily="18" charset="0"/>
              </a:defRPr>
            </a:lvl1pPr>
            <a:lvl2pPr marL="742950" indent="-285750">
              <a:defRPr sz="1600">
                <a:solidFill>
                  <a:srgbClr val="333300"/>
                </a:solidFill>
                <a:latin typeface="Times New Roman" pitchFamily="18" charset="0"/>
              </a:defRPr>
            </a:lvl2pPr>
            <a:lvl3pPr marL="1143000" indent="-228600">
              <a:defRPr sz="1600">
                <a:solidFill>
                  <a:srgbClr val="333300"/>
                </a:solidFill>
                <a:latin typeface="Times New Roman" pitchFamily="18" charset="0"/>
              </a:defRPr>
            </a:lvl3pPr>
            <a:lvl4pPr marL="1600200" indent="-228600">
              <a:defRPr sz="1600">
                <a:solidFill>
                  <a:srgbClr val="333300"/>
                </a:solidFill>
                <a:latin typeface="Times New Roman" pitchFamily="18" charset="0"/>
              </a:defRPr>
            </a:lvl4pPr>
            <a:lvl5pPr marL="2057400" indent="-22860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fld id="{58EE0B82-5392-4ECE-B111-029B57CF27C1}" type="slidenum">
              <a:rPr lang="en-US" altLang="en-US" sz="1200" smtClean="0">
                <a:solidFill>
                  <a:schemeClr val="tx1"/>
                </a:solidFill>
              </a:rPr>
              <a:pPr/>
              <a:t>64</a:t>
            </a:fld>
            <a:endParaRPr lang="en-US" altLang="en-US" sz="1200" smtClean="0">
              <a:solidFill>
                <a:schemeClr val="tx1"/>
              </a:solidFill>
            </a:endParaRPr>
          </a:p>
        </p:txBody>
      </p:sp>
      <p:sp>
        <p:nvSpPr>
          <p:cNvPr id="69635" name="Rectangle 2"/>
          <p:cNvSpPr>
            <a:spLocks noGrp="1" noRot="1" noChangeAspect="1" noChangeArrowheads="1" noTextEdit="1"/>
          </p:cNvSpPr>
          <p:nvPr>
            <p:ph type="sldImg"/>
          </p:nvPr>
        </p:nvSpPr>
        <p:spPr>
          <a:xfrm>
            <a:off x="1143000" y="685800"/>
            <a:ext cx="4572000" cy="3429000"/>
          </a:xfrm>
          <a:ln/>
        </p:spPr>
      </p:sp>
      <p:sp>
        <p:nvSpPr>
          <p:cNvPr id="6963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sz="1600">
                <a:solidFill>
                  <a:srgbClr val="333300"/>
                </a:solidFill>
                <a:latin typeface="Times New Roman" pitchFamily="18" charset="0"/>
              </a:defRPr>
            </a:lvl1pPr>
            <a:lvl2pPr marL="742950" indent="-285750">
              <a:defRPr sz="1600">
                <a:solidFill>
                  <a:srgbClr val="333300"/>
                </a:solidFill>
                <a:latin typeface="Times New Roman" pitchFamily="18" charset="0"/>
              </a:defRPr>
            </a:lvl2pPr>
            <a:lvl3pPr marL="1143000" indent="-228600">
              <a:defRPr sz="1600">
                <a:solidFill>
                  <a:srgbClr val="333300"/>
                </a:solidFill>
                <a:latin typeface="Times New Roman" pitchFamily="18" charset="0"/>
              </a:defRPr>
            </a:lvl3pPr>
            <a:lvl4pPr marL="1600200" indent="-228600">
              <a:defRPr sz="1600">
                <a:solidFill>
                  <a:srgbClr val="333300"/>
                </a:solidFill>
                <a:latin typeface="Times New Roman" pitchFamily="18" charset="0"/>
              </a:defRPr>
            </a:lvl4pPr>
            <a:lvl5pPr marL="2057400" indent="-22860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fld id="{5CE6DD39-EF2A-48B6-9C9A-CD3BAD4A90BB}" type="slidenum">
              <a:rPr lang="en-US" altLang="en-US" sz="1200">
                <a:solidFill>
                  <a:prstClr val="black"/>
                </a:solidFill>
              </a:rPr>
              <a:pPr/>
              <a:t>65</a:t>
            </a:fld>
            <a:endParaRPr lang="en-US" altLang="en-US" sz="1200">
              <a:solidFill>
                <a:prstClr val="black"/>
              </a:solidFill>
            </a:endParaRPr>
          </a:p>
        </p:txBody>
      </p:sp>
      <p:sp>
        <p:nvSpPr>
          <p:cNvPr id="72707" name="Rectangle 2"/>
          <p:cNvSpPr>
            <a:spLocks noGrp="1" noRot="1" noChangeAspect="1" noChangeArrowheads="1" noTextEdit="1"/>
          </p:cNvSpPr>
          <p:nvPr>
            <p:ph type="sldImg"/>
          </p:nvPr>
        </p:nvSpPr>
        <p:spPr>
          <a:xfrm>
            <a:off x="1143000" y="685800"/>
            <a:ext cx="4572000" cy="3429000"/>
          </a:xfrm>
          <a:ln/>
        </p:spPr>
      </p:sp>
      <p:sp>
        <p:nvSpPr>
          <p:cNvPr id="7270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1600">
                <a:solidFill>
                  <a:srgbClr val="333300"/>
                </a:solidFill>
                <a:latin typeface="Times New Roman" pitchFamily="18" charset="0"/>
              </a:defRPr>
            </a:lvl1pPr>
            <a:lvl2pPr marL="742950" indent="-285750">
              <a:defRPr sz="1600">
                <a:solidFill>
                  <a:srgbClr val="333300"/>
                </a:solidFill>
                <a:latin typeface="Times New Roman" pitchFamily="18" charset="0"/>
              </a:defRPr>
            </a:lvl2pPr>
            <a:lvl3pPr marL="1143000" indent="-228600">
              <a:defRPr sz="1600">
                <a:solidFill>
                  <a:srgbClr val="333300"/>
                </a:solidFill>
                <a:latin typeface="Times New Roman" pitchFamily="18" charset="0"/>
              </a:defRPr>
            </a:lvl3pPr>
            <a:lvl4pPr marL="1600200" indent="-228600">
              <a:defRPr sz="1600">
                <a:solidFill>
                  <a:srgbClr val="333300"/>
                </a:solidFill>
                <a:latin typeface="Times New Roman" pitchFamily="18" charset="0"/>
              </a:defRPr>
            </a:lvl4pPr>
            <a:lvl5pPr marL="2057400" indent="-22860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fld id="{336F1662-1955-41A8-9678-29783C1E55FF}" type="slidenum">
              <a:rPr lang="en-US" altLang="en-US" sz="1200">
                <a:solidFill>
                  <a:prstClr val="black"/>
                </a:solidFill>
              </a:rPr>
              <a:pPr/>
              <a:t>66</a:t>
            </a:fld>
            <a:endParaRPr lang="en-US" altLang="en-US" sz="1200">
              <a:solidFill>
                <a:prstClr val="black"/>
              </a:solidFill>
            </a:endParaRPr>
          </a:p>
        </p:txBody>
      </p:sp>
      <p:sp>
        <p:nvSpPr>
          <p:cNvPr id="73731" name="Rectangle 2"/>
          <p:cNvSpPr>
            <a:spLocks noGrp="1" noRot="1" noChangeAspect="1" noChangeArrowheads="1" noTextEdit="1"/>
          </p:cNvSpPr>
          <p:nvPr>
            <p:ph type="sldImg"/>
          </p:nvPr>
        </p:nvSpPr>
        <p:spPr>
          <a:xfrm>
            <a:off x="1143000" y="685800"/>
            <a:ext cx="4572000" cy="3429000"/>
          </a:xfrm>
          <a:ln/>
        </p:spPr>
      </p:sp>
      <p:sp>
        <p:nvSpPr>
          <p:cNvPr id="7373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1600">
                <a:solidFill>
                  <a:srgbClr val="333300"/>
                </a:solidFill>
                <a:latin typeface="Times New Roman" pitchFamily="18" charset="0"/>
              </a:defRPr>
            </a:lvl1pPr>
            <a:lvl2pPr marL="742950" indent="-285750">
              <a:defRPr sz="1600">
                <a:solidFill>
                  <a:srgbClr val="333300"/>
                </a:solidFill>
                <a:latin typeface="Times New Roman" pitchFamily="18" charset="0"/>
              </a:defRPr>
            </a:lvl2pPr>
            <a:lvl3pPr marL="1143000" indent="-228600">
              <a:defRPr sz="1600">
                <a:solidFill>
                  <a:srgbClr val="333300"/>
                </a:solidFill>
                <a:latin typeface="Times New Roman" pitchFamily="18" charset="0"/>
              </a:defRPr>
            </a:lvl3pPr>
            <a:lvl4pPr marL="1600200" indent="-228600">
              <a:defRPr sz="1600">
                <a:solidFill>
                  <a:srgbClr val="333300"/>
                </a:solidFill>
                <a:latin typeface="Times New Roman" pitchFamily="18" charset="0"/>
              </a:defRPr>
            </a:lvl4pPr>
            <a:lvl5pPr marL="2057400" indent="-22860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fld id="{407F5456-1BF6-4120-A4D5-25894ED628A9}" type="slidenum">
              <a:rPr lang="en-US" altLang="en-US" sz="1200">
                <a:solidFill>
                  <a:prstClr val="black"/>
                </a:solidFill>
              </a:rPr>
              <a:pPr/>
              <a:t>67</a:t>
            </a:fld>
            <a:endParaRPr lang="en-US" altLang="en-US" sz="1200">
              <a:solidFill>
                <a:prstClr val="black"/>
              </a:solidFill>
            </a:endParaRPr>
          </a:p>
        </p:txBody>
      </p:sp>
      <p:sp>
        <p:nvSpPr>
          <p:cNvPr id="74755" name="Rectangle 2"/>
          <p:cNvSpPr>
            <a:spLocks noGrp="1" noRot="1" noChangeAspect="1" noChangeArrowheads="1" noTextEdit="1"/>
          </p:cNvSpPr>
          <p:nvPr>
            <p:ph type="sldImg"/>
          </p:nvPr>
        </p:nvSpPr>
        <p:spPr>
          <a:xfrm>
            <a:off x="1143000" y="685800"/>
            <a:ext cx="4572000" cy="3429000"/>
          </a:xfrm>
          <a:ln/>
        </p:spPr>
      </p:sp>
      <p:sp>
        <p:nvSpPr>
          <p:cNvPr id="747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t>68</a:t>
            </a:fld>
            <a:endParaRPr lang="en-US"/>
          </a:p>
        </p:txBody>
      </p:sp>
    </p:spTree>
    <p:extLst>
      <p:ext uri="{BB962C8B-B14F-4D97-AF65-F5344CB8AC3E}">
        <p14:creationId xmlns:p14="http://schemas.microsoft.com/office/powerpoint/2010/main" val="25236472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sz="1600">
                <a:solidFill>
                  <a:srgbClr val="333300"/>
                </a:solidFill>
                <a:latin typeface="Times New Roman" pitchFamily="18" charset="0"/>
              </a:defRPr>
            </a:lvl1pPr>
            <a:lvl2pPr marL="742950" indent="-285750">
              <a:defRPr sz="1600">
                <a:solidFill>
                  <a:srgbClr val="333300"/>
                </a:solidFill>
                <a:latin typeface="Times New Roman" pitchFamily="18" charset="0"/>
              </a:defRPr>
            </a:lvl2pPr>
            <a:lvl3pPr marL="1143000" indent="-228600">
              <a:defRPr sz="1600">
                <a:solidFill>
                  <a:srgbClr val="333300"/>
                </a:solidFill>
                <a:latin typeface="Times New Roman" pitchFamily="18" charset="0"/>
              </a:defRPr>
            </a:lvl3pPr>
            <a:lvl4pPr marL="1600200" indent="-228600">
              <a:defRPr sz="1600">
                <a:solidFill>
                  <a:srgbClr val="333300"/>
                </a:solidFill>
                <a:latin typeface="Times New Roman" pitchFamily="18" charset="0"/>
              </a:defRPr>
            </a:lvl4pPr>
            <a:lvl5pPr marL="2057400" indent="-22860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fld id="{CF7422EF-3C74-4397-AA14-F54E29EC38BC}" type="slidenum">
              <a:rPr lang="en-US" altLang="en-US" sz="1200" smtClean="0">
                <a:solidFill>
                  <a:schemeClr val="tx1"/>
                </a:solidFill>
              </a:rPr>
              <a:pPr/>
              <a:t>69</a:t>
            </a:fld>
            <a:endParaRPr lang="en-US" altLang="en-US" sz="1200" smtClean="0">
              <a:solidFill>
                <a:schemeClr val="tx1"/>
              </a:solidFill>
            </a:endParaRPr>
          </a:p>
        </p:txBody>
      </p:sp>
      <p:sp>
        <p:nvSpPr>
          <p:cNvPr id="77827" name="Rectangle 2"/>
          <p:cNvSpPr>
            <a:spLocks noGrp="1" noRot="1" noChangeAspect="1" noChangeArrowheads="1" noTextEdit="1"/>
          </p:cNvSpPr>
          <p:nvPr>
            <p:ph type="sldImg"/>
          </p:nvPr>
        </p:nvSpPr>
        <p:spPr>
          <a:xfrm>
            <a:off x="1143000" y="685800"/>
            <a:ext cx="4572000" cy="3429000"/>
          </a:xfrm>
          <a:ln/>
        </p:spPr>
      </p:sp>
      <p:sp>
        <p:nvSpPr>
          <p:cNvPr id="778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a:defRPr sz="1600">
                <a:solidFill>
                  <a:srgbClr val="333300"/>
                </a:solidFill>
                <a:latin typeface="Times New Roman" pitchFamily="18" charset="0"/>
              </a:defRPr>
            </a:lvl1pPr>
            <a:lvl2pPr marL="742950" indent="-285750">
              <a:defRPr sz="1600">
                <a:solidFill>
                  <a:srgbClr val="333300"/>
                </a:solidFill>
                <a:latin typeface="Times New Roman" pitchFamily="18" charset="0"/>
              </a:defRPr>
            </a:lvl2pPr>
            <a:lvl3pPr marL="1143000" indent="-228600">
              <a:defRPr sz="1600">
                <a:solidFill>
                  <a:srgbClr val="333300"/>
                </a:solidFill>
                <a:latin typeface="Times New Roman" pitchFamily="18" charset="0"/>
              </a:defRPr>
            </a:lvl3pPr>
            <a:lvl4pPr marL="1600200" indent="-228600">
              <a:defRPr sz="1600">
                <a:solidFill>
                  <a:srgbClr val="333300"/>
                </a:solidFill>
                <a:latin typeface="Times New Roman" pitchFamily="18" charset="0"/>
              </a:defRPr>
            </a:lvl4pPr>
            <a:lvl5pPr marL="2057400" indent="-22860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fld id="{6FAEB6BB-61AA-45F0-BE89-1E97DFA3E5ED}" type="slidenum">
              <a:rPr lang="en-US" altLang="en-US" sz="1200">
                <a:solidFill>
                  <a:prstClr val="black"/>
                </a:solidFill>
              </a:rPr>
              <a:pPr/>
              <a:t>70</a:t>
            </a:fld>
            <a:endParaRPr lang="en-US" altLang="en-US" sz="1200">
              <a:solidFill>
                <a:prstClr val="black"/>
              </a:solidFill>
            </a:endParaRPr>
          </a:p>
        </p:txBody>
      </p:sp>
      <p:sp>
        <p:nvSpPr>
          <p:cNvPr id="70659" name="Rectangle 2"/>
          <p:cNvSpPr>
            <a:spLocks noGrp="1" noRot="1" noChangeAspect="1" noChangeArrowheads="1" noTextEdit="1"/>
          </p:cNvSpPr>
          <p:nvPr>
            <p:ph type="sldImg"/>
          </p:nvPr>
        </p:nvSpPr>
        <p:spPr>
          <a:xfrm>
            <a:off x="1143000" y="685800"/>
            <a:ext cx="4572000" cy="3429000"/>
          </a:xfrm>
          <a:ln/>
        </p:spPr>
      </p:sp>
      <p:sp>
        <p:nvSpPr>
          <p:cNvPr id="7066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t>71</a:t>
            </a:fld>
            <a:endParaRPr lang="en-US"/>
          </a:p>
        </p:txBody>
      </p:sp>
    </p:spTree>
    <p:extLst>
      <p:ext uri="{BB962C8B-B14F-4D97-AF65-F5344CB8AC3E}">
        <p14:creationId xmlns:p14="http://schemas.microsoft.com/office/powerpoint/2010/main" val="42407519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6417EB23-CA5F-4290-9EB3-52B4956DD041}" type="slidenum">
              <a:rPr lang="en-US" altLang="en-US" sz="1200">
                <a:solidFill>
                  <a:srgbClr val="000000"/>
                </a:solidFill>
              </a:rPr>
              <a:pPr algn="r"/>
              <a:t>72</a:t>
            </a:fld>
            <a:endParaRPr lang="en-US" altLang="en-US" sz="1200">
              <a:solidFill>
                <a:srgbClr val="000000"/>
              </a:solidFill>
            </a:endParaRPr>
          </a:p>
        </p:txBody>
      </p:sp>
      <p:sp>
        <p:nvSpPr>
          <p:cNvPr id="106499" name="Rectangle 2"/>
          <p:cNvSpPr>
            <a:spLocks noGrp="1" noRot="1" noChangeAspect="1" noChangeArrowheads="1" noTextEdit="1"/>
          </p:cNvSpPr>
          <p:nvPr>
            <p:ph type="sldImg"/>
          </p:nvPr>
        </p:nvSpPr>
        <p:spPr>
          <a:xfrm>
            <a:off x="1143000" y="685800"/>
            <a:ext cx="4572000" cy="3429000"/>
          </a:xfrm>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dirty="0"/>
          </a:p>
        </p:txBody>
      </p:sp>
      <p:sp>
        <p:nvSpPr>
          <p:cNvPr id="4" name="Rectangle 4"/>
          <p:cNvSpPr>
            <a:spLocks noGrp="1"/>
          </p:cNvSpPr>
          <p:nvPr>
            <p:ph type="sldNum" sz="quarter" idx="10"/>
          </p:nvPr>
        </p:nvSpPr>
        <p:spPr/>
        <p:txBody>
          <a:bodyPr/>
          <a:lstStyle>
            <a:extLst/>
          </a:lstStyle>
          <a:p>
            <a:fld id="{BE2A7042-DEED-4AA1-9E89-4A16B2572577}" type="slidenum">
              <a:rPr lang="en-US" smtClean="0"/>
              <a:pPr/>
              <a:t>7</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6417EB23-CA5F-4290-9EB3-52B4956DD041}" type="slidenum">
              <a:rPr lang="en-US" altLang="en-US" sz="1200">
                <a:solidFill>
                  <a:srgbClr val="000000"/>
                </a:solidFill>
              </a:rPr>
              <a:pPr algn="r"/>
              <a:t>73</a:t>
            </a:fld>
            <a:endParaRPr lang="en-US" altLang="en-US" sz="1200">
              <a:solidFill>
                <a:srgbClr val="000000"/>
              </a:solidFill>
            </a:endParaRPr>
          </a:p>
        </p:txBody>
      </p:sp>
      <p:sp>
        <p:nvSpPr>
          <p:cNvPr id="106499" name="Rectangle 2"/>
          <p:cNvSpPr>
            <a:spLocks noGrp="1" noRot="1" noChangeAspect="1" noChangeArrowheads="1" noTextEdit="1"/>
          </p:cNvSpPr>
          <p:nvPr>
            <p:ph type="sldImg"/>
          </p:nvPr>
        </p:nvSpPr>
        <p:spPr>
          <a:xfrm>
            <a:off x="1143000" y="685800"/>
            <a:ext cx="4572000" cy="3429000"/>
          </a:xfrm>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6417EB23-CA5F-4290-9EB3-52B4956DD041}" type="slidenum">
              <a:rPr lang="en-US" altLang="en-US" sz="1200">
                <a:solidFill>
                  <a:srgbClr val="000000"/>
                </a:solidFill>
              </a:rPr>
              <a:pPr algn="r"/>
              <a:t>74</a:t>
            </a:fld>
            <a:endParaRPr lang="en-US" altLang="en-US" sz="1200">
              <a:solidFill>
                <a:srgbClr val="000000"/>
              </a:solidFill>
            </a:endParaRPr>
          </a:p>
        </p:txBody>
      </p:sp>
      <p:sp>
        <p:nvSpPr>
          <p:cNvPr id="106499" name="Rectangle 2"/>
          <p:cNvSpPr>
            <a:spLocks noGrp="1" noRot="1" noChangeAspect="1" noChangeArrowheads="1" noTextEdit="1"/>
          </p:cNvSpPr>
          <p:nvPr>
            <p:ph type="sldImg"/>
          </p:nvPr>
        </p:nvSpPr>
        <p:spPr>
          <a:xfrm>
            <a:off x="1143000" y="685800"/>
            <a:ext cx="4572000" cy="3429000"/>
          </a:xfrm>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6B3E7CD9-FE11-42E7-9BDE-B42037D73C19}" type="slidenum">
              <a:rPr lang="en-US" altLang="en-US" sz="1200">
                <a:solidFill>
                  <a:srgbClr val="000000"/>
                </a:solidFill>
              </a:rPr>
              <a:pPr algn="r"/>
              <a:t>75</a:t>
            </a:fld>
            <a:endParaRPr lang="en-US" altLang="en-US" sz="1200">
              <a:solidFill>
                <a:srgbClr val="000000"/>
              </a:solidFill>
            </a:endParaRPr>
          </a:p>
        </p:txBody>
      </p:sp>
      <p:sp>
        <p:nvSpPr>
          <p:cNvPr id="108547" name="Rectangle 2"/>
          <p:cNvSpPr>
            <a:spLocks noGrp="1" noRot="1" noChangeAspect="1" noChangeArrowheads="1" noTextEdit="1"/>
          </p:cNvSpPr>
          <p:nvPr>
            <p:ph type="sldImg"/>
          </p:nvPr>
        </p:nvSpPr>
        <p:spPr>
          <a:xfrm>
            <a:off x="1143000" y="685800"/>
            <a:ext cx="4572000" cy="3429000"/>
          </a:xfrm>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6B3E7CD9-FE11-42E7-9BDE-B42037D73C19}" type="slidenum">
              <a:rPr lang="en-US" altLang="en-US" sz="1200">
                <a:solidFill>
                  <a:srgbClr val="000000"/>
                </a:solidFill>
              </a:rPr>
              <a:pPr algn="r"/>
              <a:t>76</a:t>
            </a:fld>
            <a:endParaRPr lang="en-US" altLang="en-US" sz="1200">
              <a:solidFill>
                <a:srgbClr val="000000"/>
              </a:solidFill>
            </a:endParaRPr>
          </a:p>
        </p:txBody>
      </p:sp>
      <p:sp>
        <p:nvSpPr>
          <p:cNvPr id="108547" name="Rectangle 2"/>
          <p:cNvSpPr>
            <a:spLocks noGrp="1" noRot="1" noChangeAspect="1" noChangeArrowheads="1" noTextEdit="1"/>
          </p:cNvSpPr>
          <p:nvPr>
            <p:ph type="sldImg"/>
          </p:nvPr>
        </p:nvSpPr>
        <p:spPr>
          <a:xfrm>
            <a:off x="1143000" y="685800"/>
            <a:ext cx="4572000" cy="3429000"/>
          </a:xfrm>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t>77</a:t>
            </a:fld>
            <a:endParaRPr lang="en-US"/>
          </a:p>
        </p:txBody>
      </p:sp>
    </p:spTree>
    <p:extLst>
      <p:ext uri="{BB962C8B-B14F-4D97-AF65-F5344CB8AC3E}">
        <p14:creationId xmlns:p14="http://schemas.microsoft.com/office/powerpoint/2010/main" val="273342788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0B0893AE-66F5-4A40-99DF-E0F18727C6F9}" type="slidenum">
              <a:rPr lang="en-US" altLang="en-US" sz="1200">
                <a:solidFill>
                  <a:srgbClr val="000000"/>
                </a:solidFill>
              </a:rPr>
              <a:pPr algn="r"/>
              <a:t>78</a:t>
            </a:fld>
            <a:endParaRPr lang="en-US" altLang="en-US" sz="1200">
              <a:solidFill>
                <a:srgbClr val="000000"/>
              </a:solidFill>
            </a:endParaRPr>
          </a:p>
        </p:txBody>
      </p:sp>
      <p:sp>
        <p:nvSpPr>
          <p:cNvPr id="111619" name="Rectangle 2"/>
          <p:cNvSpPr>
            <a:spLocks noGrp="1" noRot="1" noChangeAspect="1" noChangeArrowheads="1" noTextEdit="1"/>
          </p:cNvSpPr>
          <p:nvPr>
            <p:ph type="sldImg"/>
          </p:nvPr>
        </p:nvSpPr>
        <p:spPr>
          <a:xfrm>
            <a:off x="1143000" y="685800"/>
            <a:ext cx="4572000" cy="3429000"/>
          </a:xfrm>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BB3DDE79-65B4-4079-ADFC-7B1436948C04}" type="slidenum">
              <a:rPr lang="en-US" altLang="en-US" sz="1200">
                <a:solidFill>
                  <a:srgbClr val="000000"/>
                </a:solidFill>
              </a:rPr>
              <a:pPr algn="r"/>
              <a:t>79</a:t>
            </a:fld>
            <a:endParaRPr lang="en-US" altLang="en-US" sz="1200">
              <a:solidFill>
                <a:srgbClr val="000000"/>
              </a:solidFill>
            </a:endParaRPr>
          </a:p>
        </p:txBody>
      </p:sp>
      <p:sp>
        <p:nvSpPr>
          <p:cNvPr id="113667" name="Rectangle 2"/>
          <p:cNvSpPr>
            <a:spLocks noGrp="1" noRot="1" noChangeAspect="1" noChangeArrowheads="1" noTextEdit="1"/>
          </p:cNvSpPr>
          <p:nvPr>
            <p:ph type="sldImg"/>
          </p:nvPr>
        </p:nvSpPr>
        <p:spPr>
          <a:xfrm>
            <a:off x="1143000" y="685800"/>
            <a:ext cx="4572000" cy="3429000"/>
          </a:xfrm>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EFB48DAE-209E-44BA-8C14-CDBB0C1E20E8}" type="slidenum">
              <a:rPr lang="en-US" altLang="en-US" sz="1200">
                <a:solidFill>
                  <a:srgbClr val="000000"/>
                </a:solidFill>
              </a:rPr>
              <a:pPr algn="r"/>
              <a:t>80</a:t>
            </a:fld>
            <a:endParaRPr lang="en-US" altLang="en-US" sz="1200">
              <a:solidFill>
                <a:srgbClr val="000000"/>
              </a:solidFill>
            </a:endParaRPr>
          </a:p>
        </p:txBody>
      </p:sp>
      <p:sp>
        <p:nvSpPr>
          <p:cNvPr id="115715" name="Rectangle 2"/>
          <p:cNvSpPr>
            <a:spLocks noGrp="1" noRot="1" noChangeAspect="1" noChangeArrowheads="1" noTextEdit="1"/>
          </p:cNvSpPr>
          <p:nvPr>
            <p:ph type="sldImg"/>
          </p:nvPr>
        </p:nvSpPr>
        <p:spPr>
          <a:xfrm>
            <a:off x="1143000" y="685800"/>
            <a:ext cx="4572000" cy="3429000"/>
          </a:xfrm>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BDCA70FB-02B7-45DF-9649-213EBBC2739B}" type="slidenum">
              <a:rPr lang="en-US" altLang="en-US" sz="1200">
                <a:solidFill>
                  <a:srgbClr val="000000"/>
                </a:solidFill>
              </a:rPr>
              <a:pPr algn="r"/>
              <a:t>81</a:t>
            </a:fld>
            <a:endParaRPr lang="en-US" altLang="en-US" sz="1200">
              <a:solidFill>
                <a:srgbClr val="000000"/>
              </a:solidFill>
            </a:endParaRPr>
          </a:p>
        </p:txBody>
      </p:sp>
      <p:sp>
        <p:nvSpPr>
          <p:cNvPr id="119811" name="Rectangle 2"/>
          <p:cNvSpPr>
            <a:spLocks noGrp="1" noRot="1" noChangeAspect="1" noChangeArrowheads="1" noTextEdit="1"/>
          </p:cNvSpPr>
          <p:nvPr>
            <p:ph type="sldImg"/>
          </p:nvPr>
        </p:nvSpPr>
        <p:spPr>
          <a:xfrm>
            <a:off x="1143000" y="685800"/>
            <a:ext cx="4572000" cy="3429000"/>
          </a:xfrm>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B1899AE0-D652-47D9-BDEC-9F4619500B13}" type="slidenum">
              <a:rPr lang="en-US" altLang="en-US" sz="1200">
                <a:solidFill>
                  <a:srgbClr val="000000"/>
                </a:solidFill>
              </a:rPr>
              <a:pPr algn="r"/>
              <a:t>82</a:t>
            </a:fld>
            <a:endParaRPr lang="en-US" altLang="en-US" sz="1200">
              <a:solidFill>
                <a:srgbClr val="000000"/>
              </a:solidFill>
            </a:endParaRPr>
          </a:p>
        </p:txBody>
      </p:sp>
      <p:sp>
        <p:nvSpPr>
          <p:cNvPr id="121859" name="Rectangle 2"/>
          <p:cNvSpPr>
            <a:spLocks noGrp="1" noRot="1" noChangeAspect="1" noChangeArrowheads="1" noTextEdit="1"/>
          </p:cNvSpPr>
          <p:nvPr>
            <p:ph type="sldImg"/>
          </p:nvPr>
        </p:nvSpPr>
        <p:spPr>
          <a:xfrm>
            <a:off x="1143000" y="685800"/>
            <a:ext cx="4572000" cy="3429000"/>
          </a:xfrm>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ea typeface="ＭＳ Ｐゴシック" pitchFamily="34" charset="-128"/>
              </a:defRPr>
            </a:lvl1pPr>
            <a:lvl2pPr marL="742883" indent="-285724" eaLnBrk="0" hangingPunct="0">
              <a:defRPr>
                <a:solidFill>
                  <a:schemeClr val="tx1"/>
                </a:solidFill>
                <a:latin typeface="Arial" pitchFamily="34" charset="0"/>
                <a:ea typeface="ＭＳ Ｐゴシック" pitchFamily="34" charset="-128"/>
              </a:defRPr>
            </a:lvl2pPr>
            <a:lvl3pPr marL="1142898" indent="-228580" eaLnBrk="0" hangingPunct="0">
              <a:defRPr>
                <a:solidFill>
                  <a:schemeClr val="tx1"/>
                </a:solidFill>
                <a:latin typeface="Arial" pitchFamily="34" charset="0"/>
                <a:ea typeface="ＭＳ Ｐゴシック" pitchFamily="34" charset="-128"/>
              </a:defRPr>
            </a:lvl3pPr>
            <a:lvl4pPr marL="1600057" indent="-228580" eaLnBrk="0" hangingPunct="0">
              <a:defRPr>
                <a:solidFill>
                  <a:schemeClr val="tx1"/>
                </a:solidFill>
                <a:latin typeface="Arial" pitchFamily="34" charset="0"/>
                <a:ea typeface="ＭＳ Ｐゴシック" pitchFamily="34" charset="-128"/>
              </a:defRPr>
            </a:lvl4pPr>
            <a:lvl5pPr marL="2057217" indent="-228580" eaLnBrk="0" hangingPunct="0">
              <a:defRPr>
                <a:solidFill>
                  <a:schemeClr val="tx1"/>
                </a:solidFill>
                <a:latin typeface="Arial" pitchFamily="34" charset="0"/>
                <a:ea typeface="ＭＳ Ｐゴシック" pitchFamily="34" charset="-128"/>
              </a:defRPr>
            </a:lvl5pPr>
            <a:lvl6pPr marL="2514376" indent="-228580" defTabSz="457159"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535" indent="-228580" defTabSz="457159"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8695" indent="-228580" defTabSz="457159"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5854" indent="-228580" defTabSz="457159"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D27EC2D2-AB17-493C-B6D8-225C1B1FEE47}" type="slidenum">
              <a:rPr lang="en-US" smtClean="0">
                <a:solidFill>
                  <a:srgbClr val="9A5315"/>
                </a:solidFill>
              </a:rPr>
              <a:pPr eaLnBrk="1" hangingPunct="1"/>
              <a:t>8</a:t>
            </a:fld>
            <a:endParaRPr lang="en-US" smtClean="0">
              <a:solidFill>
                <a:srgbClr val="9A5315"/>
              </a:solidFill>
            </a:endParaRPr>
          </a:p>
        </p:txBody>
      </p:sp>
      <p:sp>
        <p:nvSpPr>
          <p:cNvPr id="2662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fld id="{9A699DEB-B033-4CAE-B276-CEFA3D13D8C5}" type="slidenum">
              <a:rPr lang="en-US" sz="1200">
                <a:solidFill>
                  <a:srgbClr val="9A5315"/>
                </a:solidFill>
              </a:rPr>
              <a:pPr algn="r" eaLnBrk="1" hangingPunct="1"/>
              <a:t>8</a:t>
            </a:fld>
            <a:endParaRPr lang="en-US" sz="1200">
              <a:solidFill>
                <a:srgbClr val="9A5315"/>
              </a:solidFill>
            </a:endParaRPr>
          </a:p>
        </p:txBody>
      </p:sp>
      <p:sp>
        <p:nvSpPr>
          <p:cNvPr id="2662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latin typeface="Arial" pitchFamily="34" charset="0"/>
            </a:endParaRPr>
          </a:p>
        </p:txBody>
      </p:sp>
    </p:spTree>
    <p:extLst>
      <p:ext uri="{BB962C8B-B14F-4D97-AF65-F5344CB8AC3E}">
        <p14:creationId xmlns:p14="http://schemas.microsoft.com/office/powerpoint/2010/main" val="111648437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C0CC81D0-7912-4BF6-8469-92E094F89AEA}" type="slidenum">
              <a:rPr lang="en-US" altLang="en-US" sz="1200">
                <a:solidFill>
                  <a:srgbClr val="000000"/>
                </a:solidFill>
              </a:rPr>
              <a:pPr algn="r"/>
              <a:t>83</a:t>
            </a:fld>
            <a:endParaRPr lang="en-US" altLang="en-US" sz="1200">
              <a:solidFill>
                <a:srgbClr val="000000"/>
              </a:solidFill>
            </a:endParaRPr>
          </a:p>
        </p:txBody>
      </p:sp>
      <p:sp>
        <p:nvSpPr>
          <p:cNvPr id="123907" name="Rectangle 2"/>
          <p:cNvSpPr>
            <a:spLocks noGrp="1" noRot="1" noChangeAspect="1" noChangeArrowheads="1" noTextEdit="1"/>
          </p:cNvSpPr>
          <p:nvPr>
            <p:ph type="sldImg"/>
          </p:nvPr>
        </p:nvSpPr>
        <p:spPr>
          <a:xfrm>
            <a:off x="1143000" y="685800"/>
            <a:ext cx="4572000" cy="3429000"/>
          </a:xfrm>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35AD1757-98C0-4424-86A1-D82CED432CD9}" type="slidenum">
              <a:rPr lang="en-US" altLang="en-US" sz="1200">
                <a:solidFill>
                  <a:srgbClr val="000000"/>
                </a:solidFill>
              </a:rPr>
              <a:pPr algn="r"/>
              <a:t>84</a:t>
            </a:fld>
            <a:endParaRPr lang="en-US" altLang="en-US" sz="1200">
              <a:solidFill>
                <a:srgbClr val="000000"/>
              </a:solidFill>
            </a:endParaRPr>
          </a:p>
        </p:txBody>
      </p:sp>
      <p:sp>
        <p:nvSpPr>
          <p:cNvPr id="125955" name="Rectangle 2"/>
          <p:cNvSpPr>
            <a:spLocks noGrp="1" noRot="1" noChangeAspect="1" noChangeArrowheads="1" noTextEdit="1"/>
          </p:cNvSpPr>
          <p:nvPr>
            <p:ph type="sldImg"/>
          </p:nvPr>
        </p:nvSpPr>
        <p:spPr>
          <a:xfrm>
            <a:off x="1143000" y="685800"/>
            <a:ext cx="4572000" cy="3429000"/>
          </a:xfrm>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63FD223D-5512-40F8-9143-DA5F533C459C}" type="slidenum">
              <a:rPr lang="en-US" altLang="en-US" sz="1200">
                <a:solidFill>
                  <a:srgbClr val="000000"/>
                </a:solidFill>
              </a:rPr>
              <a:pPr algn="r"/>
              <a:t>85</a:t>
            </a:fld>
            <a:endParaRPr lang="en-US" altLang="en-US" sz="1200">
              <a:solidFill>
                <a:srgbClr val="000000"/>
              </a:solidFill>
            </a:endParaRPr>
          </a:p>
        </p:txBody>
      </p:sp>
      <p:sp>
        <p:nvSpPr>
          <p:cNvPr id="128003" name="Rectangle 2"/>
          <p:cNvSpPr>
            <a:spLocks noGrp="1" noRot="1" noChangeAspect="1" noChangeArrowheads="1" noTextEdit="1"/>
          </p:cNvSpPr>
          <p:nvPr>
            <p:ph type="sldImg"/>
          </p:nvPr>
        </p:nvSpPr>
        <p:spPr>
          <a:xfrm>
            <a:off x="1143000" y="685800"/>
            <a:ext cx="4572000" cy="3429000"/>
          </a:xfrm>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57" indent="-280406" algn="ctr">
              <a:defRPr sz="1100">
                <a:solidFill>
                  <a:srgbClr val="333300"/>
                </a:solidFill>
                <a:latin typeface="Times New Roman" pitchFamily="18" charset="0"/>
              </a:defRPr>
            </a:lvl2pPr>
            <a:lvl3pPr marL="1121626" indent="-224325" algn="ctr">
              <a:defRPr sz="1100">
                <a:solidFill>
                  <a:srgbClr val="333300"/>
                </a:solidFill>
                <a:latin typeface="Times New Roman" pitchFamily="18" charset="0"/>
              </a:defRPr>
            </a:lvl3pPr>
            <a:lvl4pPr marL="1570276" indent="-224325" algn="ctr">
              <a:defRPr sz="1100">
                <a:solidFill>
                  <a:srgbClr val="333300"/>
                </a:solidFill>
                <a:latin typeface="Times New Roman" pitchFamily="18" charset="0"/>
              </a:defRPr>
            </a:lvl4pPr>
            <a:lvl5pPr marL="2018927" indent="-224325" algn="ctr">
              <a:defRPr sz="1100">
                <a:solidFill>
                  <a:srgbClr val="333300"/>
                </a:solidFill>
                <a:latin typeface="Times New Roman" pitchFamily="18" charset="0"/>
              </a:defRPr>
            </a:lvl5pPr>
            <a:lvl6pPr marL="2467577" indent="-224325" algn="ctr" eaLnBrk="0" fontAlgn="base" hangingPunct="0">
              <a:spcBef>
                <a:spcPct val="0"/>
              </a:spcBef>
              <a:spcAft>
                <a:spcPct val="0"/>
              </a:spcAft>
              <a:defRPr sz="1100">
                <a:solidFill>
                  <a:srgbClr val="333300"/>
                </a:solidFill>
                <a:latin typeface="Times New Roman" pitchFamily="18" charset="0"/>
              </a:defRPr>
            </a:lvl6pPr>
            <a:lvl7pPr marL="2916227" indent="-224325" algn="ctr" eaLnBrk="0" fontAlgn="base" hangingPunct="0">
              <a:spcBef>
                <a:spcPct val="0"/>
              </a:spcBef>
              <a:spcAft>
                <a:spcPct val="0"/>
              </a:spcAft>
              <a:defRPr sz="1100">
                <a:solidFill>
                  <a:srgbClr val="333300"/>
                </a:solidFill>
                <a:latin typeface="Times New Roman" pitchFamily="18" charset="0"/>
              </a:defRPr>
            </a:lvl7pPr>
            <a:lvl8pPr marL="3364878" indent="-224325" algn="ctr" eaLnBrk="0" fontAlgn="base" hangingPunct="0">
              <a:spcBef>
                <a:spcPct val="0"/>
              </a:spcBef>
              <a:spcAft>
                <a:spcPct val="0"/>
              </a:spcAft>
              <a:defRPr sz="1100">
                <a:solidFill>
                  <a:srgbClr val="333300"/>
                </a:solidFill>
                <a:latin typeface="Times New Roman" pitchFamily="18" charset="0"/>
              </a:defRPr>
            </a:lvl8pPr>
            <a:lvl9pPr marL="3813528" indent="-224325" algn="ctr" eaLnBrk="0" fontAlgn="base" hangingPunct="0">
              <a:spcBef>
                <a:spcPct val="0"/>
              </a:spcBef>
              <a:spcAft>
                <a:spcPct val="0"/>
              </a:spcAft>
              <a:defRPr sz="1100">
                <a:solidFill>
                  <a:srgbClr val="333300"/>
                </a:solidFill>
                <a:latin typeface="Times New Roman" pitchFamily="18" charset="0"/>
              </a:defRPr>
            </a:lvl9pPr>
          </a:lstStyle>
          <a:p>
            <a:pPr algn="r"/>
            <a:fld id="{38A9C82C-6E3E-4F74-A6C1-61CEAE006BB4}" type="slidenum">
              <a:rPr lang="en-US" altLang="en-US" sz="1200">
                <a:solidFill>
                  <a:srgbClr val="000000"/>
                </a:solidFill>
              </a:rPr>
              <a:pPr algn="r"/>
              <a:t>86</a:t>
            </a:fld>
            <a:endParaRPr lang="en-US" altLang="en-US" sz="1200">
              <a:solidFill>
                <a:srgbClr val="000000"/>
              </a:solidFill>
            </a:endParaRPr>
          </a:p>
        </p:txBody>
      </p:sp>
      <p:sp>
        <p:nvSpPr>
          <p:cNvPr id="130051" name="Rectangle 2"/>
          <p:cNvSpPr>
            <a:spLocks noGrp="1" noRot="1" noChangeAspect="1" noChangeArrowheads="1" noTextEdit="1"/>
          </p:cNvSpPr>
          <p:nvPr>
            <p:ph type="sldImg"/>
          </p:nvPr>
        </p:nvSpPr>
        <p:spPr>
          <a:xfrm>
            <a:off x="1143000" y="685800"/>
            <a:ext cx="4572000" cy="3429000"/>
          </a:xfrm>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t>87</a:t>
            </a:fld>
            <a:endParaRPr lang="en-US"/>
          </a:p>
        </p:txBody>
      </p:sp>
    </p:spTree>
    <p:extLst>
      <p:ext uri="{BB962C8B-B14F-4D97-AF65-F5344CB8AC3E}">
        <p14:creationId xmlns:p14="http://schemas.microsoft.com/office/powerpoint/2010/main" val="424075195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t>88</a:t>
            </a:fld>
            <a:endParaRPr lang="en-US"/>
          </a:p>
        </p:txBody>
      </p:sp>
    </p:spTree>
    <p:extLst>
      <p:ext uri="{BB962C8B-B14F-4D97-AF65-F5344CB8AC3E}">
        <p14:creationId xmlns:p14="http://schemas.microsoft.com/office/powerpoint/2010/main" val="26792152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E7C05C-49DC-4FB5-A057-72224969D391}" type="slidenum">
              <a:rPr lang="en-US" smtClean="0"/>
              <a:t>89</a:t>
            </a:fld>
            <a:endParaRPr lang="en-US"/>
          </a:p>
        </p:txBody>
      </p:sp>
    </p:spTree>
    <p:extLst>
      <p:ext uri="{BB962C8B-B14F-4D97-AF65-F5344CB8AC3E}">
        <p14:creationId xmlns:p14="http://schemas.microsoft.com/office/powerpoint/2010/main" val="416093397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29017" indent="-280391" algn="ctr">
              <a:defRPr sz="1100">
                <a:solidFill>
                  <a:srgbClr val="333300"/>
                </a:solidFill>
                <a:latin typeface="Times New Roman" pitchFamily="18" charset="0"/>
              </a:defRPr>
            </a:lvl2pPr>
            <a:lvl3pPr marL="1121564" indent="-224312" algn="ctr">
              <a:defRPr sz="1100">
                <a:solidFill>
                  <a:srgbClr val="333300"/>
                </a:solidFill>
                <a:latin typeface="Times New Roman" pitchFamily="18" charset="0"/>
              </a:defRPr>
            </a:lvl3pPr>
            <a:lvl4pPr marL="1570189" indent="-224312" algn="ctr">
              <a:defRPr sz="1100">
                <a:solidFill>
                  <a:srgbClr val="333300"/>
                </a:solidFill>
                <a:latin typeface="Times New Roman" pitchFamily="18" charset="0"/>
              </a:defRPr>
            </a:lvl4pPr>
            <a:lvl5pPr marL="2018816" indent="-224312" algn="ctr">
              <a:defRPr sz="1100">
                <a:solidFill>
                  <a:srgbClr val="333300"/>
                </a:solidFill>
                <a:latin typeface="Times New Roman" pitchFamily="18" charset="0"/>
              </a:defRPr>
            </a:lvl5pPr>
            <a:lvl6pPr marL="2467441" indent="-224312" algn="ctr" eaLnBrk="0" fontAlgn="base" hangingPunct="0">
              <a:spcBef>
                <a:spcPct val="0"/>
              </a:spcBef>
              <a:spcAft>
                <a:spcPct val="0"/>
              </a:spcAft>
              <a:defRPr sz="1100">
                <a:solidFill>
                  <a:srgbClr val="333300"/>
                </a:solidFill>
                <a:latin typeface="Times New Roman" pitchFamily="18" charset="0"/>
              </a:defRPr>
            </a:lvl6pPr>
            <a:lvl7pPr marL="2916065" indent="-224312" algn="ctr" eaLnBrk="0" fontAlgn="base" hangingPunct="0">
              <a:spcBef>
                <a:spcPct val="0"/>
              </a:spcBef>
              <a:spcAft>
                <a:spcPct val="0"/>
              </a:spcAft>
              <a:defRPr sz="1100">
                <a:solidFill>
                  <a:srgbClr val="333300"/>
                </a:solidFill>
                <a:latin typeface="Times New Roman" pitchFamily="18" charset="0"/>
              </a:defRPr>
            </a:lvl7pPr>
            <a:lvl8pPr marL="3364692" indent="-224312" algn="ctr" eaLnBrk="0" fontAlgn="base" hangingPunct="0">
              <a:spcBef>
                <a:spcPct val="0"/>
              </a:spcBef>
              <a:spcAft>
                <a:spcPct val="0"/>
              </a:spcAft>
              <a:defRPr sz="1100">
                <a:solidFill>
                  <a:srgbClr val="333300"/>
                </a:solidFill>
                <a:latin typeface="Times New Roman" pitchFamily="18" charset="0"/>
              </a:defRPr>
            </a:lvl8pPr>
            <a:lvl9pPr marL="3813317" indent="-224312" algn="ctr" eaLnBrk="0" fontAlgn="base" hangingPunct="0">
              <a:spcBef>
                <a:spcPct val="0"/>
              </a:spcBef>
              <a:spcAft>
                <a:spcPct val="0"/>
              </a:spcAft>
              <a:defRPr sz="1100">
                <a:solidFill>
                  <a:srgbClr val="333300"/>
                </a:solidFill>
                <a:latin typeface="Times New Roman" pitchFamily="18" charset="0"/>
              </a:defRPr>
            </a:lvl9pPr>
          </a:lstStyle>
          <a:p>
            <a:pPr algn="r"/>
            <a:fld id="{5A9D28D0-1227-4E44-A4C5-3BB2642F5C72}" type="slidenum">
              <a:rPr lang="en-US" altLang="en-US" sz="1200">
                <a:solidFill>
                  <a:srgbClr val="000000"/>
                </a:solidFill>
              </a:rPr>
              <a:pPr algn="r"/>
              <a:t>90</a:t>
            </a:fld>
            <a:endParaRPr lang="en-US" altLang="en-US" sz="1200">
              <a:solidFill>
                <a:srgbClr val="000000"/>
              </a:solidFill>
            </a:endParaRPr>
          </a:p>
        </p:txBody>
      </p:sp>
      <p:sp>
        <p:nvSpPr>
          <p:cNvPr id="59395" name="Rectangle 2"/>
          <p:cNvSpPr>
            <a:spLocks noGrp="1" noRot="1" noChangeAspect="1" noChangeArrowheads="1" noTextEdit="1"/>
          </p:cNvSpPr>
          <p:nvPr>
            <p:ph type="sldImg"/>
          </p:nvPr>
        </p:nvSpPr>
        <p:spPr>
          <a:xfrm>
            <a:off x="1143000" y="685800"/>
            <a:ext cx="4572000" cy="3429000"/>
          </a:xfrm>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Show video</a:t>
            </a:r>
            <a:endParaRPr lang="en-US" dirty="0"/>
          </a:p>
        </p:txBody>
      </p:sp>
      <p:sp>
        <p:nvSpPr>
          <p:cNvPr id="4" name="Slide Number Placeholder 3"/>
          <p:cNvSpPr>
            <a:spLocks noGrp="1"/>
          </p:cNvSpPr>
          <p:nvPr>
            <p:ph type="sldNum" sz="quarter" idx="10"/>
          </p:nvPr>
        </p:nvSpPr>
        <p:spPr/>
        <p:txBody>
          <a:bodyPr/>
          <a:lstStyle/>
          <a:p>
            <a:fld id="{32B5BBEB-3ECF-4473-9F30-4E47A165E974}" type="slidenum">
              <a:rPr lang="en-US" smtClean="0"/>
              <a:t>91</a:t>
            </a:fld>
            <a:endParaRPr lang="en-US"/>
          </a:p>
        </p:txBody>
      </p:sp>
    </p:spTree>
    <p:extLst>
      <p:ext uri="{BB962C8B-B14F-4D97-AF65-F5344CB8AC3E}">
        <p14:creationId xmlns:p14="http://schemas.microsoft.com/office/powerpoint/2010/main" val="2096131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32B5BBEB-3ECF-4473-9F30-4E47A165E974}" type="slidenum">
              <a:rPr lang="en-US" smtClean="0"/>
              <a:t>92</a:t>
            </a:fld>
            <a:endParaRPr lang="en-US"/>
          </a:p>
        </p:txBody>
      </p:sp>
    </p:spTree>
    <p:extLst>
      <p:ext uri="{BB962C8B-B14F-4D97-AF65-F5344CB8AC3E}">
        <p14:creationId xmlns:p14="http://schemas.microsoft.com/office/powerpoint/2010/main" val="186668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2" tIns="44861" rIns="89722" bIns="44861"/>
          <a:lstStyle>
            <a:lvl1pPr>
              <a:spcBef>
                <a:spcPct val="30000"/>
              </a:spcBef>
              <a:defRPr sz="1200">
                <a:solidFill>
                  <a:schemeClr val="tx1"/>
                </a:solidFill>
                <a:latin typeface="Arial" pitchFamily="34" charset="0"/>
              </a:defRPr>
            </a:lvl1pPr>
            <a:lvl2pPr marL="725876" indent="-278824">
              <a:spcBef>
                <a:spcPct val="30000"/>
              </a:spcBef>
              <a:defRPr sz="1200">
                <a:solidFill>
                  <a:schemeClr val="tx1"/>
                </a:solidFill>
                <a:latin typeface="Arial" pitchFamily="34" charset="0"/>
              </a:defRPr>
            </a:lvl2pPr>
            <a:lvl3pPr marL="1118410" indent="-222748">
              <a:spcBef>
                <a:spcPct val="30000"/>
              </a:spcBef>
              <a:defRPr sz="1200">
                <a:solidFill>
                  <a:schemeClr val="tx1"/>
                </a:solidFill>
                <a:latin typeface="Arial" pitchFamily="34" charset="0"/>
              </a:defRPr>
            </a:lvl3pPr>
            <a:lvl4pPr marL="1565464" indent="-222748">
              <a:spcBef>
                <a:spcPct val="30000"/>
              </a:spcBef>
              <a:defRPr sz="1200">
                <a:solidFill>
                  <a:schemeClr val="tx1"/>
                </a:solidFill>
                <a:latin typeface="Arial" pitchFamily="34" charset="0"/>
              </a:defRPr>
            </a:lvl4pPr>
            <a:lvl5pPr marL="2012516" indent="-222748">
              <a:spcBef>
                <a:spcPct val="30000"/>
              </a:spcBef>
              <a:defRPr sz="1200">
                <a:solidFill>
                  <a:schemeClr val="tx1"/>
                </a:solidFill>
                <a:latin typeface="Arial" pitchFamily="34" charset="0"/>
              </a:defRPr>
            </a:lvl5pPr>
            <a:lvl6pPr marL="2461127" indent="-222748" eaLnBrk="0" fontAlgn="base" hangingPunct="0">
              <a:spcBef>
                <a:spcPct val="30000"/>
              </a:spcBef>
              <a:spcAft>
                <a:spcPct val="0"/>
              </a:spcAft>
              <a:defRPr sz="1200">
                <a:solidFill>
                  <a:schemeClr val="tx1"/>
                </a:solidFill>
                <a:latin typeface="Arial" pitchFamily="34" charset="0"/>
              </a:defRPr>
            </a:lvl6pPr>
            <a:lvl7pPr marL="2909737" indent="-222748" eaLnBrk="0" fontAlgn="base" hangingPunct="0">
              <a:spcBef>
                <a:spcPct val="30000"/>
              </a:spcBef>
              <a:spcAft>
                <a:spcPct val="0"/>
              </a:spcAft>
              <a:defRPr sz="1200">
                <a:solidFill>
                  <a:schemeClr val="tx1"/>
                </a:solidFill>
                <a:latin typeface="Arial" pitchFamily="34" charset="0"/>
              </a:defRPr>
            </a:lvl7pPr>
            <a:lvl8pPr marL="3358347" indent="-222748" eaLnBrk="0" fontAlgn="base" hangingPunct="0">
              <a:spcBef>
                <a:spcPct val="30000"/>
              </a:spcBef>
              <a:spcAft>
                <a:spcPct val="0"/>
              </a:spcAft>
              <a:defRPr sz="1200">
                <a:solidFill>
                  <a:schemeClr val="tx1"/>
                </a:solidFill>
                <a:latin typeface="Arial" pitchFamily="34" charset="0"/>
              </a:defRPr>
            </a:lvl8pPr>
            <a:lvl9pPr marL="3806958" indent="-222748" eaLnBrk="0" fontAlgn="base" hangingPunct="0">
              <a:spcBef>
                <a:spcPct val="30000"/>
              </a:spcBef>
              <a:spcAft>
                <a:spcPct val="0"/>
              </a:spcAft>
              <a:defRPr sz="1200">
                <a:solidFill>
                  <a:schemeClr val="tx1"/>
                </a:solidFill>
                <a:latin typeface="Arial" pitchFamily="34" charset="0"/>
              </a:defRPr>
            </a:lvl9pPr>
          </a:lstStyle>
          <a:p>
            <a:pPr eaLnBrk="0" hangingPunct="0">
              <a:spcBef>
                <a:spcPct val="0"/>
              </a:spcBef>
            </a:pPr>
            <a:fld id="{08ABF451-BE44-4757-A5EC-2FA0169D9FA6}" type="slidenum">
              <a:rPr lang="en-US" altLang="en-US">
                <a:solidFill>
                  <a:srgbClr val="000000"/>
                </a:solidFill>
                <a:latin typeface="Times New Roman" pitchFamily="18" charset="0"/>
              </a:rPr>
              <a:pPr eaLnBrk="0" hangingPunct="0">
                <a:spcBef>
                  <a:spcPct val="0"/>
                </a:spcBef>
              </a:pPr>
              <a:t>9</a:t>
            </a:fld>
            <a:endParaRPr lang="en-US" altLang="en-US">
              <a:solidFill>
                <a:srgbClr val="000000"/>
              </a:solidFill>
              <a:latin typeface="Times New Roman" pitchFamily="18" charset="0"/>
            </a:endParaRPr>
          </a:p>
        </p:txBody>
      </p:sp>
      <p:sp>
        <p:nvSpPr>
          <p:cNvPr id="60419" name="Rectangle 2"/>
          <p:cNvSpPr>
            <a:spLocks noGrp="1" noRot="1" noChangeAspect="1" noChangeArrowheads="1" noTextEdit="1"/>
          </p:cNvSpPr>
          <p:nvPr>
            <p:ph type="sldImg"/>
          </p:nvPr>
        </p:nvSpPr>
        <p:spPr>
          <a:xfrm>
            <a:off x="1114425" y="687388"/>
            <a:ext cx="4576763" cy="3433762"/>
          </a:xfrm>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2" tIns="44861" rIns="89722" bIns="44861"/>
          <a:lstStyle/>
          <a:p>
            <a:pPr eaLnBrk="1" hangingPunct="1"/>
            <a:endParaRPr lang="en-US" altLang="en-US" smtClean="0">
              <a:latin typeface="Arial"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t>93</a:t>
            </a:fld>
            <a:endParaRPr lang="en-US"/>
          </a:p>
        </p:txBody>
      </p:sp>
    </p:spTree>
    <p:extLst>
      <p:ext uri="{BB962C8B-B14F-4D97-AF65-F5344CB8AC3E}">
        <p14:creationId xmlns:p14="http://schemas.microsoft.com/office/powerpoint/2010/main" val="7395718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t>94</a:t>
            </a:fld>
            <a:endParaRPr lang="en-US"/>
          </a:p>
        </p:txBody>
      </p:sp>
    </p:spTree>
    <p:extLst>
      <p:ext uri="{BB962C8B-B14F-4D97-AF65-F5344CB8AC3E}">
        <p14:creationId xmlns:p14="http://schemas.microsoft.com/office/powerpoint/2010/main" val="21083808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t>95</a:t>
            </a:fld>
            <a:endParaRPr lang="en-US"/>
          </a:p>
        </p:txBody>
      </p:sp>
    </p:spTree>
    <p:extLst>
      <p:ext uri="{BB962C8B-B14F-4D97-AF65-F5344CB8AC3E}">
        <p14:creationId xmlns:p14="http://schemas.microsoft.com/office/powerpoint/2010/main" val="424075195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t>96</a:t>
            </a:fld>
            <a:endParaRPr lang="en-US"/>
          </a:p>
        </p:txBody>
      </p:sp>
    </p:spTree>
    <p:extLst>
      <p:ext uri="{BB962C8B-B14F-4D97-AF65-F5344CB8AC3E}">
        <p14:creationId xmlns:p14="http://schemas.microsoft.com/office/powerpoint/2010/main" val="412859966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290123146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t>98</a:t>
            </a:fld>
            <a:endParaRPr lang="en-US"/>
          </a:p>
        </p:txBody>
      </p:sp>
    </p:spTree>
    <p:extLst>
      <p:ext uri="{BB962C8B-B14F-4D97-AF65-F5344CB8AC3E}">
        <p14:creationId xmlns:p14="http://schemas.microsoft.com/office/powerpoint/2010/main" val="73113329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t>99</a:t>
            </a:fld>
            <a:endParaRPr lang="en-US"/>
          </a:p>
        </p:txBody>
      </p:sp>
    </p:spTree>
    <p:extLst>
      <p:ext uri="{BB962C8B-B14F-4D97-AF65-F5344CB8AC3E}">
        <p14:creationId xmlns:p14="http://schemas.microsoft.com/office/powerpoint/2010/main" val="42294277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solidFill>
                  <a:prstClr val="black"/>
                </a:solidFill>
              </a:rPr>
              <a:pPr/>
              <a:t>100</a:t>
            </a:fld>
            <a:endParaRPr lang="en-US">
              <a:solidFill>
                <a:prstClr val="black"/>
              </a:solidFill>
            </a:endParaRPr>
          </a:p>
        </p:txBody>
      </p:sp>
    </p:spTree>
    <p:extLst>
      <p:ext uri="{BB962C8B-B14F-4D97-AF65-F5344CB8AC3E}">
        <p14:creationId xmlns:p14="http://schemas.microsoft.com/office/powerpoint/2010/main" val="126763706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solidFill>
                  <a:prstClr val="black"/>
                </a:solidFill>
              </a:rPr>
              <a:pPr/>
              <a:t>101</a:t>
            </a:fld>
            <a:endParaRPr lang="en-US">
              <a:solidFill>
                <a:prstClr val="black"/>
              </a:solidFill>
            </a:endParaRPr>
          </a:p>
        </p:txBody>
      </p:sp>
    </p:spTree>
    <p:extLst>
      <p:ext uri="{BB962C8B-B14F-4D97-AF65-F5344CB8AC3E}">
        <p14:creationId xmlns:p14="http://schemas.microsoft.com/office/powerpoint/2010/main" val="214283725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2B5BBEB-3ECF-4473-9F30-4E47A165E974}" type="slidenum">
              <a:rPr lang="en-US" smtClean="0">
                <a:solidFill>
                  <a:prstClr val="black"/>
                </a:solidFill>
              </a:rPr>
              <a:pPr/>
              <a:t>102</a:t>
            </a:fld>
            <a:endParaRPr lang="en-US">
              <a:solidFill>
                <a:prstClr val="black"/>
              </a:solidFill>
            </a:endParaRPr>
          </a:p>
        </p:txBody>
      </p:sp>
    </p:spTree>
    <p:extLst>
      <p:ext uri="{BB962C8B-B14F-4D97-AF65-F5344CB8AC3E}">
        <p14:creationId xmlns:p14="http://schemas.microsoft.com/office/powerpoint/2010/main" val="908780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8ED8A3-9483-4D94-BACB-0D2F6B793B7F}" type="datetime1">
              <a:rPr lang="en-US" smtClean="0"/>
              <a:t>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7DB67-C925-4AC8-B5F6-95B530202B45}" type="slidenum">
              <a:rPr lang="en-US" smtClean="0"/>
              <a:t>‹#›</a:t>
            </a:fld>
            <a:endParaRPr lang="en-US"/>
          </a:p>
        </p:txBody>
      </p:sp>
    </p:spTree>
    <p:extLst>
      <p:ext uri="{BB962C8B-B14F-4D97-AF65-F5344CB8AC3E}">
        <p14:creationId xmlns:p14="http://schemas.microsoft.com/office/powerpoint/2010/main" val="3270992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F020FF-B5E1-4AA7-869E-25AC9EA2A5C8}" type="datetime1">
              <a:rPr lang="en-US" smtClean="0"/>
              <a:t>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7DB67-C925-4AC8-B5F6-95B530202B45}" type="slidenum">
              <a:rPr lang="en-US" smtClean="0"/>
              <a:t>‹#›</a:t>
            </a:fld>
            <a:endParaRPr lang="en-US"/>
          </a:p>
        </p:txBody>
      </p:sp>
    </p:spTree>
    <p:extLst>
      <p:ext uri="{BB962C8B-B14F-4D97-AF65-F5344CB8AC3E}">
        <p14:creationId xmlns:p14="http://schemas.microsoft.com/office/powerpoint/2010/main" val="22417753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016E4C-31B8-411F-A889-C29CDFEE7D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66465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31" y="274699"/>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39F51F-FCB5-4942-B86D-E2C6A8F721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92985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9B9BCF-0AF4-400F-B644-D41ED4DC54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92440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66F67B-4382-4079-9070-BA0138700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09092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5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98E95C-0DCF-45DE-AE0C-B25F778B88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75047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A7B1B7-C8AB-4186-91DF-15AFCA8911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06420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3B354DE-4ED1-4C11-8FE0-1B24A03E34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78077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69375CD-1DA6-4DA9-A2D2-61FDEF92CD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71395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DAAE22D-9E17-4B40-9DD6-12D065FB31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19954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10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8DDDC9-BFC0-4740-BFAC-382A972850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3716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981510-9F7A-4DE6-9D51-184792C9A9F5}" type="datetime1">
              <a:rPr lang="en-US" smtClean="0"/>
              <a:t>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7DB67-C925-4AC8-B5F6-95B530202B45}" type="slidenum">
              <a:rPr lang="en-US" smtClean="0"/>
              <a:t>‹#›</a:t>
            </a:fld>
            <a:endParaRPr lang="en-US"/>
          </a:p>
        </p:txBody>
      </p:sp>
    </p:spTree>
    <p:extLst>
      <p:ext uri="{BB962C8B-B14F-4D97-AF65-F5344CB8AC3E}">
        <p14:creationId xmlns:p14="http://schemas.microsoft.com/office/powerpoint/2010/main" val="19967818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0E74CC-661D-4ECC-AE36-5E9EA56F76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66121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4D1405-6C82-4126-B75B-7528A5F1A6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29623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29" y="274695"/>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92D391-F5A4-45A4-8C12-C6B1A23339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12737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0"/>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3" y="3938645"/>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DAA7AAD-8F16-4736-8651-45AACB2827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99931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3" y="1600200"/>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0"/>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3" y="3938645"/>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39733" y="3938645"/>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70FF449-E9E2-4413-BE3B-AD96B3BB5B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42980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95"/>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EEE094B-6AD8-4E0E-BD84-1BABF93E24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36350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3" y="1600206"/>
            <a:ext cx="4047067" cy="4525963"/>
          </a:xfrm>
        </p:spPr>
        <p:txBody>
          <a:bodyPr/>
          <a:lstStyle/>
          <a:p>
            <a:pPr lvl="0"/>
            <a:endParaRPr lang="en-US" noProof="0" smtClean="0"/>
          </a:p>
        </p:txBody>
      </p:sp>
      <p:sp>
        <p:nvSpPr>
          <p:cNvPr id="4" name="Text Placeholder 3"/>
          <p:cNvSpPr>
            <a:spLocks noGrp="1"/>
          </p:cNvSpPr>
          <p:nvPr>
            <p:ph type="body" sz="half" idx="2"/>
          </p:nvPr>
        </p:nvSpPr>
        <p:spPr>
          <a:xfrm>
            <a:off x="463973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758030-7207-4D5E-88DE-80DFEDA3FF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59276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D1C5D1-21D0-41A7-8EBD-E7E744F528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56705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Calibri" pitchFamily="34" charset="0"/>
              </a:defRPr>
            </a:lvl1pPr>
          </a:lstStyle>
          <a:p>
            <a:pPr>
              <a:defRPr/>
            </a:pPr>
            <a:fld id="{5E6DD0A0-A9DD-40AB-8253-57EF5771474D}" type="slidenum">
              <a:rPr lang="en-US"/>
              <a:pPr>
                <a:defRPr/>
              </a:pPr>
              <a:t>‹#›</a:t>
            </a:fld>
            <a:endParaRPr lang="en-US"/>
          </a:p>
        </p:txBody>
      </p:sp>
    </p:spTree>
    <p:extLst>
      <p:ext uri="{BB962C8B-B14F-4D97-AF65-F5344CB8AC3E}">
        <p14:creationId xmlns:p14="http://schemas.microsoft.com/office/powerpoint/2010/main" val="72681864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9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Calibri" pitchFamily="34" charset="0"/>
              </a:defRPr>
            </a:lvl1pPr>
          </a:lstStyle>
          <a:p>
            <a:pPr>
              <a:defRPr/>
            </a:pPr>
            <a:fld id="{9800D7EE-F70A-494F-9F67-B7957E728FDE}" type="slidenum">
              <a:rPr lang="en-US"/>
              <a:pPr>
                <a:defRPr/>
              </a:pPr>
              <a:t>‹#›</a:t>
            </a:fld>
            <a:endParaRPr lang="en-US"/>
          </a:p>
        </p:txBody>
      </p:sp>
    </p:spTree>
    <p:extLst>
      <p:ext uri="{BB962C8B-B14F-4D97-AF65-F5344CB8AC3E}">
        <p14:creationId xmlns:p14="http://schemas.microsoft.com/office/powerpoint/2010/main" val="2361526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30"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44563" y="1828801"/>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44563" y="39624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p:txBody>
          <a:bodyPr/>
          <a:lstStyle>
            <a:lvl1pPr>
              <a:defRPr/>
            </a:lvl1pPr>
          </a:lstStyle>
          <a:p>
            <a:pPr>
              <a:defRPr/>
            </a:pPr>
            <a:endParaRPr lang="en-US"/>
          </a:p>
        </p:txBody>
      </p:sp>
      <p:sp>
        <p:nvSpPr>
          <p:cNvPr id="7" name="Rectangle 9"/>
          <p:cNvSpPr>
            <a:spLocks noGrp="1" noChangeArrowheads="1"/>
          </p:cNvSpPr>
          <p:nvPr>
            <p:ph type="ftr" sz="quarter" idx="11"/>
          </p:nvPr>
        </p:nvSpPr>
        <p:spPr/>
        <p:txBody>
          <a:bodyPr/>
          <a:lstStyle>
            <a:lvl1pPr>
              <a:defRPr/>
            </a:lvl1pPr>
          </a:lstStyle>
          <a:p>
            <a:pPr>
              <a:defRPr/>
            </a:pPr>
            <a:endParaRPr lang="en-US"/>
          </a:p>
        </p:txBody>
      </p:sp>
      <p:sp>
        <p:nvSpPr>
          <p:cNvPr id="8" name="Rectangle 10"/>
          <p:cNvSpPr>
            <a:spLocks noGrp="1" noChangeArrowheads="1"/>
          </p:cNvSpPr>
          <p:nvPr>
            <p:ph type="sldNum" sz="quarter" idx="12"/>
          </p:nvPr>
        </p:nvSpPr>
        <p:spPr/>
        <p:txBody>
          <a:bodyPr/>
          <a:lstStyle>
            <a:lvl1pPr>
              <a:defRPr/>
            </a:lvl1pPr>
          </a:lstStyle>
          <a:p>
            <a:pPr>
              <a:defRPr/>
            </a:pPr>
            <a:fld id="{2B2AB564-C4A5-4F95-B2AE-66714441B314}" type="slidenum">
              <a:rPr lang="en-US"/>
              <a:pPr>
                <a:defRPr/>
              </a:pPr>
              <a:t>‹#›</a:t>
            </a:fld>
            <a:endParaRPr lang="en-US"/>
          </a:p>
        </p:txBody>
      </p:sp>
    </p:spTree>
    <p:extLst>
      <p:ext uri="{BB962C8B-B14F-4D97-AF65-F5344CB8AC3E}">
        <p14:creationId xmlns:p14="http://schemas.microsoft.com/office/powerpoint/2010/main" val="24179238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Calibri" pitchFamily="34" charset="0"/>
              </a:defRPr>
            </a:lvl1pPr>
          </a:lstStyle>
          <a:p>
            <a:pPr>
              <a:defRPr/>
            </a:pPr>
            <a:fld id="{7CA065A3-3F24-4E4A-B174-25908776730D}" type="slidenum">
              <a:rPr lang="en-US"/>
              <a:pPr>
                <a:defRPr/>
              </a:pPr>
              <a:t>‹#›</a:t>
            </a:fld>
            <a:endParaRPr lang="en-US"/>
          </a:p>
        </p:txBody>
      </p:sp>
    </p:spTree>
    <p:extLst>
      <p:ext uri="{BB962C8B-B14F-4D97-AF65-F5344CB8AC3E}">
        <p14:creationId xmlns:p14="http://schemas.microsoft.com/office/powerpoint/2010/main" val="40803914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Calibri" pitchFamily="34" charset="0"/>
              </a:defRPr>
            </a:lvl1pPr>
          </a:lstStyle>
          <a:p>
            <a:pPr>
              <a:defRPr/>
            </a:pPr>
            <a:fld id="{661028B1-2267-4BD5-BA59-7691D78B2C47}" type="slidenum">
              <a:rPr lang="en-US"/>
              <a:pPr>
                <a:defRPr/>
              </a:pPr>
              <a:t>‹#›</a:t>
            </a:fld>
            <a:endParaRPr lang="en-US"/>
          </a:p>
        </p:txBody>
      </p:sp>
    </p:spTree>
    <p:extLst>
      <p:ext uri="{BB962C8B-B14F-4D97-AF65-F5344CB8AC3E}">
        <p14:creationId xmlns:p14="http://schemas.microsoft.com/office/powerpoint/2010/main" val="346109981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Calibri" pitchFamily="34" charset="0"/>
              </a:defRPr>
            </a:lvl1pPr>
          </a:lstStyle>
          <a:p>
            <a:pPr>
              <a:defRPr/>
            </a:pPr>
            <a:fld id="{42E320FB-B641-4D5C-9840-C0C163AEA59E}" type="slidenum">
              <a:rPr lang="en-US"/>
              <a:pPr>
                <a:defRPr/>
              </a:pPr>
              <a:t>‹#›</a:t>
            </a:fld>
            <a:endParaRPr lang="en-US"/>
          </a:p>
        </p:txBody>
      </p:sp>
    </p:spTree>
    <p:extLst>
      <p:ext uri="{BB962C8B-B14F-4D97-AF65-F5344CB8AC3E}">
        <p14:creationId xmlns:p14="http://schemas.microsoft.com/office/powerpoint/2010/main" val="384859390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Calibri" pitchFamily="34" charset="0"/>
              </a:defRPr>
            </a:lvl1pPr>
          </a:lstStyle>
          <a:p>
            <a:pPr>
              <a:defRPr/>
            </a:pPr>
            <a:fld id="{AE235E7B-4137-4FEF-A926-352AFA5E1285}" type="slidenum">
              <a:rPr lang="en-US"/>
              <a:pPr>
                <a:defRPr/>
              </a:pPr>
              <a:t>‹#›</a:t>
            </a:fld>
            <a:endParaRPr lang="en-US"/>
          </a:p>
        </p:txBody>
      </p:sp>
    </p:spTree>
    <p:extLst>
      <p:ext uri="{BB962C8B-B14F-4D97-AF65-F5344CB8AC3E}">
        <p14:creationId xmlns:p14="http://schemas.microsoft.com/office/powerpoint/2010/main" val="28641324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Calibri" pitchFamily="34" charset="0"/>
              </a:defRPr>
            </a:lvl1pPr>
          </a:lstStyle>
          <a:p>
            <a:pPr>
              <a:defRPr/>
            </a:pPr>
            <a:fld id="{99591A1C-BEB5-4EC6-B63F-7FE13B25FFFC}" type="slidenum">
              <a:rPr lang="en-US"/>
              <a:pPr>
                <a:defRPr/>
              </a:pPr>
              <a:t>‹#›</a:t>
            </a:fld>
            <a:endParaRPr lang="en-US"/>
          </a:p>
        </p:txBody>
      </p:sp>
    </p:spTree>
    <p:extLst>
      <p:ext uri="{BB962C8B-B14F-4D97-AF65-F5344CB8AC3E}">
        <p14:creationId xmlns:p14="http://schemas.microsoft.com/office/powerpoint/2010/main" val="34433220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14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Calibri" pitchFamily="34" charset="0"/>
              </a:defRPr>
            </a:lvl1pPr>
          </a:lstStyle>
          <a:p>
            <a:pPr>
              <a:defRPr/>
            </a:pPr>
            <a:fld id="{485D4BCB-039B-4495-80C8-68956F6496C1}" type="slidenum">
              <a:rPr lang="en-US"/>
              <a:pPr>
                <a:defRPr/>
              </a:pPr>
              <a:t>‹#›</a:t>
            </a:fld>
            <a:endParaRPr lang="en-US"/>
          </a:p>
        </p:txBody>
      </p:sp>
    </p:spTree>
    <p:extLst>
      <p:ext uri="{BB962C8B-B14F-4D97-AF65-F5344CB8AC3E}">
        <p14:creationId xmlns:p14="http://schemas.microsoft.com/office/powerpoint/2010/main" val="26792799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Calibri" pitchFamily="34" charset="0"/>
              </a:defRPr>
            </a:lvl1pPr>
          </a:lstStyle>
          <a:p>
            <a:pPr>
              <a:defRPr/>
            </a:pPr>
            <a:fld id="{891F32F6-1B31-446E-A71A-53E5D4CF2E94}" type="slidenum">
              <a:rPr lang="en-US"/>
              <a:pPr>
                <a:defRPr/>
              </a:pPr>
              <a:t>‹#›</a:t>
            </a:fld>
            <a:endParaRPr lang="en-US"/>
          </a:p>
        </p:txBody>
      </p:sp>
    </p:spTree>
    <p:extLst>
      <p:ext uri="{BB962C8B-B14F-4D97-AF65-F5344CB8AC3E}">
        <p14:creationId xmlns:p14="http://schemas.microsoft.com/office/powerpoint/2010/main" val="17097015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Calibri" pitchFamily="34" charset="0"/>
              </a:defRPr>
            </a:lvl1pPr>
          </a:lstStyle>
          <a:p>
            <a:pPr>
              <a:defRPr/>
            </a:pPr>
            <a:fld id="{77FCB7DA-BA7F-4373-98AC-AF2A2790C5D9}" type="slidenum">
              <a:rPr lang="en-US"/>
              <a:pPr>
                <a:defRPr/>
              </a:pPr>
              <a:t>‹#›</a:t>
            </a:fld>
            <a:endParaRPr lang="en-US"/>
          </a:p>
        </p:txBody>
      </p:sp>
    </p:spTree>
    <p:extLst>
      <p:ext uri="{BB962C8B-B14F-4D97-AF65-F5344CB8AC3E}">
        <p14:creationId xmlns:p14="http://schemas.microsoft.com/office/powerpoint/2010/main" val="392009932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3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49" y="274735"/>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Calibri" pitchFamily="34" charset="0"/>
              </a:defRPr>
            </a:lvl1pPr>
          </a:lstStyle>
          <a:p>
            <a:pPr>
              <a:defRPr/>
            </a:pPr>
            <a:fld id="{322FB29E-A3E1-4748-9515-7D555C83DBE3}" type="slidenum">
              <a:rPr lang="en-US"/>
              <a:pPr>
                <a:defRPr/>
              </a:pPr>
              <a:t>‹#›</a:t>
            </a:fld>
            <a:endParaRPr lang="en-US"/>
          </a:p>
        </p:txBody>
      </p:sp>
    </p:spTree>
    <p:extLst>
      <p:ext uri="{BB962C8B-B14F-4D97-AF65-F5344CB8AC3E}">
        <p14:creationId xmlns:p14="http://schemas.microsoft.com/office/powerpoint/2010/main" val="10399850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0"/>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3" y="3938685"/>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7"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atin typeface="Calibri" pitchFamily="34" charset="0"/>
              </a:defRPr>
            </a:lvl1pPr>
          </a:lstStyle>
          <a:p>
            <a:pPr>
              <a:defRPr/>
            </a:pPr>
            <a:fld id="{4D8D1759-6F6A-4119-B66E-AE298BE123C6}" type="slidenum">
              <a:rPr lang="en-US"/>
              <a:pPr>
                <a:defRPr/>
              </a:pPr>
              <a:t>‹#›</a:t>
            </a:fld>
            <a:endParaRPr lang="en-US"/>
          </a:p>
        </p:txBody>
      </p:sp>
    </p:spTree>
    <p:extLst>
      <p:ext uri="{BB962C8B-B14F-4D97-AF65-F5344CB8AC3E}">
        <p14:creationId xmlns:p14="http://schemas.microsoft.com/office/powerpoint/2010/main" val="1160832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30"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44563"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a:defRPr/>
            </a:lvl1pPr>
          </a:lstStyle>
          <a:p>
            <a:pPr>
              <a:defRPr/>
            </a:pPr>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D7B4E648-BE45-400F-8418-9148D0BDF68A}" type="slidenum">
              <a:rPr lang="en-US"/>
              <a:pPr>
                <a:defRPr/>
              </a:pPr>
              <a:t>‹#›</a:t>
            </a:fld>
            <a:endParaRPr lang="en-US"/>
          </a:p>
        </p:txBody>
      </p:sp>
    </p:spTree>
    <p:extLst>
      <p:ext uri="{BB962C8B-B14F-4D97-AF65-F5344CB8AC3E}">
        <p14:creationId xmlns:p14="http://schemas.microsoft.com/office/powerpoint/2010/main" val="15637950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3" y="1600200"/>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0"/>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3" y="3938685"/>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39733" y="3938685"/>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Calibri" pitchFamily="34" charset="0"/>
              </a:defRPr>
            </a:lvl1pPr>
          </a:lstStyle>
          <a:p>
            <a:pPr>
              <a:defRPr/>
            </a:pPr>
            <a:fld id="{6B45EDF7-3DFC-4ADE-AC85-B7B93F5565FF}" type="slidenum">
              <a:rPr lang="en-US"/>
              <a:pPr>
                <a:defRPr/>
              </a:pPr>
              <a:t>‹#›</a:t>
            </a:fld>
            <a:endParaRPr lang="en-US"/>
          </a:p>
        </p:txBody>
      </p:sp>
    </p:spTree>
    <p:extLst>
      <p:ext uri="{BB962C8B-B14F-4D97-AF65-F5344CB8AC3E}">
        <p14:creationId xmlns:p14="http://schemas.microsoft.com/office/powerpoint/2010/main" val="42293278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35"/>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Calibri" pitchFamily="34" charset="0"/>
              </a:defRPr>
            </a:lvl1pPr>
          </a:lstStyle>
          <a:p>
            <a:pPr>
              <a:defRPr/>
            </a:pPr>
            <a:fld id="{FE6B28A6-380F-45AD-851A-5CE71F94ED50}" type="slidenum">
              <a:rPr lang="en-US"/>
              <a:pPr>
                <a:defRPr/>
              </a:pPr>
              <a:t>‹#›</a:t>
            </a:fld>
            <a:endParaRPr lang="en-US"/>
          </a:p>
        </p:txBody>
      </p:sp>
    </p:spTree>
    <p:extLst>
      <p:ext uri="{BB962C8B-B14F-4D97-AF65-F5344CB8AC3E}">
        <p14:creationId xmlns:p14="http://schemas.microsoft.com/office/powerpoint/2010/main" val="42548810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3" y="1600206"/>
            <a:ext cx="4047067" cy="4525963"/>
          </a:xfrm>
        </p:spPr>
        <p:txBody>
          <a:bodyPr/>
          <a:lstStyle/>
          <a:p>
            <a:pPr lvl="0"/>
            <a:endParaRPr lang="en-US" noProof="0" smtClean="0"/>
          </a:p>
        </p:txBody>
      </p:sp>
      <p:sp>
        <p:nvSpPr>
          <p:cNvPr id="4" name="Text Placeholder 3"/>
          <p:cNvSpPr>
            <a:spLocks noGrp="1"/>
          </p:cNvSpPr>
          <p:nvPr>
            <p:ph type="body" sz="half" idx="2"/>
          </p:nvPr>
        </p:nvSpPr>
        <p:spPr>
          <a:xfrm>
            <a:off x="463973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Calibri" pitchFamily="34" charset="0"/>
              </a:defRPr>
            </a:lvl1pPr>
          </a:lstStyle>
          <a:p>
            <a:pPr>
              <a:defRPr/>
            </a:pPr>
            <a:fld id="{6CE1823A-B96C-4C92-8664-B146281363F7}" type="slidenum">
              <a:rPr lang="en-US"/>
              <a:pPr>
                <a:defRPr/>
              </a:pPr>
              <a:t>‹#›</a:t>
            </a:fld>
            <a:endParaRPr lang="en-US"/>
          </a:p>
        </p:txBody>
      </p:sp>
    </p:spTree>
    <p:extLst>
      <p:ext uri="{BB962C8B-B14F-4D97-AF65-F5344CB8AC3E}">
        <p14:creationId xmlns:p14="http://schemas.microsoft.com/office/powerpoint/2010/main" val="23016048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1" hangingPunct="1">
              <a:defRPr>
                <a:latin typeface="Calibri"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atin typeface="Calibri"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Calibri" pitchFamily="34" charset="0"/>
              </a:defRPr>
            </a:lvl1pPr>
          </a:lstStyle>
          <a:p>
            <a:pPr>
              <a:defRPr/>
            </a:pPr>
            <a:fld id="{93199ED5-BA79-4486-8FC2-0BA432B790DC}" type="slidenum">
              <a:rPr lang="en-US"/>
              <a:pPr>
                <a:defRPr/>
              </a:pPr>
              <a:t>‹#›</a:t>
            </a:fld>
            <a:endParaRPr lang="en-US"/>
          </a:p>
        </p:txBody>
      </p:sp>
    </p:spTree>
    <p:extLst>
      <p:ext uri="{BB962C8B-B14F-4D97-AF65-F5344CB8AC3E}">
        <p14:creationId xmlns:p14="http://schemas.microsoft.com/office/powerpoint/2010/main" val="27691410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837237-9BAC-4844-9184-6816CF70E311}" type="slidenum">
              <a:rPr lang="en-US"/>
              <a:pPr>
                <a:defRPr/>
              </a:pPr>
              <a:t>‹#›</a:t>
            </a:fld>
            <a:endParaRPr lang="en-US"/>
          </a:p>
        </p:txBody>
      </p:sp>
    </p:spTree>
    <p:extLst>
      <p:ext uri="{BB962C8B-B14F-4D97-AF65-F5344CB8AC3E}">
        <p14:creationId xmlns:p14="http://schemas.microsoft.com/office/powerpoint/2010/main" val="416174802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2FE9F9-08A4-4E42-99AD-256AD198D6BD}" type="slidenum">
              <a:rPr lang="en-US"/>
              <a:pPr>
                <a:defRPr/>
              </a:pPr>
              <a:t>‹#›</a:t>
            </a:fld>
            <a:endParaRPr lang="en-US"/>
          </a:p>
        </p:txBody>
      </p:sp>
    </p:spTree>
    <p:extLst>
      <p:ext uri="{BB962C8B-B14F-4D97-AF65-F5344CB8AC3E}">
        <p14:creationId xmlns:p14="http://schemas.microsoft.com/office/powerpoint/2010/main" val="35676073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5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832A8A-A1AA-4942-82F1-9ED3F943E359}" type="slidenum">
              <a:rPr lang="en-US"/>
              <a:pPr>
                <a:defRPr/>
              </a:pPr>
              <a:t>‹#›</a:t>
            </a:fld>
            <a:endParaRPr lang="en-US"/>
          </a:p>
        </p:txBody>
      </p:sp>
    </p:spTree>
    <p:extLst>
      <p:ext uri="{BB962C8B-B14F-4D97-AF65-F5344CB8AC3E}">
        <p14:creationId xmlns:p14="http://schemas.microsoft.com/office/powerpoint/2010/main" val="23582408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721103-598D-47A6-961F-04B9DD59A2E4}" type="slidenum">
              <a:rPr lang="en-US"/>
              <a:pPr>
                <a:defRPr/>
              </a:pPr>
              <a:t>‹#›</a:t>
            </a:fld>
            <a:endParaRPr lang="en-US"/>
          </a:p>
        </p:txBody>
      </p:sp>
    </p:spTree>
    <p:extLst>
      <p:ext uri="{BB962C8B-B14F-4D97-AF65-F5344CB8AC3E}">
        <p14:creationId xmlns:p14="http://schemas.microsoft.com/office/powerpoint/2010/main" val="210417548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785D88A-B005-4F93-A0E9-B8C8A22D9B10}" type="slidenum">
              <a:rPr lang="en-US"/>
              <a:pPr>
                <a:defRPr/>
              </a:pPr>
              <a:t>‹#›</a:t>
            </a:fld>
            <a:endParaRPr lang="en-US"/>
          </a:p>
        </p:txBody>
      </p:sp>
    </p:spTree>
    <p:extLst>
      <p:ext uri="{BB962C8B-B14F-4D97-AF65-F5344CB8AC3E}">
        <p14:creationId xmlns:p14="http://schemas.microsoft.com/office/powerpoint/2010/main" val="209985860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B6C9EF5-7A9F-4C24-8DD3-7166DE443EDC}" type="slidenum">
              <a:rPr lang="en-US"/>
              <a:pPr>
                <a:defRPr/>
              </a:pPr>
              <a:t>‹#›</a:t>
            </a:fld>
            <a:endParaRPr lang="en-US"/>
          </a:p>
        </p:txBody>
      </p:sp>
    </p:spTree>
    <p:extLst>
      <p:ext uri="{BB962C8B-B14F-4D97-AF65-F5344CB8AC3E}">
        <p14:creationId xmlns:p14="http://schemas.microsoft.com/office/powerpoint/2010/main" val="2212781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 y="0"/>
            <a:ext cx="8873067" cy="6858000"/>
            <a:chOff x="0" y="0"/>
            <a:chExt cx="5589" cy="4320"/>
          </a:xfrm>
        </p:grpSpPr>
        <p:sp>
          <p:nvSpPr>
            <p:cNvPr id="5" name="Rectangle 3" descr="Stationery"/>
            <p:cNvSpPr>
              <a:spLocks noChangeArrowheads="1"/>
            </p:cNvSpPr>
            <p:nvPr/>
          </p:nvSpPr>
          <p:spPr bwMode="white">
            <a:xfrm>
              <a:off x="336" y="150"/>
              <a:ext cx="5253" cy="4026"/>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rgbClr val="333300"/>
                  </a:solidFill>
                  <a:latin typeface="Times New Roman" pitchFamily="18" charset="0"/>
                </a:defRPr>
              </a:lvl1pPr>
              <a:lvl2pPr marL="742950" indent="-285750">
                <a:defRPr sz="1600">
                  <a:solidFill>
                    <a:srgbClr val="333300"/>
                  </a:solidFill>
                  <a:latin typeface="Times New Roman" pitchFamily="18" charset="0"/>
                </a:defRPr>
              </a:lvl2pPr>
              <a:lvl3pPr marL="1143000" indent="-228600">
                <a:defRPr sz="1600">
                  <a:solidFill>
                    <a:srgbClr val="333300"/>
                  </a:solidFill>
                  <a:latin typeface="Times New Roman" pitchFamily="18" charset="0"/>
                </a:defRPr>
              </a:lvl3pPr>
              <a:lvl4pPr marL="1600200" indent="-228600">
                <a:defRPr sz="1600">
                  <a:solidFill>
                    <a:srgbClr val="333300"/>
                  </a:solidFill>
                  <a:latin typeface="Times New Roman" pitchFamily="18" charset="0"/>
                </a:defRPr>
              </a:lvl4pPr>
              <a:lvl5pPr marL="2057400" indent="-22860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pPr algn="ctr" eaLnBrk="0" fontAlgn="base" hangingPunct="0">
                <a:spcBef>
                  <a:spcPct val="0"/>
                </a:spcBef>
                <a:spcAft>
                  <a:spcPct val="0"/>
                </a:spcAft>
                <a:defRPr/>
              </a:pPr>
              <a:endParaRPr lang="en-US" altLang="en-US" smtClean="0"/>
            </a:p>
          </p:txBody>
        </p:sp>
        <p:pic>
          <p:nvPicPr>
            <p:cNvPr id="6" name="Picture 4"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0"/>
              <a:ext cx="67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80293" name="Rectangle 5"/>
          <p:cNvSpPr>
            <a:spLocks noGrp="1" noChangeArrowheads="1"/>
          </p:cNvSpPr>
          <p:nvPr>
            <p:ph type="ctrTitle"/>
          </p:nvPr>
        </p:nvSpPr>
        <p:spPr>
          <a:xfrm>
            <a:off x="962378" y="1925639"/>
            <a:ext cx="7772400" cy="1143000"/>
          </a:xfrm>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pPr lvl="0"/>
            <a:r>
              <a:rPr lang="en-US" noProof="0" smtClean="0"/>
              <a:t>Click to edit Master title style</a:t>
            </a:r>
          </a:p>
        </p:txBody>
      </p:sp>
      <p:sp>
        <p:nvSpPr>
          <p:cNvPr id="780294" name="Rectangle 6"/>
          <p:cNvSpPr>
            <a:spLocks noGrp="1" noChangeArrowheads="1"/>
          </p:cNvSpPr>
          <p:nvPr>
            <p:ph type="subTitle" idx="1"/>
          </p:nvPr>
        </p:nvSpPr>
        <p:spPr>
          <a:xfrm>
            <a:off x="1648178" y="3738564"/>
            <a:ext cx="6400800" cy="1752600"/>
          </a:xfrm>
        </p:spPr>
        <p:txBody>
          <a:bodyPr/>
          <a:lstStyle>
            <a:lvl1pPr marL="0" indent="0" algn="ctr">
              <a:buFont typeface="Monotype Sorts" pitchFamily="2" charset="2"/>
              <a:buNone/>
              <a:defRPr/>
            </a:lvl1pPr>
          </a:lstStyle>
          <a:p>
            <a:pPr lvl="0"/>
            <a:r>
              <a:rPr lang="en-US" noProof="0" smtClean="0"/>
              <a:t>Click to edit Master subtitle style</a:t>
            </a:r>
          </a:p>
        </p:txBody>
      </p:sp>
      <p:sp>
        <p:nvSpPr>
          <p:cNvPr id="7" name="Rectangle 7"/>
          <p:cNvSpPr>
            <a:spLocks noGrp="1" noChangeArrowheads="1"/>
          </p:cNvSpPr>
          <p:nvPr>
            <p:ph type="dt" sz="half" idx="10"/>
          </p:nvPr>
        </p:nvSpPr>
        <p:spPr>
          <a:xfrm>
            <a:off x="962378" y="6100763"/>
            <a:ext cx="1905000" cy="457200"/>
          </a:xfrm>
        </p:spPr>
        <p:txBody>
          <a:bodyPr/>
          <a:lstStyle>
            <a:lvl1pPr>
              <a:defRPr>
                <a:solidFill>
                  <a:srgbClr val="A08366"/>
                </a:solidFill>
              </a:defRPr>
            </a:lvl1pPr>
          </a:lstStyle>
          <a:p>
            <a:pPr>
              <a:defRPr/>
            </a:pPr>
            <a:endParaRPr lang="en-US"/>
          </a:p>
        </p:txBody>
      </p:sp>
      <p:sp>
        <p:nvSpPr>
          <p:cNvPr id="8" name="Rectangle 8"/>
          <p:cNvSpPr>
            <a:spLocks noGrp="1" noChangeArrowheads="1"/>
          </p:cNvSpPr>
          <p:nvPr>
            <p:ph type="ftr" sz="quarter" idx="11"/>
          </p:nvPr>
        </p:nvSpPr>
        <p:spPr>
          <a:xfrm>
            <a:off x="3400778" y="6100763"/>
            <a:ext cx="2895600" cy="457200"/>
          </a:xfrm>
        </p:spPr>
        <p:txBody>
          <a:bodyPr/>
          <a:lstStyle>
            <a:lvl1pPr>
              <a:defRPr>
                <a:solidFill>
                  <a:srgbClr val="A08366"/>
                </a:solidFill>
              </a:defRPr>
            </a:lvl1pPr>
          </a:lstStyle>
          <a:p>
            <a:pPr>
              <a:defRPr/>
            </a:pPr>
            <a:endParaRPr lang="en-US"/>
          </a:p>
        </p:txBody>
      </p:sp>
      <p:sp>
        <p:nvSpPr>
          <p:cNvPr id="9" name="Rectangle 9"/>
          <p:cNvSpPr>
            <a:spLocks noGrp="1" noChangeArrowheads="1"/>
          </p:cNvSpPr>
          <p:nvPr>
            <p:ph type="sldNum" sz="quarter" idx="12"/>
          </p:nvPr>
        </p:nvSpPr>
        <p:spPr>
          <a:xfrm>
            <a:off x="6829778" y="6100763"/>
            <a:ext cx="1905000" cy="457200"/>
          </a:xfrm>
        </p:spPr>
        <p:txBody>
          <a:bodyPr/>
          <a:lstStyle>
            <a:lvl1pPr>
              <a:defRPr>
                <a:solidFill>
                  <a:srgbClr val="A08366"/>
                </a:solidFill>
              </a:defRPr>
            </a:lvl1pPr>
          </a:lstStyle>
          <a:p>
            <a:pPr>
              <a:defRPr/>
            </a:pPr>
            <a:fld id="{E917DB3E-9A76-434D-AE7B-7B44D23BA8C1}" type="slidenum">
              <a:rPr lang="en-US"/>
              <a:pPr>
                <a:defRPr/>
              </a:pPr>
              <a:t>‹#›</a:t>
            </a:fld>
            <a:endParaRPr lang="en-US"/>
          </a:p>
        </p:txBody>
      </p:sp>
    </p:spTree>
    <p:extLst>
      <p:ext uri="{BB962C8B-B14F-4D97-AF65-F5344CB8AC3E}">
        <p14:creationId xmlns:p14="http://schemas.microsoft.com/office/powerpoint/2010/main" val="39928389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BCD0A9-0113-424E-867F-35A7CD9E6CE7}" type="slidenum">
              <a:rPr lang="en-US"/>
              <a:pPr>
                <a:defRPr/>
              </a:pPr>
              <a:t>‹#›</a:t>
            </a:fld>
            <a:endParaRPr lang="en-US"/>
          </a:p>
        </p:txBody>
      </p:sp>
    </p:spTree>
    <p:extLst>
      <p:ext uri="{BB962C8B-B14F-4D97-AF65-F5344CB8AC3E}">
        <p14:creationId xmlns:p14="http://schemas.microsoft.com/office/powerpoint/2010/main" val="22698679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10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7DEA53-51BF-40A7-B593-56BC83727BC8}" type="slidenum">
              <a:rPr lang="en-US"/>
              <a:pPr>
                <a:defRPr/>
              </a:pPr>
              <a:t>‹#›</a:t>
            </a:fld>
            <a:endParaRPr lang="en-US"/>
          </a:p>
        </p:txBody>
      </p:sp>
    </p:spTree>
    <p:extLst>
      <p:ext uri="{BB962C8B-B14F-4D97-AF65-F5344CB8AC3E}">
        <p14:creationId xmlns:p14="http://schemas.microsoft.com/office/powerpoint/2010/main" val="128091068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B6EE74-6A4E-4762-B8E6-14CBF082BF76}" type="slidenum">
              <a:rPr lang="en-US"/>
              <a:pPr>
                <a:defRPr/>
              </a:pPr>
              <a:t>‹#›</a:t>
            </a:fld>
            <a:endParaRPr lang="en-US"/>
          </a:p>
        </p:txBody>
      </p:sp>
    </p:spTree>
    <p:extLst>
      <p:ext uri="{BB962C8B-B14F-4D97-AF65-F5344CB8AC3E}">
        <p14:creationId xmlns:p14="http://schemas.microsoft.com/office/powerpoint/2010/main" val="40573027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E2AF82-6A86-41B1-9401-BE823E6DD3A8}" type="slidenum">
              <a:rPr lang="en-US"/>
              <a:pPr>
                <a:defRPr/>
              </a:pPr>
              <a:t>‹#›</a:t>
            </a:fld>
            <a:endParaRPr lang="en-US"/>
          </a:p>
        </p:txBody>
      </p:sp>
    </p:spTree>
    <p:extLst>
      <p:ext uri="{BB962C8B-B14F-4D97-AF65-F5344CB8AC3E}">
        <p14:creationId xmlns:p14="http://schemas.microsoft.com/office/powerpoint/2010/main" val="19702049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29" y="274695"/>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8CE9E6-A592-45E5-A288-8314223D1522}" type="slidenum">
              <a:rPr lang="en-US"/>
              <a:pPr>
                <a:defRPr/>
              </a:pPr>
              <a:t>‹#›</a:t>
            </a:fld>
            <a:endParaRPr lang="en-US"/>
          </a:p>
        </p:txBody>
      </p:sp>
    </p:spTree>
    <p:extLst>
      <p:ext uri="{BB962C8B-B14F-4D97-AF65-F5344CB8AC3E}">
        <p14:creationId xmlns:p14="http://schemas.microsoft.com/office/powerpoint/2010/main" val="25786562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0"/>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3" y="3938645"/>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9AC8DDA-F6B4-4716-953F-7EDF3FDE9F00}" type="slidenum">
              <a:rPr lang="en-US"/>
              <a:pPr>
                <a:defRPr/>
              </a:pPr>
              <a:t>‹#›</a:t>
            </a:fld>
            <a:endParaRPr lang="en-US"/>
          </a:p>
        </p:txBody>
      </p:sp>
    </p:spTree>
    <p:extLst>
      <p:ext uri="{BB962C8B-B14F-4D97-AF65-F5344CB8AC3E}">
        <p14:creationId xmlns:p14="http://schemas.microsoft.com/office/powerpoint/2010/main" val="115159657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3" y="1600200"/>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0"/>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3" y="3938645"/>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39733" y="3938645"/>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A3D02DC-50D5-427F-BBBC-4AAD05410028}" type="slidenum">
              <a:rPr lang="en-US"/>
              <a:pPr>
                <a:defRPr/>
              </a:pPr>
              <a:t>‹#›</a:t>
            </a:fld>
            <a:endParaRPr lang="en-US"/>
          </a:p>
        </p:txBody>
      </p:sp>
    </p:spTree>
    <p:extLst>
      <p:ext uri="{BB962C8B-B14F-4D97-AF65-F5344CB8AC3E}">
        <p14:creationId xmlns:p14="http://schemas.microsoft.com/office/powerpoint/2010/main" val="11763976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95"/>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6AD90D4-7DAF-4D12-960C-25467F361242}" type="slidenum">
              <a:rPr lang="en-US"/>
              <a:pPr>
                <a:defRPr/>
              </a:pPr>
              <a:t>‹#›</a:t>
            </a:fld>
            <a:endParaRPr lang="en-US"/>
          </a:p>
        </p:txBody>
      </p:sp>
    </p:spTree>
    <p:extLst>
      <p:ext uri="{BB962C8B-B14F-4D97-AF65-F5344CB8AC3E}">
        <p14:creationId xmlns:p14="http://schemas.microsoft.com/office/powerpoint/2010/main" val="404748615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3" y="1600206"/>
            <a:ext cx="4047067" cy="4525963"/>
          </a:xfrm>
        </p:spPr>
        <p:txBody>
          <a:bodyPr/>
          <a:lstStyle/>
          <a:p>
            <a:pPr lvl="0"/>
            <a:endParaRPr lang="en-US" noProof="0" smtClean="0"/>
          </a:p>
        </p:txBody>
      </p:sp>
      <p:sp>
        <p:nvSpPr>
          <p:cNvPr id="4" name="Text Placeholder 3"/>
          <p:cNvSpPr>
            <a:spLocks noGrp="1"/>
          </p:cNvSpPr>
          <p:nvPr>
            <p:ph type="body" sz="half" idx="2"/>
          </p:nvPr>
        </p:nvSpPr>
        <p:spPr>
          <a:xfrm>
            <a:off x="463973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5A4DB2-4075-472E-94D2-3A031C2C48A5}" type="slidenum">
              <a:rPr lang="en-US"/>
              <a:pPr>
                <a:defRPr/>
              </a:pPr>
              <a:t>‹#›</a:t>
            </a:fld>
            <a:endParaRPr lang="en-US"/>
          </a:p>
        </p:txBody>
      </p:sp>
    </p:spTree>
    <p:extLst>
      <p:ext uri="{BB962C8B-B14F-4D97-AF65-F5344CB8AC3E}">
        <p14:creationId xmlns:p14="http://schemas.microsoft.com/office/powerpoint/2010/main" val="34781042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66B6BC-3883-49E4-B5FB-9B85B05CF871}" type="slidenum">
              <a:rPr lang="en-US"/>
              <a:pPr>
                <a:defRPr/>
              </a:pPr>
              <a:t>‹#›</a:t>
            </a:fld>
            <a:endParaRPr lang="en-US"/>
          </a:p>
        </p:txBody>
      </p:sp>
    </p:spTree>
    <p:extLst>
      <p:ext uri="{BB962C8B-B14F-4D97-AF65-F5344CB8AC3E}">
        <p14:creationId xmlns:p14="http://schemas.microsoft.com/office/powerpoint/2010/main" val="2692974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5"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6" name="Rectangle 10"/>
          <p:cNvSpPr>
            <a:spLocks noGrp="1" noChangeArrowheads="1"/>
          </p:cNvSpPr>
          <p:nvPr>
            <p:ph type="sldNum" sz="quarter" idx="12"/>
          </p:nvPr>
        </p:nvSpPr>
        <p:spPr/>
        <p:txBody>
          <a:bodyPr/>
          <a:lstStyle>
            <a:lvl1pPr>
              <a:defRPr/>
            </a:lvl1pPr>
          </a:lstStyle>
          <a:p>
            <a:pPr>
              <a:defRPr/>
            </a:pPr>
            <a:fld id="{12C09879-D7C5-4C33-AE0C-6E4E05E78913}"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361731624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80835" indent="0" algn="ctr">
              <a:buNone/>
              <a:defRPr/>
            </a:lvl2pPr>
            <a:lvl3pPr marL="761670" indent="0" algn="ctr">
              <a:buNone/>
              <a:defRPr/>
            </a:lvl3pPr>
            <a:lvl4pPr marL="1142503" indent="0" algn="ctr">
              <a:buNone/>
              <a:defRPr/>
            </a:lvl4pPr>
            <a:lvl5pPr marL="1523329" indent="0" algn="ctr">
              <a:buNone/>
              <a:defRPr/>
            </a:lvl5pPr>
            <a:lvl6pPr marL="1904162" indent="0" algn="ctr">
              <a:buNone/>
              <a:defRPr/>
            </a:lvl6pPr>
            <a:lvl7pPr marL="2284997" indent="0" algn="ctr">
              <a:buNone/>
              <a:defRPr/>
            </a:lvl7pPr>
            <a:lvl8pPr marL="2665827" indent="0" algn="ctr">
              <a:buNone/>
              <a:defRPr/>
            </a:lvl8pPr>
            <a:lvl9pPr marL="304665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F8605-F3A9-4C77-9681-6BB9084F5018}" type="slidenum">
              <a:rPr lang="en-US"/>
              <a:pPr>
                <a:defRPr/>
              </a:pPr>
              <a:t>‹#›</a:t>
            </a:fld>
            <a:endParaRPr lang="en-US"/>
          </a:p>
        </p:txBody>
      </p:sp>
    </p:spTree>
    <p:extLst>
      <p:ext uri="{BB962C8B-B14F-4D97-AF65-F5344CB8AC3E}">
        <p14:creationId xmlns:p14="http://schemas.microsoft.com/office/powerpoint/2010/main" val="40833638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201922-A01C-4DC2-ABB8-E6AD955F0874}" type="slidenum">
              <a:rPr lang="en-US"/>
              <a:pPr>
                <a:defRPr/>
              </a:pPr>
              <a:t>‹#›</a:t>
            </a:fld>
            <a:endParaRPr lang="en-US"/>
          </a:p>
        </p:txBody>
      </p:sp>
    </p:spTree>
    <p:extLst>
      <p:ext uri="{BB962C8B-B14F-4D97-AF65-F5344CB8AC3E}">
        <p14:creationId xmlns:p14="http://schemas.microsoft.com/office/powerpoint/2010/main" val="385279188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89"/>
            <a:ext cx="7772400" cy="1362075"/>
          </a:xfrm>
        </p:spPr>
        <p:txBody>
          <a:bodyPr anchor="t"/>
          <a:lstStyle>
            <a:lvl1pPr algn="l">
              <a:defRPr sz="33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00"/>
            </a:lvl1pPr>
            <a:lvl2pPr marL="380835" indent="0">
              <a:buNone/>
              <a:defRPr sz="1500"/>
            </a:lvl2pPr>
            <a:lvl3pPr marL="761670" indent="0">
              <a:buNone/>
              <a:defRPr sz="1300"/>
            </a:lvl3pPr>
            <a:lvl4pPr marL="1142503" indent="0">
              <a:buNone/>
              <a:defRPr sz="1200"/>
            </a:lvl4pPr>
            <a:lvl5pPr marL="1523329" indent="0">
              <a:buNone/>
              <a:defRPr sz="1200"/>
            </a:lvl5pPr>
            <a:lvl6pPr marL="1904162" indent="0">
              <a:buNone/>
              <a:defRPr sz="1200"/>
            </a:lvl6pPr>
            <a:lvl7pPr marL="2284997" indent="0">
              <a:buNone/>
              <a:defRPr sz="1200"/>
            </a:lvl7pPr>
            <a:lvl8pPr marL="2665827" indent="0">
              <a:buNone/>
              <a:defRPr sz="1200"/>
            </a:lvl8pPr>
            <a:lvl9pPr marL="3046658" indent="0">
              <a:buNone/>
              <a:defRPr sz="1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17E1D3-BC1A-4726-83C6-0786A89EF40A}" type="slidenum">
              <a:rPr lang="en-US"/>
              <a:pPr>
                <a:defRPr/>
              </a:pPr>
              <a:t>‹#›</a:t>
            </a:fld>
            <a:endParaRPr lang="en-US"/>
          </a:p>
        </p:txBody>
      </p:sp>
    </p:spTree>
    <p:extLst>
      <p:ext uri="{BB962C8B-B14F-4D97-AF65-F5344CB8AC3E}">
        <p14:creationId xmlns:p14="http://schemas.microsoft.com/office/powerpoint/2010/main" val="288089876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4" y="1600206"/>
            <a:ext cx="4047067" cy="4525963"/>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9" y="1600206"/>
            <a:ext cx="4047067" cy="4525963"/>
          </a:xfrm>
        </p:spPr>
        <p:txBody>
          <a:bodyPr/>
          <a:lstStyle>
            <a:lvl1pPr>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553E491-6254-457A-B4AB-615ECEE039BB}" type="slidenum">
              <a:rPr lang="en-US"/>
              <a:pPr>
                <a:defRPr/>
              </a:pPr>
              <a:t>‹#›</a:t>
            </a:fld>
            <a:endParaRPr lang="en-US"/>
          </a:p>
        </p:txBody>
      </p:sp>
    </p:spTree>
    <p:extLst>
      <p:ext uri="{BB962C8B-B14F-4D97-AF65-F5344CB8AC3E}">
        <p14:creationId xmlns:p14="http://schemas.microsoft.com/office/powerpoint/2010/main" val="37781374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012" cy="639763"/>
          </a:xfrm>
        </p:spPr>
        <p:txBody>
          <a:bodyPr anchor="b"/>
          <a:lstStyle>
            <a:lvl1pPr marL="0" indent="0">
              <a:buNone/>
              <a:defRPr sz="2000" b="1"/>
            </a:lvl1pPr>
            <a:lvl2pPr marL="380835" indent="0">
              <a:buNone/>
              <a:defRPr sz="1700" b="1"/>
            </a:lvl2pPr>
            <a:lvl3pPr marL="761670" indent="0">
              <a:buNone/>
              <a:defRPr sz="1500" b="1"/>
            </a:lvl3pPr>
            <a:lvl4pPr marL="1142503" indent="0">
              <a:buNone/>
              <a:defRPr sz="1300" b="1"/>
            </a:lvl4pPr>
            <a:lvl5pPr marL="1523329" indent="0">
              <a:buNone/>
              <a:defRPr sz="1300" b="1"/>
            </a:lvl5pPr>
            <a:lvl6pPr marL="1904162" indent="0">
              <a:buNone/>
              <a:defRPr sz="1300" b="1"/>
            </a:lvl6pPr>
            <a:lvl7pPr marL="2284997" indent="0">
              <a:buNone/>
              <a:defRPr sz="1300" b="1"/>
            </a:lvl7pPr>
            <a:lvl8pPr marL="2665827" indent="0">
              <a:buNone/>
              <a:defRPr sz="1300" b="1"/>
            </a:lvl8pPr>
            <a:lvl9pPr marL="3046658"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7"/>
            <a:ext cx="4041422" cy="639763"/>
          </a:xfrm>
        </p:spPr>
        <p:txBody>
          <a:bodyPr anchor="b"/>
          <a:lstStyle>
            <a:lvl1pPr marL="0" indent="0">
              <a:buNone/>
              <a:defRPr sz="2000" b="1"/>
            </a:lvl1pPr>
            <a:lvl2pPr marL="380835" indent="0">
              <a:buNone/>
              <a:defRPr sz="1700" b="1"/>
            </a:lvl2pPr>
            <a:lvl3pPr marL="761670" indent="0">
              <a:buNone/>
              <a:defRPr sz="1500" b="1"/>
            </a:lvl3pPr>
            <a:lvl4pPr marL="1142503" indent="0">
              <a:buNone/>
              <a:defRPr sz="1300" b="1"/>
            </a:lvl4pPr>
            <a:lvl5pPr marL="1523329" indent="0">
              <a:buNone/>
              <a:defRPr sz="1300" b="1"/>
            </a:lvl5pPr>
            <a:lvl6pPr marL="1904162" indent="0">
              <a:buNone/>
              <a:defRPr sz="1300" b="1"/>
            </a:lvl6pPr>
            <a:lvl7pPr marL="2284997" indent="0">
              <a:buNone/>
              <a:defRPr sz="1300" b="1"/>
            </a:lvl7pPr>
            <a:lvl8pPr marL="2665827" indent="0">
              <a:buNone/>
              <a:defRPr sz="1300" b="1"/>
            </a:lvl8pPr>
            <a:lvl9pPr marL="3046658"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0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397C6F9-5EC0-4E13-9B07-62F13CFED644}" type="slidenum">
              <a:rPr lang="en-US"/>
              <a:pPr>
                <a:defRPr/>
              </a:pPr>
              <a:t>‹#›</a:t>
            </a:fld>
            <a:endParaRPr lang="en-US"/>
          </a:p>
        </p:txBody>
      </p:sp>
    </p:spTree>
    <p:extLst>
      <p:ext uri="{BB962C8B-B14F-4D97-AF65-F5344CB8AC3E}">
        <p14:creationId xmlns:p14="http://schemas.microsoft.com/office/powerpoint/2010/main" val="1182868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BC1A1E3-AC56-4C1F-90F8-51F5122E3A5F}" type="slidenum">
              <a:rPr lang="en-US"/>
              <a:pPr>
                <a:defRPr/>
              </a:pPr>
              <a:t>‹#›</a:t>
            </a:fld>
            <a:endParaRPr lang="en-US"/>
          </a:p>
        </p:txBody>
      </p:sp>
    </p:spTree>
    <p:extLst>
      <p:ext uri="{BB962C8B-B14F-4D97-AF65-F5344CB8AC3E}">
        <p14:creationId xmlns:p14="http://schemas.microsoft.com/office/powerpoint/2010/main" val="119365059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F6478A6-C5D7-482B-820A-CA337F45EEC7}" type="slidenum">
              <a:rPr lang="en-US"/>
              <a:pPr>
                <a:defRPr/>
              </a:pPr>
              <a:t>‹#›</a:t>
            </a:fld>
            <a:endParaRPr lang="en-US"/>
          </a:p>
        </p:txBody>
      </p:sp>
    </p:spTree>
    <p:extLst>
      <p:ext uri="{BB962C8B-B14F-4D97-AF65-F5344CB8AC3E}">
        <p14:creationId xmlns:p14="http://schemas.microsoft.com/office/powerpoint/2010/main" val="213154035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137"/>
            <a:ext cx="3008489" cy="1162051"/>
          </a:xfrm>
        </p:spPr>
        <p:txBody>
          <a:bodyPr anchor="b"/>
          <a:lstStyle>
            <a:lvl1pPr algn="l">
              <a:defRPr sz="1700" b="1"/>
            </a:lvl1pPr>
          </a:lstStyle>
          <a:p>
            <a:r>
              <a:rPr lang="en-US" smtClean="0"/>
              <a:t>Click to edit Master title style</a:t>
            </a:r>
            <a:endParaRPr lang="en-US"/>
          </a:p>
        </p:txBody>
      </p:sp>
      <p:sp>
        <p:nvSpPr>
          <p:cNvPr id="3" name="Content Placeholder 2"/>
          <p:cNvSpPr>
            <a:spLocks noGrp="1"/>
          </p:cNvSpPr>
          <p:nvPr>
            <p:ph idx="1"/>
          </p:nvPr>
        </p:nvSpPr>
        <p:spPr>
          <a:xfrm>
            <a:off x="3575756" y="273153"/>
            <a:ext cx="5111044" cy="5853113"/>
          </a:xfrm>
        </p:spPr>
        <p:txBody>
          <a:bodyPr/>
          <a:lstStyle>
            <a:lvl1pPr>
              <a:defRPr sz="2700"/>
            </a:lvl1pPr>
            <a:lvl2pPr>
              <a:defRPr sz="23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435104"/>
            <a:ext cx="3008489" cy="4691063"/>
          </a:xfrm>
        </p:spPr>
        <p:txBody>
          <a:bodyPr/>
          <a:lstStyle>
            <a:lvl1pPr marL="0" indent="0">
              <a:buNone/>
              <a:defRPr sz="1200"/>
            </a:lvl1pPr>
            <a:lvl2pPr marL="380835" indent="0">
              <a:buNone/>
              <a:defRPr sz="1000"/>
            </a:lvl2pPr>
            <a:lvl3pPr marL="761670" indent="0">
              <a:buNone/>
              <a:defRPr sz="800"/>
            </a:lvl3pPr>
            <a:lvl4pPr marL="1142503" indent="0">
              <a:buNone/>
              <a:defRPr sz="700"/>
            </a:lvl4pPr>
            <a:lvl5pPr marL="1523329" indent="0">
              <a:buNone/>
              <a:defRPr sz="700"/>
            </a:lvl5pPr>
            <a:lvl6pPr marL="1904162" indent="0">
              <a:buNone/>
              <a:defRPr sz="700"/>
            </a:lvl6pPr>
            <a:lvl7pPr marL="2284997" indent="0">
              <a:buNone/>
              <a:defRPr sz="700"/>
            </a:lvl7pPr>
            <a:lvl8pPr marL="2665827" indent="0">
              <a:buNone/>
              <a:defRPr sz="700"/>
            </a:lvl8pPr>
            <a:lvl9pPr marL="3046658" indent="0">
              <a:buNone/>
              <a:defRPr sz="7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4ABED3-6FC2-41C5-BA07-1983FE743BEE}" type="slidenum">
              <a:rPr lang="en-US"/>
              <a:pPr>
                <a:defRPr/>
              </a:pPr>
              <a:t>‹#›</a:t>
            </a:fld>
            <a:endParaRPr lang="en-US"/>
          </a:p>
        </p:txBody>
      </p:sp>
    </p:spTree>
    <p:extLst>
      <p:ext uri="{BB962C8B-B14F-4D97-AF65-F5344CB8AC3E}">
        <p14:creationId xmlns:p14="http://schemas.microsoft.com/office/powerpoint/2010/main" val="38864576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89"/>
            <a:ext cx="5486400" cy="566739"/>
          </a:xfrm>
        </p:spPr>
        <p:txBody>
          <a:bodyPr anchor="b"/>
          <a:lstStyle>
            <a:lvl1pPr algn="l">
              <a:defRPr sz="17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2700"/>
            </a:lvl1pPr>
            <a:lvl2pPr marL="380835" indent="0">
              <a:buNone/>
              <a:defRPr sz="2300"/>
            </a:lvl2pPr>
            <a:lvl3pPr marL="761670" indent="0">
              <a:buNone/>
              <a:defRPr sz="2000"/>
            </a:lvl3pPr>
            <a:lvl4pPr marL="1142503" indent="0">
              <a:buNone/>
              <a:defRPr sz="1700"/>
            </a:lvl4pPr>
            <a:lvl5pPr marL="1523329" indent="0">
              <a:buNone/>
              <a:defRPr sz="1700"/>
            </a:lvl5pPr>
            <a:lvl6pPr marL="1904162" indent="0">
              <a:buNone/>
              <a:defRPr sz="1700"/>
            </a:lvl6pPr>
            <a:lvl7pPr marL="2284997" indent="0">
              <a:buNone/>
              <a:defRPr sz="1700"/>
            </a:lvl7pPr>
            <a:lvl8pPr marL="2665827" indent="0">
              <a:buNone/>
              <a:defRPr sz="1700"/>
            </a:lvl8pPr>
            <a:lvl9pPr marL="3046658" indent="0">
              <a:buNone/>
              <a:defRPr sz="1700"/>
            </a:lvl9pPr>
          </a:lstStyle>
          <a:p>
            <a:pPr lvl="0"/>
            <a:endParaRPr lang="en-US" noProof="0" smtClean="0"/>
          </a:p>
        </p:txBody>
      </p:sp>
      <p:sp>
        <p:nvSpPr>
          <p:cNvPr id="4" name="Text Placeholder 3"/>
          <p:cNvSpPr>
            <a:spLocks noGrp="1"/>
          </p:cNvSpPr>
          <p:nvPr>
            <p:ph type="body" sz="half" idx="2"/>
          </p:nvPr>
        </p:nvSpPr>
        <p:spPr>
          <a:xfrm>
            <a:off x="1792111" y="5367439"/>
            <a:ext cx="5486400" cy="804863"/>
          </a:xfrm>
        </p:spPr>
        <p:txBody>
          <a:bodyPr/>
          <a:lstStyle>
            <a:lvl1pPr marL="0" indent="0">
              <a:buNone/>
              <a:defRPr sz="1200"/>
            </a:lvl1pPr>
            <a:lvl2pPr marL="380835" indent="0">
              <a:buNone/>
              <a:defRPr sz="1000"/>
            </a:lvl2pPr>
            <a:lvl3pPr marL="761670" indent="0">
              <a:buNone/>
              <a:defRPr sz="800"/>
            </a:lvl3pPr>
            <a:lvl4pPr marL="1142503" indent="0">
              <a:buNone/>
              <a:defRPr sz="700"/>
            </a:lvl4pPr>
            <a:lvl5pPr marL="1523329" indent="0">
              <a:buNone/>
              <a:defRPr sz="700"/>
            </a:lvl5pPr>
            <a:lvl6pPr marL="1904162" indent="0">
              <a:buNone/>
              <a:defRPr sz="700"/>
            </a:lvl6pPr>
            <a:lvl7pPr marL="2284997" indent="0">
              <a:buNone/>
              <a:defRPr sz="700"/>
            </a:lvl7pPr>
            <a:lvl8pPr marL="2665827" indent="0">
              <a:buNone/>
              <a:defRPr sz="700"/>
            </a:lvl8pPr>
            <a:lvl9pPr marL="3046658" indent="0">
              <a:buNone/>
              <a:defRPr sz="7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43D6F0-A1EA-471E-9C97-43B58B4493B7}" type="slidenum">
              <a:rPr lang="en-US"/>
              <a:pPr>
                <a:defRPr/>
              </a:pPr>
              <a:t>‹#›</a:t>
            </a:fld>
            <a:endParaRPr lang="en-US"/>
          </a:p>
        </p:txBody>
      </p:sp>
    </p:spTree>
    <p:extLst>
      <p:ext uri="{BB962C8B-B14F-4D97-AF65-F5344CB8AC3E}">
        <p14:creationId xmlns:p14="http://schemas.microsoft.com/office/powerpoint/2010/main" val="166998016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3A3D5A-523B-4F83-A495-3BFCF34F3775}" type="slidenum">
              <a:rPr lang="en-US"/>
              <a:pPr>
                <a:defRPr/>
              </a:pPr>
              <a:t>‹#›</a:t>
            </a:fld>
            <a:endParaRPr lang="en-US"/>
          </a:p>
        </p:txBody>
      </p:sp>
    </p:spTree>
    <p:extLst>
      <p:ext uri="{BB962C8B-B14F-4D97-AF65-F5344CB8AC3E}">
        <p14:creationId xmlns:p14="http://schemas.microsoft.com/office/powerpoint/2010/main" val="3148661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5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22"/>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5"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6" name="Rectangle 10"/>
          <p:cNvSpPr>
            <a:spLocks noGrp="1" noChangeArrowheads="1"/>
          </p:cNvSpPr>
          <p:nvPr>
            <p:ph type="sldNum" sz="quarter" idx="12"/>
          </p:nvPr>
        </p:nvSpPr>
        <p:spPr/>
        <p:txBody>
          <a:bodyPr/>
          <a:lstStyle>
            <a:lvl1pPr>
              <a:defRPr/>
            </a:lvl1pPr>
          </a:lstStyle>
          <a:p>
            <a:pPr>
              <a:defRPr/>
            </a:pPr>
            <a:fld id="{8193D629-74E3-4740-B835-3F9AFDD724CE}"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290172719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2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56" y="274728"/>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172203-0879-45FE-A6CC-007737AAF8FC}" type="slidenum">
              <a:rPr lang="en-US"/>
              <a:pPr>
                <a:defRPr/>
              </a:pPr>
              <a:t>‹#›</a:t>
            </a:fld>
            <a:endParaRPr lang="en-US"/>
          </a:p>
        </p:txBody>
      </p:sp>
    </p:spTree>
    <p:extLst>
      <p:ext uri="{BB962C8B-B14F-4D97-AF65-F5344CB8AC3E}">
        <p14:creationId xmlns:p14="http://schemas.microsoft.com/office/powerpoint/2010/main" val="40663070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4"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9" y="1600203"/>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9" y="3938691"/>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387FC60-FF72-444C-A948-335340F73088}" type="slidenum">
              <a:rPr lang="en-US"/>
              <a:pPr>
                <a:defRPr/>
              </a:pPr>
              <a:t>‹#›</a:t>
            </a:fld>
            <a:endParaRPr lang="en-US"/>
          </a:p>
        </p:txBody>
      </p:sp>
    </p:spTree>
    <p:extLst>
      <p:ext uri="{BB962C8B-B14F-4D97-AF65-F5344CB8AC3E}">
        <p14:creationId xmlns:p14="http://schemas.microsoft.com/office/powerpoint/2010/main" val="27633468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4" y="1600203"/>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9" y="1600203"/>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4" y="3938691"/>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39739" y="3938691"/>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82AAD92-83F7-494D-B7CF-0501E1F73702}" type="slidenum">
              <a:rPr lang="en-US"/>
              <a:pPr>
                <a:defRPr/>
              </a:pPr>
              <a:t>‹#›</a:t>
            </a:fld>
            <a:endParaRPr lang="en-US"/>
          </a:p>
        </p:txBody>
      </p:sp>
    </p:spTree>
    <p:extLst>
      <p:ext uri="{BB962C8B-B14F-4D97-AF65-F5344CB8AC3E}">
        <p14:creationId xmlns:p14="http://schemas.microsoft.com/office/powerpoint/2010/main" val="252463821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2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9BE2E7A-5DF6-4914-BA42-14B25B42B42C}" type="slidenum">
              <a:rPr lang="en-US"/>
              <a:pPr>
                <a:defRPr/>
              </a:pPr>
              <a:t>‹#›</a:t>
            </a:fld>
            <a:endParaRPr lang="en-US"/>
          </a:p>
        </p:txBody>
      </p:sp>
    </p:spTree>
    <p:extLst>
      <p:ext uri="{BB962C8B-B14F-4D97-AF65-F5344CB8AC3E}">
        <p14:creationId xmlns:p14="http://schemas.microsoft.com/office/powerpoint/2010/main" val="277986400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4" y="1600206"/>
            <a:ext cx="4047067" cy="4525963"/>
          </a:xfrm>
        </p:spPr>
        <p:txBody>
          <a:bodyPr/>
          <a:lstStyle/>
          <a:p>
            <a:pPr lvl="0"/>
            <a:endParaRPr lang="en-US" noProof="0" smtClean="0"/>
          </a:p>
        </p:txBody>
      </p:sp>
      <p:sp>
        <p:nvSpPr>
          <p:cNvPr id="4" name="Text Placeholder 3"/>
          <p:cNvSpPr>
            <a:spLocks noGrp="1"/>
          </p:cNvSpPr>
          <p:nvPr>
            <p:ph type="body" sz="half" idx="2"/>
          </p:nvPr>
        </p:nvSpPr>
        <p:spPr>
          <a:xfrm>
            <a:off x="4639739"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3C0FB3-3BC5-4F6C-92AA-1F7722D53ABF}" type="slidenum">
              <a:rPr lang="en-US"/>
              <a:pPr>
                <a:defRPr/>
              </a:pPr>
              <a:t>‹#›</a:t>
            </a:fld>
            <a:endParaRPr lang="en-US"/>
          </a:p>
        </p:txBody>
      </p:sp>
    </p:spTree>
    <p:extLst>
      <p:ext uri="{BB962C8B-B14F-4D97-AF65-F5344CB8AC3E}">
        <p14:creationId xmlns:p14="http://schemas.microsoft.com/office/powerpoint/2010/main" val="364906458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4"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9" y="1600206"/>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3D3A4E-E3DD-4B6B-B971-6382C185A240}" type="slidenum">
              <a:rPr lang="en-US"/>
              <a:pPr>
                <a:defRPr/>
              </a:pPr>
              <a:t>‹#›</a:t>
            </a:fld>
            <a:endParaRPr lang="en-US"/>
          </a:p>
        </p:txBody>
      </p:sp>
    </p:spTree>
    <p:extLst>
      <p:ext uri="{BB962C8B-B14F-4D97-AF65-F5344CB8AC3E}">
        <p14:creationId xmlns:p14="http://schemas.microsoft.com/office/powerpoint/2010/main" val="38605819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D04409-CEFA-4F47-81C3-183C9DFDE842}" type="slidenum">
              <a:rPr lang="en-US"/>
              <a:pPr>
                <a:defRPr/>
              </a:pPr>
              <a:t>‹#›</a:t>
            </a:fld>
            <a:endParaRPr lang="en-US"/>
          </a:p>
        </p:txBody>
      </p:sp>
    </p:spTree>
    <p:extLst>
      <p:ext uri="{BB962C8B-B14F-4D97-AF65-F5344CB8AC3E}">
        <p14:creationId xmlns:p14="http://schemas.microsoft.com/office/powerpoint/2010/main" val="8965889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7B22FC-5400-4CF0-9B3D-D1A7638EF1CE}" type="slidenum">
              <a:rPr lang="en-US"/>
              <a:pPr>
                <a:defRPr/>
              </a:pPr>
              <a:t>‹#›</a:t>
            </a:fld>
            <a:endParaRPr lang="en-US"/>
          </a:p>
        </p:txBody>
      </p:sp>
    </p:spTree>
    <p:extLst>
      <p:ext uri="{BB962C8B-B14F-4D97-AF65-F5344CB8AC3E}">
        <p14:creationId xmlns:p14="http://schemas.microsoft.com/office/powerpoint/2010/main" val="134761692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4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2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E7EA29-B50C-4724-8EBF-D20B82EB1C1E}" type="slidenum">
              <a:rPr lang="en-US"/>
              <a:pPr>
                <a:defRPr/>
              </a:pPr>
              <a:t>‹#›</a:t>
            </a:fld>
            <a:endParaRPr lang="en-US"/>
          </a:p>
        </p:txBody>
      </p:sp>
    </p:spTree>
    <p:extLst>
      <p:ext uri="{BB962C8B-B14F-4D97-AF65-F5344CB8AC3E}">
        <p14:creationId xmlns:p14="http://schemas.microsoft.com/office/powerpoint/2010/main" val="34834860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27" y="1600217"/>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17"/>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46E430-A3BD-49E2-B7DB-2A13E57ED46A}" type="slidenum">
              <a:rPr lang="en-US"/>
              <a:pPr>
                <a:defRPr/>
              </a:pPr>
              <a:t>‹#›</a:t>
            </a:fld>
            <a:endParaRPr lang="en-US"/>
          </a:p>
        </p:txBody>
      </p:sp>
    </p:spTree>
    <p:extLst>
      <p:ext uri="{BB962C8B-B14F-4D97-AF65-F5344CB8AC3E}">
        <p14:creationId xmlns:p14="http://schemas.microsoft.com/office/powerpoint/2010/main" val="3691220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30" y="18288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44563" y="1828800"/>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6"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7" name="Rectangle 10"/>
          <p:cNvSpPr>
            <a:spLocks noGrp="1" noChangeArrowheads="1"/>
          </p:cNvSpPr>
          <p:nvPr>
            <p:ph type="sldNum" sz="quarter" idx="12"/>
          </p:nvPr>
        </p:nvSpPr>
        <p:spPr/>
        <p:txBody>
          <a:bodyPr/>
          <a:lstStyle>
            <a:lvl1pPr>
              <a:defRPr/>
            </a:lvl1pPr>
          </a:lstStyle>
          <a:p>
            <a:pPr>
              <a:defRPr/>
            </a:pPr>
            <a:fld id="{0E40618B-98E7-45BF-84C8-D85C9B76C2EE}"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261018089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24"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24"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02"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402"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868B98-B3B6-43CA-ABC1-9E1F7BB9D2E5}" type="slidenum">
              <a:rPr lang="en-US"/>
              <a:pPr>
                <a:defRPr/>
              </a:pPr>
              <a:t>‹#›</a:t>
            </a:fld>
            <a:endParaRPr lang="en-US"/>
          </a:p>
        </p:txBody>
      </p:sp>
    </p:spTree>
    <p:extLst>
      <p:ext uri="{BB962C8B-B14F-4D97-AF65-F5344CB8AC3E}">
        <p14:creationId xmlns:p14="http://schemas.microsoft.com/office/powerpoint/2010/main" val="233110768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1CDD07-2288-4561-9D39-86DB51FF6ADD}" type="slidenum">
              <a:rPr lang="en-US"/>
              <a:pPr>
                <a:defRPr/>
              </a:pPr>
              <a:t>‹#›</a:t>
            </a:fld>
            <a:endParaRPr lang="en-US"/>
          </a:p>
        </p:txBody>
      </p:sp>
    </p:spTree>
    <p:extLst>
      <p:ext uri="{BB962C8B-B14F-4D97-AF65-F5344CB8AC3E}">
        <p14:creationId xmlns:p14="http://schemas.microsoft.com/office/powerpoint/2010/main" val="272168408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85E6BD7-8C9E-43AB-BF3C-13DE313DF4A4}" type="slidenum">
              <a:rPr lang="en-US"/>
              <a:pPr>
                <a:defRPr/>
              </a:pPr>
              <a:t>‹#›</a:t>
            </a:fld>
            <a:endParaRPr lang="en-US"/>
          </a:p>
        </p:txBody>
      </p:sp>
    </p:spTree>
    <p:extLst>
      <p:ext uri="{BB962C8B-B14F-4D97-AF65-F5344CB8AC3E}">
        <p14:creationId xmlns:p14="http://schemas.microsoft.com/office/powerpoint/2010/main" val="308161433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3"/>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11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32"/>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63DDED-017E-4921-9825-8EC3DFFF1C78}" type="slidenum">
              <a:rPr lang="en-US"/>
              <a:pPr>
                <a:defRPr/>
              </a:pPr>
              <a:t>‹#›</a:t>
            </a:fld>
            <a:endParaRPr lang="en-US"/>
          </a:p>
        </p:txBody>
      </p:sp>
    </p:spTree>
    <p:extLst>
      <p:ext uri="{BB962C8B-B14F-4D97-AF65-F5344CB8AC3E}">
        <p14:creationId xmlns:p14="http://schemas.microsoft.com/office/powerpoint/2010/main" val="175999452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FE33790-C717-4DF8-974B-F25B7C7B5D53}" type="slidenum">
              <a:rPr lang="en-US"/>
              <a:pPr>
                <a:defRPr/>
              </a:pPr>
              <a:t>‹#›</a:t>
            </a:fld>
            <a:endParaRPr lang="en-US"/>
          </a:p>
        </p:txBody>
      </p:sp>
    </p:spTree>
    <p:extLst>
      <p:ext uri="{BB962C8B-B14F-4D97-AF65-F5344CB8AC3E}">
        <p14:creationId xmlns:p14="http://schemas.microsoft.com/office/powerpoint/2010/main" val="95005217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CDFD36-C764-49BC-A680-982F602054B7}" type="slidenum">
              <a:rPr lang="en-US"/>
              <a:pPr>
                <a:defRPr/>
              </a:pPr>
              <a:t>‹#›</a:t>
            </a:fld>
            <a:endParaRPr lang="en-US"/>
          </a:p>
        </p:txBody>
      </p:sp>
    </p:spTree>
    <p:extLst>
      <p:ext uri="{BB962C8B-B14F-4D97-AF65-F5344CB8AC3E}">
        <p14:creationId xmlns:p14="http://schemas.microsoft.com/office/powerpoint/2010/main" val="41230004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51" y="274672"/>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EFC9EE-9CAB-4658-B780-E07F0C94B737}" type="slidenum">
              <a:rPr lang="en-US"/>
              <a:pPr>
                <a:defRPr/>
              </a:pPr>
              <a:t>‹#›</a:t>
            </a:fld>
            <a:endParaRPr lang="en-US"/>
          </a:p>
        </p:txBody>
      </p:sp>
    </p:spTree>
    <p:extLst>
      <p:ext uri="{BB962C8B-B14F-4D97-AF65-F5344CB8AC3E}">
        <p14:creationId xmlns:p14="http://schemas.microsoft.com/office/powerpoint/2010/main" val="373675740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27"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3" y="3938649"/>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230FBDE-5914-49B7-A085-BF7C57CC3AD5}" type="slidenum">
              <a:rPr lang="en-US"/>
              <a:pPr>
                <a:defRPr/>
              </a:pPr>
              <a:t>‹#›</a:t>
            </a:fld>
            <a:endParaRPr lang="en-US"/>
          </a:p>
        </p:txBody>
      </p:sp>
    </p:spTree>
    <p:extLst>
      <p:ext uri="{BB962C8B-B14F-4D97-AF65-F5344CB8AC3E}">
        <p14:creationId xmlns:p14="http://schemas.microsoft.com/office/powerpoint/2010/main" val="354150695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27"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27" y="3938649"/>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39733" y="3938649"/>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E032854-4F58-473D-8195-44FE2E5749D7}" type="slidenum">
              <a:rPr lang="en-US"/>
              <a:pPr>
                <a:defRPr/>
              </a:pPr>
              <a:t>‹#›</a:t>
            </a:fld>
            <a:endParaRPr lang="en-US"/>
          </a:p>
        </p:txBody>
      </p:sp>
    </p:spTree>
    <p:extLst>
      <p:ext uri="{BB962C8B-B14F-4D97-AF65-F5344CB8AC3E}">
        <p14:creationId xmlns:p14="http://schemas.microsoft.com/office/powerpoint/2010/main" val="210864269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27"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3" y="3938649"/>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1E54BF8-69CE-4D4A-A821-5575D4D62C88}" type="slidenum">
              <a:rPr lang="en-US"/>
              <a:pPr>
                <a:defRPr/>
              </a:pPr>
              <a:t>‹#›</a:t>
            </a:fld>
            <a:endParaRPr lang="en-US"/>
          </a:p>
        </p:txBody>
      </p:sp>
    </p:spTree>
    <p:extLst>
      <p:ext uri="{BB962C8B-B14F-4D97-AF65-F5344CB8AC3E}">
        <p14:creationId xmlns:p14="http://schemas.microsoft.com/office/powerpoint/2010/main" val="2332806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8"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9" name="Rectangle 10"/>
          <p:cNvSpPr>
            <a:spLocks noGrp="1" noChangeArrowheads="1"/>
          </p:cNvSpPr>
          <p:nvPr>
            <p:ph type="sldNum" sz="quarter" idx="12"/>
          </p:nvPr>
        </p:nvSpPr>
        <p:spPr/>
        <p:txBody>
          <a:bodyPr/>
          <a:lstStyle>
            <a:lvl1pPr>
              <a:defRPr/>
            </a:lvl1pPr>
          </a:lstStyle>
          <a:p>
            <a:pPr>
              <a:defRPr/>
            </a:pPr>
            <a:fld id="{FDAACB5E-BFF8-45CC-BBE9-F073AE6094A3}"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350198945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72"/>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1889837-AC06-426C-A793-51023151DB8E}" type="slidenum">
              <a:rPr lang="en-US"/>
              <a:pPr>
                <a:defRPr/>
              </a:pPr>
              <a:t>‹#›</a:t>
            </a:fld>
            <a:endParaRPr lang="en-US"/>
          </a:p>
        </p:txBody>
      </p:sp>
    </p:spTree>
    <p:extLst>
      <p:ext uri="{BB962C8B-B14F-4D97-AF65-F5344CB8AC3E}">
        <p14:creationId xmlns:p14="http://schemas.microsoft.com/office/powerpoint/2010/main" val="340044457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27"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685B71-8CB3-412C-8010-3521FADDB11D}" type="slidenum">
              <a:rPr lang="en-US"/>
              <a:pPr>
                <a:defRPr/>
              </a:pPr>
              <a:t>‹#›</a:t>
            </a:fld>
            <a:endParaRPr lang="en-US"/>
          </a:p>
        </p:txBody>
      </p:sp>
    </p:spTree>
    <p:extLst>
      <p:ext uri="{BB962C8B-B14F-4D97-AF65-F5344CB8AC3E}">
        <p14:creationId xmlns:p14="http://schemas.microsoft.com/office/powerpoint/2010/main" val="20792802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27" y="1600217"/>
            <a:ext cx="4047067" cy="4525963"/>
          </a:xfrm>
        </p:spPr>
        <p:txBody>
          <a:bodyPr/>
          <a:lstStyle/>
          <a:p>
            <a:pPr lvl="0"/>
            <a:endParaRPr lang="en-US" noProof="0" smtClean="0"/>
          </a:p>
        </p:txBody>
      </p:sp>
      <p:sp>
        <p:nvSpPr>
          <p:cNvPr id="4" name="Text Placeholder 3"/>
          <p:cNvSpPr>
            <a:spLocks noGrp="1"/>
          </p:cNvSpPr>
          <p:nvPr>
            <p:ph type="body" sz="half" idx="2"/>
          </p:nvPr>
        </p:nvSpPr>
        <p:spPr>
          <a:xfrm>
            <a:off x="4639733"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C1D94C-9DC4-456F-92E5-60ADDEDE2830}" type="slidenum">
              <a:rPr lang="en-US"/>
              <a:pPr>
                <a:defRPr/>
              </a:pPr>
              <a:t>‹#›</a:t>
            </a:fld>
            <a:endParaRPr lang="en-US"/>
          </a:p>
        </p:txBody>
      </p:sp>
    </p:spTree>
    <p:extLst>
      <p:ext uri="{BB962C8B-B14F-4D97-AF65-F5344CB8AC3E}">
        <p14:creationId xmlns:p14="http://schemas.microsoft.com/office/powerpoint/2010/main" val="110107737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4343400"/>
            <a:ext cx="914400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8"/>
          <p:cNvPicPr>
            <a:picLocks noChangeAspect="1" noChangeArrowheads="1"/>
          </p:cNvPicPr>
          <p:nvPr userDrawn="1"/>
        </p:nvPicPr>
        <p:blipFill>
          <a:blip r:embed="rId3" cstate="screen">
            <a:clrChange>
              <a:clrFrom>
                <a:srgbClr val="FFFFFF"/>
              </a:clrFrom>
              <a:clrTo>
                <a:srgbClr val="FFFFFF">
                  <a:alpha val="0"/>
                </a:srgbClr>
              </a:clrTo>
            </a:clrChange>
            <a:grayscl/>
            <a:biLevel thresh="50000"/>
            <a:extLst>
              <a:ext uri="{28A0092B-C50C-407E-A947-70E740481C1C}">
                <a14:useLocalDpi xmlns:a14="http://schemas.microsoft.com/office/drawing/2010/main"/>
              </a:ext>
            </a:extLst>
          </a:blip>
          <a:srcRect/>
          <a:stretch>
            <a:fillRect/>
          </a:stretch>
        </p:blipFill>
        <p:spPr bwMode="auto">
          <a:xfrm>
            <a:off x="6736648" y="5791200"/>
            <a:ext cx="2159000" cy="9144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8"/>
          <p:cNvPicPr>
            <a:picLocks noChangeAspect="1"/>
          </p:cNvPicPr>
          <p:nvPr userDrawn="1"/>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14070" y="5791200"/>
            <a:ext cx="219286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5" cstate="screen">
            <a:clrChange>
              <a:clrFrom>
                <a:srgbClr val="FDFDFD"/>
              </a:clrFrom>
              <a:clrTo>
                <a:srgbClr val="FDFDFD">
                  <a:alpha val="0"/>
                </a:srgbClr>
              </a:clrTo>
            </a:clrChange>
            <a:grayscl/>
            <a:biLevel thresh="50000"/>
            <a:extLst>
              <a:ext uri="{28A0092B-C50C-407E-A947-70E740481C1C}">
                <a14:useLocalDpi xmlns:a14="http://schemas.microsoft.com/office/drawing/2010/main"/>
              </a:ext>
            </a:extLst>
          </a:blip>
          <a:srcRect/>
          <a:stretch>
            <a:fillRect/>
          </a:stretch>
        </p:blipFill>
        <p:spPr bwMode="auto">
          <a:xfrm>
            <a:off x="5061659" y="5029200"/>
            <a:ext cx="1509889"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6"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5113867" y="5029200"/>
            <a:ext cx="14492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8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9"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09C20A20-0B6A-4394-BF9C-6556AD1B39D2}" type="datetimeFigureOut">
              <a:rPr lang="en-US"/>
              <a:pPr>
                <a:defRPr/>
              </a:pPr>
              <a:t>1/8/2018</a:t>
            </a:fld>
            <a:endParaRPr lang="en-US"/>
          </a:p>
        </p:txBody>
      </p:sp>
      <p:sp>
        <p:nvSpPr>
          <p:cNvPr id="10"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11"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3CC9BA1D-BCDC-4A98-91C7-D7861BA4984C}" type="slidenum">
              <a:rPr lang="en-US"/>
              <a:pPr>
                <a:defRPr/>
              </a:pPr>
              <a:t>‹#›</a:t>
            </a:fld>
            <a:endParaRPr lang="en-US"/>
          </a:p>
        </p:txBody>
      </p:sp>
    </p:spTree>
    <p:extLst>
      <p:ext uri="{BB962C8B-B14F-4D97-AF65-F5344CB8AC3E}">
        <p14:creationId xmlns:p14="http://schemas.microsoft.com/office/powerpoint/2010/main" val="29093775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37ABA255-7008-4146-B742-BF8A7B6E30C2}" type="datetimeFigureOut">
              <a:rPr lang="en-US"/>
              <a:pPr>
                <a:defRPr/>
              </a:pPr>
              <a:t>1/8/2018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C5ACBD5C-C19C-4A7D-A233-84A8EF14ECB7}" type="slidenum">
              <a:rPr lang="en-US"/>
              <a:pPr>
                <a:defRPr/>
              </a:pPr>
              <a:t>‹#›</a:t>
            </a:fld>
            <a:endParaRPr lang="en-US"/>
          </a:p>
        </p:txBody>
      </p:sp>
    </p:spTree>
    <p:extLst>
      <p:ext uri="{BB962C8B-B14F-4D97-AF65-F5344CB8AC3E}">
        <p14:creationId xmlns:p14="http://schemas.microsoft.com/office/powerpoint/2010/main" val="378109532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AA2F0D61-4025-435E-A4B5-BA0C7B9BB731}" type="datetimeFigureOut">
              <a:rPr lang="en-US"/>
              <a:pPr>
                <a:defRPr/>
              </a:pPr>
              <a:t>1/8/2018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8F1A96A3-345E-42B2-AA81-BCFBE5B04460}" type="slidenum">
              <a:rPr lang="en-US"/>
              <a:pPr>
                <a:defRPr/>
              </a:pPr>
              <a:t>‹#›</a:t>
            </a:fld>
            <a:endParaRPr lang="en-US"/>
          </a:p>
        </p:txBody>
      </p:sp>
    </p:spTree>
    <p:extLst>
      <p:ext uri="{BB962C8B-B14F-4D97-AF65-F5344CB8AC3E}">
        <p14:creationId xmlns:p14="http://schemas.microsoft.com/office/powerpoint/2010/main" val="310585473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25" y="160021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24" y="160021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994699E2-82D5-480E-A58E-AA57E9D94946}" type="datetimeFigureOut">
              <a:rPr lang="en-US"/>
              <a:pPr>
                <a:defRPr/>
              </a:pPr>
              <a:t>1/8/2018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29620CDD-E980-4A01-A54E-8AD52CEE515E}" type="slidenum">
              <a:rPr lang="en-US"/>
              <a:pPr>
                <a:defRPr/>
              </a:pPr>
              <a:t>‹#›</a:t>
            </a:fld>
            <a:endParaRPr lang="en-US"/>
          </a:p>
        </p:txBody>
      </p:sp>
    </p:spTree>
    <p:extLst>
      <p:ext uri="{BB962C8B-B14F-4D97-AF65-F5344CB8AC3E}">
        <p14:creationId xmlns:p14="http://schemas.microsoft.com/office/powerpoint/2010/main" val="366971556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7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026F8C6A-264E-4456-BCD0-4971C49AE71E}" type="datetimeFigureOut">
              <a:rPr lang="en-US"/>
              <a:pPr>
                <a:defRPr/>
              </a:pPr>
              <a:t>1/8/2018</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9C421BE9-9F93-4EA9-9712-803F1AAECCB0}" type="slidenum">
              <a:rPr lang="en-US"/>
              <a:pPr>
                <a:defRPr/>
              </a:pPr>
              <a:t>‹#›</a:t>
            </a:fld>
            <a:endParaRPr lang="en-US"/>
          </a:p>
        </p:txBody>
      </p:sp>
    </p:spTree>
    <p:extLst>
      <p:ext uri="{BB962C8B-B14F-4D97-AF65-F5344CB8AC3E}">
        <p14:creationId xmlns:p14="http://schemas.microsoft.com/office/powerpoint/2010/main" val="216333361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64D18F22-C286-4052-8656-09EB1181979D}" type="datetimeFigureOut">
              <a:rPr lang="en-US"/>
              <a:pPr>
                <a:defRPr/>
              </a:pPr>
              <a:t>1/8/2018</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2C6D193B-81AB-4E14-9EC5-FEF70C8F4ABF}" type="slidenum">
              <a:rPr lang="en-US"/>
              <a:pPr>
                <a:defRPr/>
              </a:pPr>
              <a:t>‹#›</a:t>
            </a:fld>
            <a:endParaRPr lang="en-US"/>
          </a:p>
        </p:txBody>
      </p:sp>
    </p:spTree>
    <p:extLst>
      <p:ext uri="{BB962C8B-B14F-4D97-AF65-F5344CB8AC3E}">
        <p14:creationId xmlns:p14="http://schemas.microsoft.com/office/powerpoint/2010/main" val="236246292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5D5D3632-FADB-478D-8D2F-8E44B90EE341}" type="datetimeFigureOut">
              <a:rPr lang="en-US"/>
              <a:pPr>
                <a:defRPr/>
              </a:pPr>
              <a:t>1/8/2018</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E25A2806-C90B-4536-BE82-5E15965FD32E}" type="slidenum">
              <a:rPr lang="en-US"/>
              <a:pPr>
                <a:defRPr/>
              </a:pPr>
              <a:t>‹#›</a:t>
            </a:fld>
            <a:endParaRPr lang="en-US"/>
          </a:p>
        </p:txBody>
      </p:sp>
    </p:spTree>
    <p:extLst>
      <p:ext uri="{BB962C8B-B14F-4D97-AF65-F5344CB8AC3E}">
        <p14:creationId xmlns:p14="http://schemas.microsoft.com/office/powerpoint/2010/main" val="643571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4"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5" name="Rectangle 10"/>
          <p:cNvSpPr>
            <a:spLocks noGrp="1" noChangeArrowheads="1"/>
          </p:cNvSpPr>
          <p:nvPr>
            <p:ph type="sldNum" sz="quarter" idx="12"/>
          </p:nvPr>
        </p:nvSpPr>
        <p:spPr/>
        <p:txBody>
          <a:bodyPr/>
          <a:lstStyle>
            <a:lvl1pPr>
              <a:defRPr/>
            </a:lvl1pPr>
          </a:lstStyle>
          <a:p>
            <a:pPr>
              <a:defRPr/>
            </a:pPr>
            <a:fld id="{529B1F9E-34DC-417E-BFC5-40AFBDE76BC5}"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88911401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3"/>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1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3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8257653A-2272-4893-A87D-768B12C19507}" type="datetimeFigureOut">
              <a:rPr lang="en-US"/>
              <a:pPr>
                <a:defRPr/>
              </a:pPr>
              <a:t>1/8/2018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4B88EE96-18EE-460A-A8B4-B15CB3DA5F79}" type="slidenum">
              <a:rPr lang="en-US"/>
              <a:pPr>
                <a:defRPr/>
              </a:pPr>
              <a:t>‹#›</a:t>
            </a:fld>
            <a:endParaRPr lang="en-US"/>
          </a:p>
        </p:txBody>
      </p:sp>
    </p:spTree>
    <p:extLst>
      <p:ext uri="{BB962C8B-B14F-4D97-AF65-F5344CB8AC3E}">
        <p14:creationId xmlns:p14="http://schemas.microsoft.com/office/powerpoint/2010/main" val="321736475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2E49A7F8-86E4-4DD2-BDE7-CE74CC3E75DA}" type="datetimeFigureOut">
              <a:rPr lang="en-US"/>
              <a:pPr>
                <a:defRPr/>
              </a:pPr>
              <a:t>1/8/2018</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1572C0D0-11E9-4497-A97D-A915E901981E}" type="slidenum">
              <a:rPr lang="en-US"/>
              <a:pPr>
                <a:defRPr/>
              </a:pPr>
              <a:t>‹#›</a:t>
            </a:fld>
            <a:endParaRPr lang="en-US"/>
          </a:p>
        </p:txBody>
      </p:sp>
    </p:spTree>
    <p:extLst>
      <p:ext uri="{BB962C8B-B14F-4D97-AF65-F5344CB8AC3E}">
        <p14:creationId xmlns:p14="http://schemas.microsoft.com/office/powerpoint/2010/main" val="16093616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F29F9C11-D284-494D-8C22-B2171C28495D}" type="datetimeFigureOut">
              <a:rPr lang="en-US"/>
              <a:pPr>
                <a:defRPr/>
              </a:pPr>
              <a:t>1/8/2018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95DB1EC4-04D1-4656-8E41-9271BC4A69FF}" type="slidenum">
              <a:rPr lang="en-US"/>
              <a:pPr>
                <a:defRPr/>
              </a:pPr>
              <a:t>‹#›</a:t>
            </a:fld>
            <a:endParaRPr lang="en-US"/>
          </a:p>
        </p:txBody>
      </p:sp>
    </p:spTree>
    <p:extLst>
      <p:ext uri="{BB962C8B-B14F-4D97-AF65-F5344CB8AC3E}">
        <p14:creationId xmlns:p14="http://schemas.microsoft.com/office/powerpoint/2010/main" val="243810775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24" y="274673"/>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itchFamily="18" charset="0"/>
              </a:defRPr>
            </a:lvl1pPr>
          </a:lstStyle>
          <a:p>
            <a:pPr>
              <a:defRPr/>
            </a:pPr>
            <a:fld id="{E6310623-3D58-4FE2-99FA-F313631D08AA}" type="datetimeFigureOut">
              <a:rPr lang="en-US"/>
              <a:pPr>
                <a:defRPr/>
              </a:pPr>
              <a:t>1/8/2018</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itchFamily="18" charset="0"/>
              </a:defRPr>
            </a:lvl1pPr>
          </a:lstStyle>
          <a:p>
            <a:pPr>
              <a:defRPr/>
            </a:pPr>
            <a:fld id="{91B7351F-A2F8-4EED-8767-923A6C760271}" type="slidenum">
              <a:rPr lang="en-US"/>
              <a:pPr>
                <a:defRPr/>
              </a:pPr>
              <a:t>‹#›</a:t>
            </a:fld>
            <a:endParaRPr lang="en-US"/>
          </a:p>
        </p:txBody>
      </p:sp>
    </p:spTree>
    <p:extLst>
      <p:ext uri="{BB962C8B-B14F-4D97-AF65-F5344CB8AC3E}">
        <p14:creationId xmlns:p14="http://schemas.microsoft.com/office/powerpoint/2010/main" val="203642993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4419600" y="5334007"/>
            <a:ext cx="4191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rgbClr val="333300"/>
                </a:solidFill>
                <a:latin typeface="Times New Roman" pitchFamily="18" charset="0"/>
              </a:defRPr>
            </a:lvl1pPr>
            <a:lvl2pPr marL="742950" indent="-285750">
              <a:defRPr sz="1600">
                <a:solidFill>
                  <a:srgbClr val="333300"/>
                </a:solidFill>
                <a:latin typeface="Times New Roman" pitchFamily="18" charset="0"/>
              </a:defRPr>
            </a:lvl2pPr>
            <a:lvl3pPr marL="1143000" indent="-228600">
              <a:defRPr sz="1600">
                <a:solidFill>
                  <a:srgbClr val="333300"/>
                </a:solidFill>
                <a:latin typeface="Times New Roman" pitchFamily="18" charset="0"/>
              </a:defRPr>
            </a:lvl3pPr>
            <a:lvl4pPr marL="1600200" indent="-228600">
              <a:defRPr sz="1600">
                <a:solidFill>
                  <a:srgbClr val="333300"/>
                </a:solidFill>
                <a:latin typeface="Times New Roman" pitchFamily="18" charset="0"/>
              </a:defRPr>
            </a:lvl4pPr>
            <a:lvl5pPr marL="2057400" indent="-22860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pPr algn="ctr" eaLnBrk="0" fontAlgn="base" hangingPunct="0">
              <a:spcBef>
                <a:spcPct val="0"/>
              </a:spcBef>
              <a:spcAft>
                <a:spcPct val="0"/>
              </a:spcAft>
              <a:defRPr/>
            </a:pPr>
            <a:r>
              <a:rPr lang="en-US" altLang="en-US" sz="1400">
                <a:solidFill>
                  <a:prstClr val="white"/>
                </a:solidFill>
                <a:latin typeface="Arial" pitchFamily="34" charset="0"/>
                <a:cs typeface="Arial" pitchFamily="34" charset="0"/>
              </a:rPr>
              <a:t>Promoting a Future of Healthy Children</a:t>
            </a:r>
          </a:p>
        </p:txBody>
      </p:sp>
      <p:pic>
        <p:nvPicPr>
          <p:cNvPr id="3" name="Picture 7" descr="4PrintLetterhead2013"/>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00200" y="6019800"/>
            <a:ext cx="5867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0818301"/>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D93C82-13BB-4084-A177-4672A19E4D98}" type="datetime1">
              <a:rPr lang="en-US" smtClean="0"/>
              <a:t>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7DB67-C925-4AC8-B5F6-95B530202B45}" type="slidenum">
              <a:rPr lang="en-US" smtClean="0"/>
              <a:t>‹#›</a:t>
            </a:fld>
            <a:endParaRPr lang="en-US"/>
          </a:p>
        </p:txBody>
      </p:sp>
    </p:spTree>
    <p:extLst>
      <p:ext uri="{BB962C8B-B14F-4D97-AF65-F5344CB8AC3E}">
        <p14:creationId xmlns:p14="http://schemas.microsoft.com/office/powerpoint/2010/main" val="2140007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3"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4" name="Rectangle 10"/>
          <p:cNvSpPr>
            <a:spLocks noGrp="1" noChangeArrowheads="1"/>
          </p:cNvSpPr>
          <p:nvPr>
            <p:ph type="sldNum" sz="quarter" idx="12"/>
          </p:nvPr>
        </p:nvSpPr>
        <p:spPr/>
        <p:txBody>
          <a:bodyPr/>
          <a:lstStyle>
            <a:lvl1pPr>
              <a:defRPr/>
            </a:lvl1pPr>
          </a:lstStyle>
          <a:p>
            <a:pPr>
              <a:defRPr/>
            </a:pPr>
            <a:fld id="{9091AEE8-BE15-4573-8E29-B3FAD9FCD8C2}"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4231119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8" y="273109"/>
            <a:ext cx="511104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6"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7" name="Rectangle 10"/>
          <p:cNvSpPr>
            <a:spLocks noGrp="1" noChangeArrowheads="1"/>
          </p:cNvSpPr>
          <p:nvPr>
            <p:ph type="sldNum" sz="quarter" idx="12"/>
          </p:nvPr>
        </p:nvSpPr>
        <p:spPr/>
        <p:txBody>
          <a:bodyPr/>
          <a:lstStyle>
            <a:lvl1pPr>
              <a:defRPr/>
            </a:lvl1pPr>
          </a:lstStyle>
          <a:p>
            <a:pPr>
              <a:defRPr/>
            </a:pPr>
            <a:fld id="{CD59553C-7E0C-4BAD-BC51-C2BEB5D8AF30}"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2502921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6"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7" name="Rectangle 10"/>
          <p:cNvSpPr>
            <a:spLocks noGrp="1" noChangeArrowheads="1"/>
          </p:cNvSpPr>
          <p:nvPr>
            <p:ph type="sldNum" sz="quarter" idx="12"/>
          </p:nvPr>
        </p:nvSpPr>
        <p:spPr/>
        <p:txBody>
          <a:bodyPr/>
          <a:lstStyle>
            <a:lvl1pPr>
              <a:defRPr/>
            </a:lvl1pPr>
          </a:lstStyle>
          <a:p>
            <a:pPr>
              <a:defRPr/>
            </a:pPr>
            <a:fld id="{F9AF6045-C4EC-4BAF-BCF0-09F13B030B4F}"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21791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5"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6" name="Rectangle 10"/>
          <p:cNvSpPr>
            <a:spLocks noGrp="1" noChangeArrowheads="1"/>
          </p:cNvSpPr>
          <p:nvPr>
            <p:ph type="sldNum" sz="quarter" idx="12"/>
          </p:nvPr>
        </p:nvSpPr>
        <p:spPr/>
        <p:txBody>
          <a:bodyPr/>
          <a:lstStyle>
            <a:lvl1pPr>
              <a:defRPr/>
            </a:lvl1pPr>
          </a:lstStyle>
          <a:p>
            <a:pPr>
              <a:defRPr/>
            </a:pPr>
            <a:fld id="{844E7D6C-04C0-4EF4-BCA9-CC1461725BDE}"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24667012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1" y="4572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90601" y="457200"/>
            <a:ext cx="5693834"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5"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6" name="Rectangle 10"/>
          <p:cNvSpPr>
            <a:spLocks noGrp="1" noChangeArrowheads="1"/>
          </p:cNvSpPr>
          <p:nvPr>
            <p:ph type="sldNum" sz="quarter" idx="12"/>
          </p:nvPr>
        </p:nvSpPr>
        <p:spPr/>
        <p:txBody>
          <a:bodyPr/>
          <a:lstStyle>
            <a:lvl1pPr>
              <a:defRPr/>
            </a:lvl1pPr>
          </a:lstStyle>
          <a:p>
            <a:pPr>
              <a:defRPr/>
            </a:pPr>
            <a:fld id="{E4E335A6-8D29-4DA5-8841-56B8C4709547}"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20991775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30"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44563" y="1828801"/>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44563" y="39624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7"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8" name="Rectangle 10"/>
          <p:cNvSpPr>
            <a:spLocks noGrp="1" noChangeArrowheads="1"/>
          </p:cNvSpPr>
          <p:nvPr>
            <p:ph type="sldNum" sz="quarter" idx="12"/>
          </p:nvPr>
        </p:nvSpPr>
        <p:spPr/>
        <p:txBody>
          <a:bodyPr/>
          <a:lstStyle>
            <a:lvl1pPr>
              <a:defRPr/>
            </a:lvl1pPr>
          </a:lstStyle>
          <a:p>
            <a:pPr>
              <a:defRPr/>
            </a:pPr>
            <a:fld id="{1231BE32-B010-427E-9D15-061637A9B381}"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22218137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30"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44563"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6"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7" name="Rectangle 10"/>
          <p:cNvSpPr>
            <a:spLocks noGrp="1" noChangeArrowheads="1"/>
          </p:cNvSpPr>
          <p:nvPr>
            <p:ph type="sldNum" sz="quarter" idx="12"/>
          </p:nvPr>
        </p:nvSpPr>
        <p:spPr/>
        <p:txBody>
          <a:bodyPr/>
          <a:lstStyle>
            <a:lvl1pPr>
              <a:defRPr/>
            </a:lvl1pPr>
          </a:lstStyle>
          <a:p>
            <a:pPr>
              <a:defRPr/>
            </a:pPr>
            <a:fld id="{559E7F0A-658E-4A29-A8D4-79959149A68E}"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3084040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90600" y="4572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4"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5" name="Rectangle 10"/>
          <p:cNvSpPr>
            <a:spLocks noGrp="1" noChangeArrowheads="1"/>
          </p:cNvSpPr>
          <p:nvPr>
            <p:ph type="sldNum" sz="quarter" idx="12"/>
          </p:nvPr>
        </p:nvSpPr>
        <p:spPr/>
        <p:txBody>
          <a:bodyPr/>
          <a:lstStyle>
            <a:lvl1pPr>
              <a:defRPr/>
            </a:lvl1pPr>
          </a:lstStyle>
          <a:p>
            <a:pPr>
              <a:defRPr/>
            </a:pPr>
            <a:fld id="{B3A8C602-37B0-46F3-9C0B-2B9B95123557}"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34396909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30"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44563" y="1828801"/>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44563" y="39624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7"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8" name="Rectangle 10"/>
          <p:cNvSpPr>
            <a:spLocks noGrp="1" noChangeArrowheads="1"/>
          </p:cNvSpPr>
          <p:nvPr>
            <p:ph type="sldNum" sz="quarter" idx="12"/>
          </p:nvPr>
        </p:nvSpPr>
        <p:spPr/>
        <p:txBody>
          <a:bodyPr/>
          <a:lstStyle>
            <a:lvl1pPr>
              <a:defRPr/>
            </a:lvl1pPr>
          </a:lstStyle>
          <a:p>
            <a:pPr>
              <a:defRPr/>
            </a:pPr>
            <a:fld id="{F652985C-AEE6-4129-863B-0F1A280AB4A0}"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150462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90600" y="4572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90630" y="1828801"/>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44563" y="1828801"/>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990630" y="39624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44563" y="39624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a:defRPr/>
            </a:lvl1pPr>
          </a:lstStyle>
          <a:p>
            <a:pPr>
              <a:defRPr/>
            </a:pPr>
            <a:endParaRPr lang="en-US">
              <a:solidFill>
                <a:srgbClr val="A08366"/>
              </a:solidFill>
            </a:endParaRPr>
          </a:p>
        </p:txBody>
      </p:sp>
      <p:sp>
        <p:nvSpPr>
          <p:cNvPr id="8" name="Rectangle 9"/>
          <p:cNvSpPr>
            <a:spLocks noGrp="1" noChangeArrowheads="1"/>
          </p:cNvSpPr>
          <p:nvPr>
            <p:ph type="ftr" sz="quarter" idx="11"/>
          </p:nvPr>
        </p:nvSpPr>
        <p:spPr/>
        <p:txBody>
          <a:bodyPr/>
          <a:lstStyle>
            <a:lvl1pPr>
              <a:defRPr/>
            </a:lvl1pPr>
          </a:lstStyle>
          <a:p>
            <a:pPr>
              <a:defRPr/>
            </a:pPr>
            <a:endParaRPr lang="en-US">
              <a:solidFill>
                <a:srgbClr val="A08366"/>
              </a:solidFill>
            </a:endParaRPr>
          </a:p>
        </p:txBody>
      </p:sp>
      <p:sp>
        <p:nvSpPr>
          <p:cNvPr id="9" name="Rectangle 10"/>
          <p:cNvSpPr>
            <a:spLocks noGrp="1" noChangeArrowheads="1"/>
          </p:cNvSpPr>
          <p:nvPr>
            <p:ph type="sldNum" sz="quarter" idx="12"/>
          </p:nvPr>
        </p:nvSpPr>
        <p:spPr/>
        <p:txBody>
          <a:bodyPr/>
          <a:lstStyle>
            <a:lvl1pPr>
              <a:defRPr/>
            </a:lvl1pPr>
          </a:lstStyle>
          <a:p>
            <a:pPr>
              <a:defRPr/>
            </a:pPr>
            <a:fld id="{B21AFD36-8CEB-4843-8899-889CB0629028}" type="slidenum">
              <a:rPr lang="en-US">
                <a:solidFill>
                  <a:srgbClr val="A08366"/>
                </a:solidFill>
              </a:rPr>
              <a:pPr>
                <a:defRPr/>
              </a:pPr>
              <a:t>‹#›</a:t>
            </a:fld>
            <a:endParaRPr lang="en-US">
              <a:solidFill>
                <a:srgbClr val="A08366"/>
              </a:solidFill>
            </a:endParaRPr>
          </a:p>
        </p:txBody>
      </p:sp>
    </p:spTree>
    <p:extLst>
      <p:ext uri="{BB962C8B-B14F-4D97-AF65-F5344CB8AC3E}">
        <p14:creationId xmlns:p14="http://schemas.microsoft.com/office/powerpoint/2010/main" val="2637968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51442C-E86F-4614-AABC-0F6E8D5AC509}" type="datetime1">
              <a:rPr lang="en-US" smtClean="0"/>
              <a:t>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07DB67-C925-4AC8-B5F6-95B530202B45}" type="slidenum">
              <a:rPr lang="en-US" smtClean="0"/>
              <a:t>‹#›</a:t>
            </a:fld>
            <a:endParaRPr lang="en-US"/>
          </a:p>
        </p:txBody>
      </p:sp>
    </p:spTree>
    <p:extLst>
      <p:ext uri="{BB962C8B-B14F-4D97-AF65-F5344CB8AC3E}">
        <p14:creationId xmlns:p14="http://schemas.microsoft.com/office/powerpoint/2010/main" val="14878101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B38396-C931-45C6-945E-9AF22F6FD9AC}" type="datetime1">
              <a:rPr lang="en-US" smtClean="0">
                <a:solidFill>
                  <a:prstClr val="black">
                    <a:tint val="75000"/>
                  </a:prstClr>
                </a:solidFill>
              </a:rPr>
              <a:pPr/>
              <a:t>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018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427C77-D6F4-458D-A7D3-7BB3BF4F379B}" type="datetime1">
              <a:rPr lang="en-US" smtClean="0">
                <a:solidFill>
                  <a:prstClr val="black">
                    <a:tint val="75000"/>
                  </a:prstClr>
                </a:solidFill>
              </a:rPr>
              <a:pPr/>
              <a:t>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33580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FF5A23-1597-4891-B118-29DC9FCB10F3}" type="datetime1">
              <a:rPr lang="en-US" smtClean="0">
                <a:solidFill>
                  <a:prstClr val="black">
                    <a:tint val="75000"/>
                  </a:prstClr>
                </a:solidFill>
              </a:rPr>
              <a:pPr/>
              <a:t>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447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7F6DBF-AC08-420F-B93A-04473DCFC24A}" type="datetime1">
              <a:rPr lang="en-US" smtClean="0">
                <a:solidFill>
                  <a:prstClr val="black">
                    <a:tint val="75000"/>
                  </a:prstClr>
                </a:solidFill>
              </a:rPr>
              <a:pPr/>
              <a:t>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4330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59388-4308-4032-8A68-A30BB5DA7DEF}" type="datetime1">
              <a:rPr lang="en-US" smtClean="0">
                <a:solidFill>
                  <a:prstClr val="black">
                    <a:tint val="75000"/>
                  </a:prstClr>
                </a:solidFill>
              </a:rPr>
              <a:pPr/>
              <a:t>1/8/2018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41207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B037D6-72E4-4921-9B87-EA3A0011799C}" type="datetime1">
              <a:rPr lang="en-US" smtClean="0">
                <a:solidFill>
                  <a:prstClr val="black">
                    <a:tint val="75000"/>
                  </a:prstClr>
                </a:solidFill>
              </a:rPr>
              <a:pPr/>
              <a:t>1/8/2018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9974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AEB26B-1216-4086-859E-D068620EAEBA}" type="datetime1">
              <a:rPr lang="en-US" smtClean="0">
                <a:solidFill>
                  <a:prstClr val="black">
                    <a:tint val="75000"/>
                  </a:prstClr>
                </a:solidFill>
              </a:rPr>
              <a:pPr/>
              <a:t>1/8/2018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59412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B52C09-9C17-4091-8B25-D41B9D851E82}" type="datetime1">
              <a:rPr lang="en-US" smtClean="0">
                <a:solidFill>
                  <a:prstClr val="black">
                    <a:tint val="75000"/>
                  </a:prstClr>
                </a:solidFill>
              </a:rPr>
              <a:pPr/>
              <a:t>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68179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C266F3-DC9A-468B-A5FE-151A6D41D9EB}" type="datetime1">
              <a:rPr lang="en-US" smtClean="0">
                <a:solidFill>
                  <a:prstClr val="black">
                    <a:tint val="75000"/>
                  </a:prstClr>
                </a:solidFill>
              </a:rPr>
              <a:pPr/>
              <a:t>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84120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98404D-275B-42E4-82CA-3618690A8E03}" type="datetime1">
              <a:rPr lang="en-US" smtClean="0">
                <a:solidFill>
                  <a:prstClr val="black">
                    <a:tint val="75000"/>
                  </a:prstClr>
                </a:solidFill>
              </a:rPr>
              <a:pPr/>
              <a:t>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556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65106D-CE93-41B7-B612-46857C622DE9}" type="datetime1">
              <a:rPr lang="en-US" smtClean="0"/>
              <a:t>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07DB67-C925-4AC8-B5F6-95B530202B45}" type="slidenum">
              <a:rPr lang="en-US" smtClean="0"/>
              <a:t>‹#›</a:t>
            </a:fld>
            <a:endParaRPr lang="en-US"/>
          </a:p>
        </p:txBody>
      </p:sp>
    </p:spTree>
    <p:extLst>
      <p:ext uri="{BB962C8B-B14F-4D97-AF65-F5344CB8AC3E}">
        <p14:creationId xmlns:p14="http://schemas.microsoft.com/office/powerpoint/2010/main" val="28606078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55FF4-5171-43E7-8F9B-3D51DA3485CF}" type="datetime1">
              <a:rPr lang="en-US" smtClean="0">
                <a:solidFill>
                  <a:prstClr val="black">
                    <a:tint val="75000"/>
                  </a:prstClr>
                </a:solidFill>
              </a:rPr>
              <a:pPr/>
              <a:t>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396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30"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44563" y="1828801"/>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44563" y="39624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p:txBody>
          <a:bodyPr/>
          <a:lstStyle>
            <a:lvl1pPr>
              <a:defRPr/>
            </a:lvl1pPr>
          </a:lstStyle>
          <a:p>
            <a:pPr>
              <a:defRPr/>
            </a:pPr>
            <a:fld id="{16780540-84BE-4C62-AEA5-4582B26A64AA}" type="datetime1">
              <a:rPr lang="en-US" smtClean="0">
                <a:solidFill>
                  <a:prstClr val="black">
                    <a:tint val="75000"/>
                  </a:prstClr>
                </a:solidFill>
              </a:rPr>
              <a:pPr>
                <a:defRPr/>
              </a:pPr>
              <a:t>1/8/2018</a:t>
            </a:fld>
            <a:endParaRPr lang="en-US">
              <a:solidFill>
                <a:prstClr val="black">
                  <a:tint val="75000"/>
                </a:prstClr>
              </a:solidFill>
            </a:endParaRPr>
          </a:p>
        </p:txBody>
      </p:sp>
      <p:sp>
        <p:nvSpPr>
          <p:cNvPr id="7" name="Rectangle 9"/>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Rectangle 10"/>
          <p:cNvSpPr>
            <a:spLocks noGrp="1" noChangeArrowheads="1"/>
          </p:cNvSpPr>
          <p:nvPr>
            <p:ph type="sldNum" sz="quarter" idx="12"/>
          </p:nvPr>
        </p:nvSpPr>
        <p:spPr/>
        <p:txBody>
          <a:bodyPr/>
          <a:lstStyle>
            <a:lvl1pPr>
              <a:defRPr/>
            </a:lvl1pPr>
          </a:lstStyle>
          <a:p>
            <a:pPr>
              <a:defRPr/>
            </a:pPr>
            <a:fld id="{2B2AB564-C4A5-4F95-B2AE-66714441B3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120442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30"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44563"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a:defRPr/>
            </a:lvl1pPr>
          </a:lstStyle>
          <a:p>
            <a:pPr>
              <a:defRPr/>
            </a:pPr>
            <a:fld id="{05117002-622C-41AE-B69B-6F6941BF7518}" type="datetime1">
              <a:rPr lang="en-US" smtClean="0">
                <a:solidFill>
                  <a:prstClr val="black">
                    <a:tint val="75000"/>
                  </a:prstClr>
                </a:solidFill>
              </a:rPr>
              <a:pPr>
                <a:defRPr/>
              </a:pPr>
              <a:t>1/8/2018</a:t>
            </a:fld>
            <a:endParaRPr lang="en-US">
              <a:solidFill>
                <a:prstClr val="black">
                  <a:tint val="75000"/>
                </a:prstClr>
              </a:solidFill>
            </a:endParaRPr>
          </a:p>
        </p:txBody>
      </p:sp>
      <p:sp>
        <p:nvSpPr>
          <p:cNvPr id="6" name="Rectangle 9"/>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10"/>
          <p:cNvSpPr>
            <a:spLocks noGrp="1" noChangeArrowheads="1"/>
          </p:cNvSpPr>
          <p:nvPr>
            <p:ph type="sldNum" sz="quarter" idx="12"/>
          </p:nvPr>
        </p:nvSpPr>
        <p:spPr/>
        <p:txBody>
          <a:bodyPr/>
          <a:lstStyle>
            <a:lvl1pPr>
              <a:defRPr/>
            </a:lvl1pPr>
          </a:lstStyle>
          <a:p>
            <a:pPr>
              <a:defRPr/>
            </a:pPr>
            <a:fld id="{D7B4E648-BE45-400F-8418-9148D0BDF68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56372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cSld name="Album Section">
    <p:spTree>
      <p:nvGrpSpPr>
        <p:cNvPr id="1" name=""/>
        <p:cNvGrpSpPr/>
        <p:nvPr/>
      </p:nvGrpSpPr>
      <p:grpSpPr>
        <a:xfrm>
          <a:off x="0" y="0"/>
          <a:ext cx="0" cy="0"/>
          <a:chOff x="0" y="0"/>
          <a:chExt cx="0" cy="0"/>
        </a:xfrm>
      </p:grpSpPr>
      <p:sp>
        <p:nvSpPr>
          <p:cNvPr id="15" name="Rectangle 14"/>
          <p:cNvSpPr/>
          <p:nvPr userDrawn="1"/>
        </p:nvSpPr>
        <p:spPr>
          <a:xfrm rot="16200000">
            <a:off x="5315559" y="3268980"/>
            <a:ext cx="6858000" cy="32004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p>
        </p:txBody>
      </p:sp>
      <p:sp>
        <p:nvSpPr>
          <p:cNvPr id="23" name="Rectangle 22"/>
          <p:cNvSpPr/>
          <p:nvPr userDrawn="1"/>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extLst/>
          </a:lstStyle>
          <a:p>
            <a:pPr algn="ctr"/>
            <a:endParaRPr lang="en-US" dirty="0"/>
          </a:p>
        </p:txBody>
      </p:sp>
      <p:sp>
        <p:nvSpPr>
          <p:cNvPr id="24" name="Rectangle 23"/>
          <p:cNvSpPr/>
          <p:nvPr userDrawn="1"/>
        </p:nvSpPr>
        <p:spPr>
          <a:xfrm>
            <a:off x="8895749" y="-733"/>
            <a:ext cx="76200" cy="685800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13" name="Picture Placeholder 12"/>
          <p:cNvSpPr>
            <a:spLocks noGrp="1"/>
          </p:cNvSpPr>
          <p:nvPr>
            <p:ph type="pic" sz="quarter" idx="11"/>
          </p:nvPr>
        </p:nvSpPr>
        <p:spPr>
          <a:xfrm>
            <a:off x="435429" y="2146300"/>
            <a:ext cx="2362200" cy="21971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7" name="Rectangle 16"/>
          <p:cNvSpPr/>
          <p:nvPr/>
        </p:nvSpPr>
        <p:spPr>
          <a:xfrm rot="10800000" flipV="1">
            <a:off x="435429" y="6172200"/>
            <a:ext cx="7086600" cy="6858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22" name="Rectangle 21"/>
          <p:cNvSpPr/>
          <p:nvPr userDrawn="1"/>
        </p:nvSpPr>
        <p:spPr>
          <a:xfrm>
            <a:off x="435429" y="0"/>
            <a:ext cx="7086600" cy="19812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p>
        </p:txBody>
      </p:sp>
      <p:sp>
        <p:nvSpPr>
          <p:cNvPr id="6" name="Text Placeholder 5"/>
          <p:cNvSpPr>
            <a:spLocks noGrp="1"/>
          </p:cNvSpPr>
          <p:nvPr>
            <p:ph type="body" sz="quarter" idx="16" hasCustomPrompt="1"/>
          </p:nvPr>
        </p:nvSpPr>
        <p:spPr>
          <a:xfrm>
            <a:off x="435429" y="5791200"/>
            <a:ext cx="7086600" cy="381000"/>
          </a:xfrm>
          <a:solidFill>
            <a:schemeClr val="accent3"/>
          </a:solidFill>
        </p:spPr>
        <p:txBody>
          <a:bodyPr vert="horz" anchor="ctr"/>
          <a:lstStyle>
            <a:lvl1pPr marL="0" indent="0" algn="l">
              <a:buFontTx/>
              <a:buNone/>
              <a:defRPr sz="1200">
                <a:solidFill>
                  <a:srgbClr val="FFFFFF"/>
                </a:solidFill>
              </a:defRPr>
            </a:lvl1pPr>
            <a:extLst/>
          </a:lstStyle>
          <a:p>
            <a:pPr lvl="0"/>
            <a:r>
              <a:rPr lang="en-US" dirty="0" smtClean="0"/>
              <a:t>Click to add subtitle</a:t>
            </a:r>
            <a:endParaRPr lang="en-US" dirty="0"/>
          </a:p>
        </p:txBody>
      </p:sp>
      <p:sp>
        <p:nvSpPr>
          <p:cNvPr id="19" name="Text Placeholder 18"/>
          <p:cNvSpPr>
            <a:spLocks noGrp="1"/>
          </p:cNvSpPr>
          <p:nvPr>
            <p:ph type="body" sz="quarter" idx="17" hasCustomPrompt="1"/>
          </p:nvPr>
        </p:nvSpPr>
        <p:spPr>
          <a:xfrm>
            <a:off x="435429" y="4495800"/>
            <a:ext cx="7086600" cy="1295400"/>
          </a:xfrm>
          <a:solidFill>
            <a:schemeClr val="accent6"/>
          </a:solidFill>
        </p:spPr>
        <p:txBody>
          <a:bodyPr vert="horz" anchor="ctr"/>
          <a:lstStyle>
            <a:lvl1pPr marL="0" indent="0" algn="l">
              <a:buFontTx/>
              <a:buNone/>
              <a:defRPr sz="3200">
                <a:solidFill>
                  <a:srgbClr val="FFFFFF"/>
                </a:solidFill>
              </a:defRPr>
            </a:lvl1pPr>
            <a:extLst/>
          </a:lstStyle>
          <a:p>
            <a:pPr lvl="0"/>
            <a:r>
              <a:rPr lang="en-US" dirty="0" smtClean="0"/>
              <a:t>Click to add section title</a:t>
            </a:r>
            <a:endParaRPr lang="en-US" dirty="0"/>
          </a:p>
        </p:txBody>
      </p:sp>
      <p:sp>
        <p:nvSpPr>
          <p:cNvPr id="29" name="Picture Placeholder 28"/>
          <p:cNvSpPr>
            <a:spLocks noGrp="1"/>
          </p:cNvSpPr>
          <p:nvPr>
            <p:ph type="pic" sz="quarter" idx="18"/>
          </p:nvPr>
        </p:nvSpPr>
        <p:spPr>
          <a:xfrm>
            <a:off x="29500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Picture Placeholder 11"/>
          <p:cNvSpPr>
            <a:spLocks noGrp="1"/>
          </p:cNvSpPr>
          <p:nvPr>
            <p:ph type="pic" sz="quarter" idx="19"/>
          </p:nvPr>
        </p:nvSpPr>
        <p:spPr>
          <a:xfrm>
            <a:off x="53122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8" name="Rectangle 17"/>
          <p:cNvSpPr>
            <a:spLocks noGrp="1"/>
          </p:cNvSpPr>
          <p:nvPr>
            <p:ph type="dt" sz="half" idx="20"/>
          </p:nvPr>
        </p:nvSpPr>
        <p:spPr/>
        <p:txBody>
          <a:bodyPr/>
          <a:lstStyle>
            <a:extLst/>
          </a:lstStyle>
          <a:p>
            <a:pPr algn="r"/>
            <a:fld id="{9668B50E-0B48-4566-8609-C51CF752A7DF}" type="datetimeFigureOut">
              <a:rPr lang="en-US" smtClean="0">
                <a:solidFill>
                  <a:schemeClr val="bg1"/>
                </a:solidFill>
              </a:rPr>
              <a:pPr algn="r"/>
              <a:t>1/8/2018</a:t>
            </a:fld>
            <a:endParaRPr lang="en-US" dirty="0"/>
          </a:p>
        </p:txBody>
      </p:sp>
      <p:sp>
        <p:nvSpPr>
          <p:cNvPr id="20" name="Slide Number Placeholder 19"/>
          <p:cNvSpPr>
            <a:spLocks noGrp="1"/>
          </p:cNvSpPr>
          <p:nvPr>
            <p:ph type="sldNum" sz="quarter" idx="21"/>
          </p:nvPr>
        </p:nvSpPr>
        <p:spPr>
          <a:xfrm rot="5400000">
            <a:off x="8278813" y="5962650"/>
            <a:ext cx="968375" cy="365125"/>
          </a:xfrm>
          <a:prstGeom prst="rect">
            <a:avLst/>
          </a:prstGeom>
        </p:spPr>
        <p:txBody>
          <a:bodyPr/>
          <a:lstStyle>
            <a:extLst/>
          </a:lstStyle>
          <a:p>
            <a:fld id="{8A4431D5-1B33-458B-8AFD-CECCB0FA18CB}" type="slidenum">
              <a:rPr lang="en-US" smtClean="0">
                <a:solidFill>
                  <a:srgbClr val="FFFFFF"/>
                </a:solidFill>
              </a:rPr>
              <a:pPr/>
              <a:t>‹#›</a:t>
            </a:fld>
            <a:endParaRPr lang="en-US" dirty="0"/>
          </a:p>
        </p:txBody>
      </p:sp>
      <p:sp>
        <p:nvSpPr>
          <p:cNvPr id="21" name="Rectangle 20"/>
          <p:cNvSpPr>
            <a:spLocks noGrp="1"/>
          </p:cNvSpPr>
          <p:nvPr>
            <p:ph type="ftr" sz="quarter" idx="22"/>
          </p:nvPr>
        </p:nvSpPr>
        <p:spPr/>
        <p:txBody>
          <a:bodyPr/>
          <a:lstStyle>
            <a:extLst/>
          </a:lstStyle>
          <a:p>
            <a:endParaRPr lang="en-US" dirty="0"/>
          </a:p>
        </p:txBody>
      </p:sp>
    </p:spTree>
    <p:extLst>
      <p:ext uri="{BB962C8B-B14F-4D97-AF65-F5344CB8AC3E}">
        <p14:creationId xmlns:p14="http://schemas.microsoft.com/office/powerpoint/2010/main" val="4104001401"/>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27"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3" y="3938749"/>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584C74A9-988F-4BA8-9946-5042579A7E67}" type="slidenum">
              <a:rPr lang="en-US"/>
              <a:pPr>
                <a:defRPr/>
              </a:pPr>
              <a:t>‹#›</a:t>
            </a:fld>
            <a:endParaRPr lang="en-US"/>
          </a:p>
        </p:txBody>
      </p:sp>
    </p:spTree>
    <p:extLst>
      <p:ext uri="{BB962C8B-B14F-4D97-AF65-F5344CB8AC3E}">
        <p14:creationId xmlns:p14="http://schemas.microsoft.com/office/powerpoint/2010/main" val="93599065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B38396-C931-45C6-945E-9AF22F6FD9AC}" type="datetime1">
              <a:rPr lang="en-US" smtClean="0">
                <a:solidFill>
                  <a:prstClr val="black">
                    <a:tint val="75000"/>
                  </a:prstClr>
                </a:solidFill>
              </a:rPr>
              <a:pPr/>
              <a:t>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3459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427C77-D6F4-458D-A7D3-7BB3BF4F379B}" type="datetime1">
              <a:rPr lang="en-US" smtClean="0">
                <a:solidFill>
                  <a:prstClr val="black">
                    <a:tint val="75000"/>
                  </a:prstClr>
                </a:solidFill>
              </a:rPr>
              <a:pPr/>
              <a:t>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79573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FF5A23-1597-4891-B118-29DC9FCB10F3}" type="datetime1">
              <a:rPr lang="en-US" smtClean="0">
                <a:solidFill>
                  <a:prstClr val="black">
                    <a:tint val="75000"/>
                  </a:prstClr>
                </a:solidFill>
              </a:rPr>
              <a:pPr/>
              <a:t>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66668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7F6DBF-AC08-420F-B93A-04473DCFC24A}" type="datetime1">
              <a:rPr lang="en-US" smtClean="0">
                <a:solidFill>
                  <a:prstClr val="black">
                    <a:tint val="75000"/>
                  </a:prstClr>
                </a:solidFill>
              </a:rPr>
              <a:pPr/>
              <a:t>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80849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359388-4308-4032-8A68-A30BB5DA7DEF}" type="datetime1">
              <a:rPr lang="en-US" smtClean="0">
                <a:solidFill>
                  <a:prstClr val="black">
                    <a:tint val="75000"/>
                  </a:prstClr>
                </a:solidFill>
              </a:rPr>
              <a:pPr/>
              <a:t>1/8/2018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5440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5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5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CDA67A-EDB4-4471-9B42-058528E2B93B}" type="datetime1">
              <a:rPr lang="en-US" smtClean="0"/>
              <a:t>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07DB67-C925-4AC8-B5F6-95B530202B45}" type="slidenum">
              <a:rPr lang="en-US" smtClean="0"/>
              <a:t>‹#›</a:t>
            </a:fld>
            <a:endParaRPr lang="en-US"/>
          </a:p>
        </p:txBody>
      </p:sp>
    </p:spTree>
    <p:extLst>
      <p:ext uri="{BB962C8B-B14F-4D97-AF65-F5344CB8AC3E}">
        <p14:creationId xmlns:p14="http://schemas.microsoft.com/office/powerpoint/2010/main" val="5061363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B037D6-72E4-4921-9B87-EA3A0011799C}" type="datetime1">
              <a:rPr lang="en-US" smtClean="0">
                <a:solidFill>
                  <a:prstClr val="black">
                    <a:tint val="75000"/>
                  </a:prstClr>
                </a:solidFill>
              </a:rPr>
              <a:pPr/>
              <a:t>1/8/2018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8611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AEB26B-1216-4086-859E-D068620EAEBA}" type="datetime1">
              <a:rPr lang="en-US" smtClean="0">
                <a:solidFill>
                  <a:prstClr val="black">
                    <a:tint val="75000"/>
                  </a:prstClr>
                </a:solidFill>
              </a:rPr>
              <a:pPr/>
              <a:t>1/8/2018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77501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B52C09-9C17-4091-8B25-D41B9D851E82}" type="datetime1">
              <a:rPr lang="en-US" smtClean="0">
                <a:solidFill>
                  <a:prstClr val="black">
                    <a:tint val="75000"/>
                  </a:prstClr>
                </a:solidFill>
              </a:rPr>
              <a:pPr/>
              <a:t>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87847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8C266F3-DC9A-468B-A5FE-151A6D41D9EB}" type="datetime1">
              <a:rPr lang="en-US" smtClean="0">
                <a:solidFill>
                  <a:prstClr val="black">
                    <a:tint val="75000"/>
                  </a:prstClr>
                </a:solidFill>
              </a:rPr>
              <a:pPr/>
              <a:t>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61197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98404D-275B-42E4-82CA-3618690A8E03}" type="datetime1">
              <a:rPr lang="en-US" smtClean="0">
                <a:solidFill>
                  <a:prstClr val="black">
                    <a:tint val="75000"/>
                  </a:prstClr>
                </a:solidFill>
              </a:rPr>
              <a:pPr/>
              <a:t>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3768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155FF4-5171-43E7-8F9B-3D51DA3485CF}" type="datetime1">
              <a:rPr lang="en-US" smtClean="0">
                <a:solidFill>
                  <a:prstClr val="black">
                    <a:tint val="75000"/>
                  </a:prstClr>
                </a:solidFill>
              </a:rPr>
              <a:pPr/>
              <a:t>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40410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30"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44563" y="1828801"/>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44563" y="3962400"/>
            <a:ext cx="3818467"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8"/>
          <p:cNvSpPr>
            <a:spLocks noGrp="1" noChangeArrowheads="1"/>
          </p:cNvSpPr>
          <p:nvPr>
            <p:ph type="dt" sz="half" idx="10"/>
          </p:nvPr>
        </p:nvSpPr>
        <p:spPr/>
        <p:txBody>
          <a:bodyPr/>
          <a:lstStyle>
            <a:lvl1pPr>
              <a:defRPr/>
            </a:lvl1pPr>
          </a:lstStyle>
          <a:p>
            <a:pPr>
              <a:defRPr/>
            </a:pPr>
            <a:fld id="{16780540-84BE-4C62-AEA5-4582B26A64AA}" type="datetime1">
              <a:rPr lang="en-US" smtClean="0">
                <a:solidFill>
                  <a:prstClr val="black">
                    <a:tint val="75000"/>
                  </a:prstClr>
                </a:solidFill>
              </a:rPr>
              <a:pPr>
                <a:defRPr/>
              </a:pPr>
              <a:t>1/8/2018</a:t>
            </a:fld>
            <a:endParaRPr lang="en-US">
              <a:solidFill>
                <a:prstClr val="black">
                  <a:tint val="75000"/>
                </a:prstClr>
              </a:solidFill>
            </a:endParaRPr>
          </a:p>
        </p:txBody>
      </p:sp>
      <p:sp>
        <p:nvSpPr>
          <p:cNvPr id="7" name="Rectangle 9"/>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Rectangle 10"/>
          <p:cNvSpPr>
            <a:spLocks noGrp="1" noChangeArrowheads="1"/>
          </p:cNvSpPr>
          <p:nvPr>
            <p:ph type="sldNum" sz="quarter" idx="12"/>
          </p:nvPr>
        </p:nvSpPr>
        <p:spPr/>
        <p:txBody>
          <a:bodyPr/>
          <a:lstStyle>
            <a:lvl1pPr>
              <a:defRPr/>
            </a:lvl1pPr>
          </a:lstStyle>
          <a:p>
            <a:pPr>
              <a:defRPr/>
            </a:pPr>
            <a:fld id="{2B2AB564-C4A5-4F95-B2AE-66714441B3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220582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4572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30"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44563" y="1828800"/>
            <a:ext cx="38184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a:defRPr/>
            </a:lvl1pPr>
          </a:lstStyle>
          <a:p>
            <a:pPr>
              <a:defRPr/>
            </a:pPr>
            <a:fld id="{05117002-622C-41AE-B69B-6F6941BF7518}" type="datetime1">
              <a:rPr lang="en-US" smtClean="0">
                <a:solidFill>
                  <a:prstClr val="black">
                    <a:tint val="75000"/>
                  </a:prstClr>
                </a:solidFill>
              </a:rPr>
              <a:pPr>
                <a:defRPr/>
              </a:pPr>
              <a:t>1/8/2018</a:t>
            </a:fld>
            <a:endParaRPr lang="en-US">
              <a:solidFill>
                <a:prstClr val="black">
                  <a:tint val="75000"/>
                </a:prstClr>
              </a:solidFill>
            </a:endParaRPr>
          </a:p>
        </p:txBody>
      </p:sp>
      <p:sp>
        <p:nvSpPr>
          <p:cNvPr id="6" name="Rectangle 9"/>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10"/>
          <p:cNvSpPr>
            <a:spLocks noGrp="1" noChangeArrowheads="1"/>
          </p:cNvSpPr>
          <p:nvPr>
            <p:ph type="sldNum" sz="quarter" idx="12"/>
          </p:nvPr>
        </p:nvSpPr>
        <p:spPr/>
        <p:txBody>
          <a:bodyPr/>
          <a:lstStyle>
            <a:lvl1pPr>
              <a:defRPr/>
            </a:lvl1pPr>
          </a:lstStyle>
          <a:p>
            <a:pPr>
              <a:defRPr/>
            </a:pPr>
            <a:fld id="{D7B4E648-BE45-400F-8418-9148D0BDF68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80161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A3C537-5544-487A-A74E-D258D021F7AC}" type="slidenum">
              <a:rPr lang="en-US"/>
              <a:pPr>
                <a:defRPr/>
              </a:pPr>
              <a:t>‹#›</a:t>
            </a:fld>
            <a:endParaRPr lang="en-US"/>
          </a:p>
        </p:txBody>
      </p:sp>
    </p:spTree>
    <p:extLst>
      <p:ext uri="{BB962C8B-B14F-4D97-AF65-F5344CB8AC3E}">
        <p14:creationId xmlns:p14="http://schemas.microsoft.com/office/powerpoint/2010/main" val="30437035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AE38C7-F324-40F0-A4B9-B4416D2F47A7}" type="slidenum">
              <a:rPr lang="en-US"/>
              <a:pPr>
                <a:defRPr/>
              </a:pPr>
              <a:t>‹#›</a:t>
            </a:fld>
            <a:endParaRPr lang="en-US"/>
          </a:p>
        </p:txBody>
      </p:sp>
    </p:spTree>
    <p:extLst>
      <p:ext uri="{BB962C8B-B14F-4D97-AF65-F5344CB8AC3E}">
        <p14:creationId xmlns:p14="http://schemas.microsoft.com/office/powerpoint/2010/main" val="1102526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A47C7D-1CC4-416B-A57B-470AFE152F1F}" type="datetime1">
              <a:rPr lang="en-US" smtClean="0"/>
              <a:t>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07DB67-C925-4AC8-B5F6-95B530202B45}" type="slidenum">
              <a:rPr lang="en-US" smtClean="0"/>
              <a:t>‹#›</a:t>
            </a:fld>
            <a:endParaRPr lang="en-US"/>
          </a:p>
        </p:txBody>
      </p:sp>
    </p:spTree>
    <p:extLst>
      <p:ext uri="{BB962C8B-B14F-4D97-AF65-F5344CB8AC3E}">
        <p14:creationId xmlns:p14="http://schemas.microsoft.com/office/powerpoint/2010/main" val="11715514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7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2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7D6410-3CB4-4E5E-8E91-1685F453D566}" type="slidenum">
              <a:rPr lang="en-US"/>
              <a:pPr>
                <a:defRPr/>
              </a:pPr>
              <a:t>‹#›</a:t>
            </a:fld>
            <a:endParaRPr lang="en-US"/>
          </a:p>
        </p:txBody>
      </p:sp>
    </p:spTree>
    <p:extLst>
      <p:ext uri="{BB962C8B-B14F-4D97-AF65-F5344CB8AC3E}">
        <p14:creationId xmlns:p14="http://schemas.microsoft.com/office/powerpoint/2010/main" val="28183360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27" y="1600217"/>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17"/>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BA099C-8C4E-4991-ACA0-23B2C56729B0}" type="slidenum">
              <a:rPr lang="en-US"/>
              <a:pPr>
                <a:defRPr/>
              </a:pPr>
              <a:t>‹#›</a:t>
            </a:fld>
            <a:endParaRPr lang="en-US"/>
          </a:p>
        </p:txBody>
      </p:sp>
    </p:spTree>
    <p:extLst>
      <p:ext uri="{BB962C8B-B14F-4D97-AF65-F5344CB8AC3E}">
        <p14:creationId xmlns:p14="http://schemas.microsoft.com/office/powerpoint/2010/main" val="6502935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02"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402"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C41045A-94BC-4FA9-8F53-82F4594DF7B2}" type="slidenum">
              <a:rPr lang="en-US"/>
              <a:pPr>
                <a:defRPr/>
              </a:pPr>
              <a:t>‹#›</a:t>
            </a:fld>
            <a:endParaRPr lang="en-US"/>
          </a:p>
        </p:txBody>
      </p:sp>
    </p:spTree>
    <p:extLst>
      <p:ext uri="{BB962C8B-B14F-4D97-AF65-F5344CB8AC3E}">
        <p14:creationId xmlns:p14="http://schemas.microsoft.com/office/powerpoint/2010/main" val="17731858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15AC874-E1E5-4658-9FF1-29A963EA5627}" type="slidenum">
              <a:rPr lang="en-US"/>
              <a:pPr>
                <a:defRPr/>
              </a:pPr>
              <a:t>‹#›</a:t>
            </a:fld>
            <a:endParaRPr lang="en-US"/>
          </a:p>
        </p:txBody>
      </p:sp>
    </p:spTree>
    <p:extLst>
      <p:ext uri="{BB962C8B-B14F-4D97-AF65-F5344CB8AC3E}">
        <p14:creationId xmlns:p14="http://schemas.microsoft.com/office/powerpoint/2010/main" val="13581009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4AA38C2-9663-47F8-B946-389CBC57364D}" type="slidenum">
              <a:rPr lang="en-US"/>
              <a:pPr>
                <a:defRPr/>
              </a:pPr>
              <a:t>‹#›</a:t>
            </a:fld>
            <a:endParaRPr lang="en-US"/>
          </a:p>
        </p:txBody>
      </p:sp>
    </p:spTree>
    <p:extLst>
      <p:ext uri="{BB962C8B-B14F-4D97-AF65-F5344CB8AC3E}">
        <p14:creationId xmlns:p14="http://schemas.microsoft.com/office/powerpoint/2010/main" val="5102908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3"/>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14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2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BB9AFF-EDF7-4D6B-8730-EE74CB3640D7}" type="slidenum">
              <a:rPr lang="en-US"/>
              <a:pPr>
                <a:defRPr/>
              </a:pPr>
              <a:t>‹#›</a:t>
            </a:fld>
            <a:endParaRPr lang="en-US"/>
          </a:p>
        </p:txBody>
      </p:sp>
    </p:spTree>
    <p:extLst>
      <p:ext uri="{BB962C8B-B14F-4D97-AF65-F5344CB8AC3E}">
        <p14:creationId xmlns:p14="http://schemas.microsoft.com/office/powerpoint/2010/main" val="757448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3BC00D-F980-4080-AD33-8C2801F5EC1C}" type="slidenum">
              <a:rPr lang="en-US"/>
              <a:pPr>
                <a:defRPr/>
              </a:pPr>
              <a:t>‹#›</a:t>
            </a:fld>
            <a:endParaRPr lang="en-US"/>
          </a:p>
        </p:txBody>
      </p:sp>
    </p:spTree>
    <p:extLst>
      <p:ext uri="{BB962C8B-B14F-4D97-AF65-F5344CB8AC3E}">
        <p14:creationId xmlns:p14="http://schemas.microsoft.com/office/powerpoint/2010/main" val="7774500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1A3A1C-875D-4416-9DFE-EC2218826CFD}" type="slidenum">
              <a:rPr lang="en-US"/>
              <a:pPr>
                <a:defRPr/>
              </a:pPr>
              <a:t>‹#›</a:t>
            </a:fld>
            <a:endParaRPr lang="en-US"/>
          </a:p>
        </p:txBody>
      </p:sp>
    </p:spTree>
    <p:extLst>
      <p:ext uri="{BB962C8B-B14F-4D97-AF65-F5344CB8AC3E}">
        <p14:creationId xmlns:p14="http://schemas.microsoft.com/office/powerpoint/2010/main" val="29992753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68" y="274706"/>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87C9AE-7D02-4158-BAC1-14B2C86BCDC8}" type="slidenum">
              <a:rPr lang="en-US"/>
              <a:pPr>
                <a:defRPr/>
              </a:pPr>
              <a:t>‹#›</a:t>
            </a:fld>
            <a:endParaRPr lang="en-US"/>
          </a:p>
        </p:txBody>
      </p:sp>
    </p:spTree>
    <p:extLst>
      <p:ext uri="{BB962C8B-B14F-4D97-AF65-F5344CB8AC3E}">
        <p14:creationId xmlns:p14="http://schemas.microsoft.com/office/powerpoint/2010/main" val="5817909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27"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3" y="3938683"/>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DA046F4-48F3-4517-A19C-CC66E302ABF8}" type="slidenum">
              <a:rPr lang="en-US"/>
              <a:pPr>
                <a:defRPr/>
              </a:pPr>
              <a:t>‹#›</a:t>
            </a:fld>
            <a:endParaRPr lang="en-US"/>
          </a:p>
        </p:txBody>
      </p:sp>
    </p:spTree>
    <p:extLst>
      <p:ext uri="{BB962C8B-B14F-4D97-AF65-F5344CB8AC3E}">
        <p14:creationId xmlns:p14="http://schemas.microsoft.com/office/powerpoint/2010/main" val="2188751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57E06D-1C11-442B-A06D-87F0340EA587}" type="datetime1">
              <a:rPr lang="en-US" smtClean="0"/>
              <a:t>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07DB67-C925-4AC8-B5F6-95B530202B45}" type="slidenum">
              <a:rPr lang="en-US" smtClean="0"/>
              <a:t>‹#›</a:t>
            </a:fld>
            <a:endParaRPr lang="en-US"/>
          </a:p>
        </p:txBody>
      </p:sp>
    </p:spTree>
    <p:extLst>
      <p:ext uri="{BB962C8B-B14F-4D97-AF65-F5344CB8AC3E}">
        <p14:creationId xmlns:p14="http://schemas.microsoft.com/office/powerpoint/2010/main" val="963183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27"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27" y="3938683"/>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39733" y="3938683"/>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EFC908-905B-4001-93A3-7D4EA94AD23A}" type="slidenum">
              <a:rPr lang="en-US"/>
              <a:pPr>
                <a:defRPr/>
              </a:pPr>
              <a:t>‹#›</a:t>
            </a:fld>
            <a:endParaRPr lang="en-US"/>
          </a:p>
        </p:txBody>
      </p:sp>
    </p:spTree>
    <p:extLst>
      <p:ext uri="{BB962C8B-B14F-4D97-AF65-F5344CB8AC3E}">
        <p14:creationId xmlns:p14="http://schemas.microsoft.com/office/powerpoint/2010/main" val="16224954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06"/>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1D7BE4C-AF9B-45AB-8C07-BC7B5BF502EF}" type="slidenum">
              <a:rPr lang="en-US"/>
              <a:pPr>
                <a:defRPr/>
              </a:pPr>
              <a:t>‹#›</a:t>
            </a:fld>
            <a:endParaRPr lang="en-US"/>
          </a:p>
        </p:txBody>
      </p:sp>
    </p:spTree>
    <p:extLst>
      <p:ext uri="{BB962C8B-B14F-4D97-AF65-F5344CB8AC3E}">
        <p14:creationId xmlns:p14="http://schemas.microsoft.com/office/powerpoint/2010/main" val="28185940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27" y="1600217"/>
            <a:ext cx="4047067" cy="4525963"/>
          </a:xfrm>
        </p:spPr>
        <p:txBody>
          <a:bodyPr/>
          <a:lstStyle/>
          <a:p>
            <a:pPr lvl="0"/>
            <a:endParaRPr lang="en-US" noProof="0" smtClean="0"/>
          </a:p>
        </p:txBody>
      </p:sp>
      <p:sp>
        <p:nvSpPr>
          <p:cNvPr id="4" name="Text Placeholder 3"/>
          <p:cNvSpPr>
            <a:spLocks noGrp="1"/>
          </p:cNvSpPr>
          <p:nvPr>
            <p:ph type="body" sz="half" idx="2"/>
          </p:nvPr>
        </p:nvSpPr>
        <p:spPr>
          <a:xfrm>
            <a:off x="4639733"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B5E5FF-FBBD-43F0-BDA0-7B149049A18F}" type="slidenum">
              <a:rPr lang="en-US"/>
              <a:pPr>
                <a:defRPr/>
              </a:pPr>
              <a:t>‹#›</a:t>
            </a:fld>
            <a:endParaRPr lang="en-US"/>
          </a:p>
        </p:txBody>
      </p:sp>
    </p:spTree>
    <p:extLst>
      <p:ext uri="{BB962C8B-B14F-4D97-AF65-F5344CB8AC3E}">
        <p14:creationId xmlns:p14="http://schemas.microsoft.com/office/powerpoint/2010/main" val="4236255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27"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B88DB3-843B-48C2-BF31-D19D87300A85}" type="slidenum">
              <a:rPr lang="en-US"/>
              <a:pPr>
                <a:defRPr/>
              </a:pPr>
              <a:t>‹#›</a:t>
            </a:fld>
            <a:endParaRPr lang="en-US"/>
          </a:p>
        </p:txBody>
      </p:sp>
    </p:spTree>
    <p:extLst>
      <p:ext uri="{BB962C8B-B14F-4D97-AF65-F5344CB8AC3E}">
        <p14:creationId xmlns:p14="http://schemas.microsoft.com/office/powerpoint/2010/main" val="7361062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2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AA2AB0-F79F-44D6-837B-BCD13BEB36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86574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CF949D-E484-45E9-B9E8-1D81179C17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30072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7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2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D0D69E-B01D-4FA7-8AFD-4F3D41EA90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95434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27" y="1600217"/>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17"/>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83092F-48CE-4847-8DE8-480B13F958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58002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02"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402"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D1A45E9-DEBC-4FA8-94F0-156CE757E2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24212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8863B4-9BB0-4D6D-B971-DDD32F8895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8658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0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AF5081-AC62-4D3C-A11D-8E851E5F6889}" type="datetime1">
              <a:rPr lang="en-US" smtClean="0"/>
              <a:t>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07DB67-C925-4AC8-B5F6-95B530202B45}" type="slidenum">
              <a:rPr lang="en-US" smtClean="0"/>
              <a:t>‹#›</a:t>
            </a:fld>
            <a:endParaRPr lang="en-US"/>
          </a:p>
        </p:txBody>
      </p:sp>
    </p:spTree>
    <p:extLst>
      <p:ext uri="{BB962C8B-B14F-4D97-AF65-F5344CB8AC3E}">
        <p14:creationId xmlns:p14="http://schemas.microsoft.com/office/powerpoint/2010/main" val="2532587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BAF3FB-F8FD-4D2D-A045-40358FD320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8874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3"/>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145"/>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2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B08859-18D3-4010-ACBC-F89F101EDF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80010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83DC6F-5AF1-4944-AF71-71119FD7E4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08089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AE4526-EE9A-4737-AE32-F6DC6EAA00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79137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0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68" y="274706"/>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AC396D-8081-44C0-A665-212C4518DE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14560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27"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3" y="3938683"/>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690D7AE5-DBE3-4A65-BF7D-B2169B4347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88940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06"/>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E133ACB-4ACE-45C9-A075-12808162D3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76493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27"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27" y="3938683"/>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39733" y="3938683"/>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8AED5DC-37DC-4730-8AF2-A1122F702E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68065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27" y="1600217"/>
            <a:ext cx="4047067" cy="4525963"/>
          </a:xfrm>
        </p:spPr>
        <p:txBody>
          <a:bodyPr/>
          <a:lstStyle/>
          <a:p>
            <a:pPr lvl="0"/>
            <a:endParaRPr lang="en-US" noProof="0" smtClean="0"/>
          </a:p>
        </p:txBody>
      </p:sp>
      <p:sp>
        <p:nvSpPr>
          <p:cNvPr id="4" name="Text Placeholder 3"/>
          <p:cNvSpPr>
            <a:spLocks noGrp="1"/>
          </p:cNvSpPr>
          <p:nvPr>
            <p:ph type="body" sz="half" idx="2"/>
          </p:nvPr>
        </p:nvSpPr>
        <p:spPr>
          <a:xfrm>
            <a:off x="4639733"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49F686-D066-4D21-8739-6E9E2CE647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47997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27"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67AD51-B10F-458A-BE53-A70BF270D1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1184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391118-C8A4-4F9A-A471-A3071A5A0E46}" type="datetime1">
              <a:rPr lang="en-US" smtClean="0"/>
              <a:t>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07DB67-C925-4AC8-B5F6-95B530202B45}" type="slidenum">
              <a:rPr lang="en-US" smtClean="0"/>
              <a:t>‹#›</a:t>
            </a:fld>
            <a:endParaRPr lang="en-US"/>
          </a:p>
        </p:txBody>
      </p:sp>
    </p:spTree>
    <p:extLst>
      <p:ext uri="{BB962C8B-B14F-4D97-AF65-F5344CB8AC3E}">
        <p14:creationId xmlns:p14="http://schemas.microsoft.com/office/powerpoint/2010/main" val="31575240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27" y="1600217"/>
            <a:ext cx="4047067"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9733" y="1600201"/>
            <a:ext cx="4047067"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9733" y="3938683"/>
            <a:ext cx="4047067"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64E49867-BCD9-403F-8312-FEBB1D4ED7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72366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8ACCB-163C-45E7-A477-E1DBCE134E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19485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EB0350-E43C-4D76-A6B3-37EED171BE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02242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6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3DE355-069D-4DE0-8217-DF90B519F9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30594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ED1A23-A219-4E61-A86A-A3A8BF7BE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42729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2567D33-D402-4F8D-A1C6-EC0AA197C2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79390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6DC0B6C-3EDE-48C1-ADDB-60C6E9D8E1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94832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5C8D485-F193-4D97-A52A-2EE8948A32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14311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11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E63BBD-F80B-4393-8443-F2AE3894CA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6725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9B27F5-5647-4B1B-B14E-E1408D0F08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589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theme" Target="../theme/theme1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17" Type="http://schemas.openxmlformats.org/officeDocument/2006/relationships/theme" Target="../theme/theme11.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18" Type="http://schemas.openxmlformats.org/officeDocument/2006/relationships/theme" Target="../theme/theme12.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theme" Target="../theme/theme13.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theme" Target="../theme/theme5.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theme" Target="../theme/theme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theme" Target="../theme/theme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theme" Target="../theme/theme9.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alpha val="36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A06DB4-F929-471B-AC99-1604A2396961}" type="datetime1">
              <a:rPr lang="en-US" smtClean="0"/>
              <a:t>1/8/2018</a:t>
            </a:fld>
            <a:endParaRPr lang="en-US"/>
          </a:p>
        </p:txBody>
      </p:sp>
      <p:sp>
        <p:nvSpPr>
          <p:cNvPr id="5" name="Footer Placeholder 4"/>
          <p:cNvSpPr>
            <a:spLocks noGrp="1"/>
          </p:cNvSpPr>
          <p:nvPr>
            <p:ph type="ftr" sz="quarter" idx="3"/>
          </p:nvPr>
        </p:nvSpPr>
        <p:spPr>
          <a:xfrm>
            <a:off x="3124200" y="635640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40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07DB67-C925-4AC8-B5F6-95B530202B45}" type="slidenum">
              <a:rPr lang="en-US" smtClean="0"/>
              <a:t>‹#›</a:t>
            </a:fld>
            <a:endParaRPr lang="en-US"/>
          </a:p>
        </p:txBody>
      </p:sp>
    </p:spTree>
    <p:extLst>
      <p:ext uri="{BB962C8B-B14F-4D97-AF65-F5344CB8AC3E}">
        <p14:creationId xmlns:p14="http://schemas.microsoft.com/office/powerpoint/2010/main" val="676518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s>
            <a:gs pos="100000">
              <a:srgbClr val="00CC00"/>
            </a:gs>
          </a:gsLst>
          <a:lin ang="2700000" scaled="1"/>
        </a:gra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5363"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959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defRPr>
            </a:lvl1pPr>
          </a:lstStyle>
          <a:p>
            <a:pPr eaLnBrk="0" fontAlgn="base" hangingPunct="0">
              <a:spcBef>
                <a:spcPct val="0"/>
              </a:spcBef>
              <a:spcAft>
                <a:spcPct val="0"/>
              </a:spcAft>
              <a:defRPr/>
            </a:pPr>
            <a:endParaRPr lang="en-US">
              <a:latin typeface="Times New Roman" pitchFamily="18" charset="0"/>
            </a:endParaRPr>
          </a:p>
        </p:txBody>
      </p:sp>
      <p:sp>
        <p:nvSpPr>
          <p:cNvPr id="595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lgn="ctr" eaLnBrk="0" fontAlgn="base" hangingPunct="0">
              <a:spcBef>
                <a:spcPct val="0"/>
              </a:spcBef>
              <a:spcAft>
                <a:spcPct val="0"/>
              </a:spcAft>
              <a:defRPr/>
            </a:pPr>
            <a:endParaRPr lang="en-US">
              <a:latin typeface="Times New Roman" pitchFamily="18" charset="0"/>
            </a:endParaRPr>
          </a:p>
        </p:txBody>
      </p:sp>
      <p:sp>
        <p:nvSpPr>
          <p:cNvPr id="5959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0" fontAlgn="base" hangingPunct="0">
              <a:spcBef>
                <a:spcPct val="0"/>
              </a:spcBef>
              <a:spcAft>
                <a:spcPct val="0"/>
              </a:spcAft>
              <a:defRPr/>
            </a:pPr>
            <a:fld id="{A0AF5F72-20E2-4D66-9A87-1ABF1CA18DCE}" type="slidenum">
              <a:rPr lang="en-US">
                <a:latin typeface="Times New Roman" pitchFamily="18" charset="0"/>
              </a:rPr>
              <a:pPr eaLnBrk="0" fontAlgn="base" hangingPunct="0">
                <a:spcBef>
                  <a:spcPct val="0"/>
                </a:spcBef>
                <a:spcAft>
                  <a:spcPct val="0"/>
                </a:spcAft>
                <a:defRPr/>
              </a:pPr>
              <a:t>‹#›</a:t>
            </a:fld>
            <a:endParaRPr lang="en-US">
              <a:latin typeface="Times New Roman" pitchFamily="18" charset="0"/>
            </a:endParaRPr>
          </a:p>
        </p:txBody>
      </p:sp>
    </p:spTree>
    <p:extLst>
      <p:ext uri="{BB962C8B-B14F-4D97-AF65-F5344CB8AC3E}">
        <p14:creationId xmlns:p14="http://schemas.microsoft.com/office/powerpoint/2010/main" val="1964004401"/>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Lst>
  <p:txStyles>
    <p:titleStyle>
      <a:lvl1pPr algn="ctr" rtl="0" eaLnBrk="0" fontAlgn="base" hangingPunct="0">
        <a:spcBef>
          <a:spcPct val="0"/>
        </a:spcBef>
        <a:spcAft>
          <a:spcPct val="0"/>
        </a:spcAft>
        <a:defRPr sz="6000">
          <a:solidFill>
            <a:srgbClr val="FFFF66"/>
          </a:solidFill>
          <a:latin typeface="+mj-lt"/>
          <a:ea typeface="+mj-ea"/>
          <a:cs typeface="+mj-cs"/>
        </a:defRPr>
      </a:lvl1pPr>
      <a:lvl2pPr algn="ctr" rtl="0" eaLnBrk="0" fontAlgn="base" hangingPunct="0">
        <a:spcBef>
          <a:spcPct val="0"/>
        </a:spcBef>
        <a:spcAft>
          <a:spcPct val="0"/>
        </a:spcAft>
        <a:defRPr sz="6000">
          <a:solidFill>
            <a:srgbClr val="FFFF66"/>
          </a:solidFill>
          <a:latin typeface="GoodDog Cool" pitchFamily="2" charset="0"/>
        </a:defRPr>
      </a:lvl2pPr>
      <a:lvl3pPr algn="ctr" rtl="0" eaLnBrk="0" fontAlgn="base" hangingPunct="0">
        <a:spcBef>
          <a:spcPct val="0"/>
        </a:spcBef>
        <a:spcAft>
          <a:spcPct val="0"/>
        </a:spcAft>
        <a:defRPr sz="6000">
          <a:solidFill>
            <a:srgbClr val="FFFF66"/>
          </a:solidFill>
          <a:latin typeface="GoodDog Cool" pitchFamily="2" charset="0"/>
        </a:defRPr>
      </a:lvl3pPr>
      <a:lvl4pPr algn="ctr" rtl="0" eaLnBrk="0" fontAlgn="base" hangingPunct="0">
        <a:spcBef>
          <a:spcPct val="0"/>
        </a:spcBef>
        <a:spcAft>
          <a:spcPct val="0"/>
        </a:spcAft>
        <a:defRPr sz="6000">
          <a:solidFill>
            <a:srgbClr val="FFFF66"/>
          </a:solidFill>
          <a:latin typeface="GoodDog Cool" pitchFamily="2" charset="0"/>
        </a:defRPr>
      </a:lvl4pPr>
      <a:lvl5pPr algn="ctr" rtl="0" eaLnBrk="0" fontAlgn="base" hangingPunct="0">
        <a:spcBef>
          <a:spcPct val="0"/>
        </a:spcBef>
        <a:spcAft>
          <a:spcPct val="0"/>
        </a:spcAft>
        <a:defRPr sz="6000">
          <a:solidFill>
            <a:srgbClr val="FFFF66"/>
          </a:solidFill>
          <a:latin typeface="GoodDog Cool" pitchFamily="2" charset="0"/>
        </a:defRPr>
      </a:lvl5pPr>
      <a:lvl6pPr marL="457200" algn="ctr" rtl="0" fontAlgn="base">
        <a:spcBef>
          <a:spcPct val="0"/>
        </a:spcBef>
        <a:spcAft>
          <a:spcPct val="0"/>
        </a:spcAft>
        <a:defRPr sz="6000">
          <a:solidFill>
            <a:srgbClr val="FFFF66"/>
          </a:solidFill>
          <a:latin typeface="GoodDog Cool" pitchFamily="2" charset="0"/>
        </a:defRPr>
      </a:lvl6pPr>
      <a:lvl7pPr marL="914400" algn="ctr" rtl="0" fontAlgn="base">
        <a:spcBef>
          <a:spcPct val="0"/>
        </a:spcBef>
        <a:spcAft>
          <a:spcPct val="0"/>
        </a:spcAft>
        <a:defRPr sz="6000">
          <a:solidFill>
            <a:srgbClr val="FFFF66"/>
          </a:solidFill>
          <a:latin typeface="GoodDog Cool" pitchFamily="2" charset="0"/>
        </a:defRPr>
      </a:lvl7pPr>
      <a:lvl8pPr marL="1371600" algn="ctr" rtl="0" fontAlgn="base">
        <a:spcBef>
          <a:spcPct val="0"/>
        </a:spcBef>
        <a:spcAft>
          <a:spcPct val="0"/>
        </a:spcAft>
        <a:defRPr sz="6000">
          <a:solidFill>
            <a:srgbClr val="FFFF66"/>
          </a:solidFill>
          <a:latin typeface="GoodDog Cool" pitchFamily="2" charset="0"/>
        </a:defRPr>
      </a:lvl8pPr>
      <a:lvl9pPr marL="1828800" algn="ctr" rtl="0" fontAlgn="base">
        <a:spcBef>
          <a:spcPct val="0"/>
        </a:spcBef>
        <a:spcAft>
          <a:spcPct val="0"/>
        </a:spcAft>
        <a:defRPr sz="6000">
          <a:solidFill>
            <a:srgbClr val="FFFF66"/>
          </a:solidFill>
          <a:latin typeface="GoodDog Cool" pitchFamily="2" charset="0"/>
        </a:defRPr>
      </a:lvl9pPr>
    </p:titleStyle>
    <p:bodyStyle>
      <a:lvl1pPr marL="342900" indent="-342900" algn="l" rtl="0" eaLnBrk="0" fontAlgn="base" hangingPunct="0">
        <a:spcBef>
          <a:spcPct val="20000"/>
        </a:spcBef>
        <a:spcAft>
          <a:spcPct val="0"/>
        </a:spcAft>
        <a:buChar char="•"/>
        <a:defRPr sz="3800">
          <a:solidFill>
            <a:srgbClr val="33CC33"/>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s>
            <a:gs pos="100000">
              <a:srgbClr val="00CC00"/>
            </a:gs>
          </a:gsLst>
          <a:lin ang="2700000" scaled="1"/>
        </a:gra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167" tIns="38082" rIns="76167" bIns="38082" numCol="1" anchor="ctr" anchorCtr="0" compatLnSpc="1">
            <a:prstTxWarp prst="textNoShape">
              <a:avLst/>
            </a:prstTxWarp>
          </a:bodyPr>
          <a:lstStyle/>
          <a:p>
            <a:pPr lvl="0"/>
            <a:r>
              <a:rPr lang="en-US" altLang="en-US" smtClean="0"/>
              <a:t>Click to edit Master title style</a:t>
            </a:r>
          </a:p>
        </p:txBody>
      </p:sp>
      <p:sp>
        <p:nvSpPr>
          <p:cNvPr id="1126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167" tIns="38082" rIns="76167" bIns="3808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959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76167" tIns="38082" rIns="76167" bIns="38082" numCol="1" anchor="t" anchorCtr="0" compatLnSpc="1">
            <a:prstTxWarp prst="textNoShape">
              <a:avLst/>
            </a:prstTxWarp>
          </a:bodyPr>
          <a:lstStyle>
            <a:lvl1pPr algn="l">
              <a:defRPr sz="1200">
                <a:solidFill>
                  <a:srgbClr val="000000"/>
                </a:solidFill>
              </a:defRPr>
            </a:lvl1pPr>
          </a:lstStyle>
          <a:p>
            <a:pPr eaLnBrk="0" fontAlgn="base" hangingPunct="0">
              <a:spcBef>
                <a:spcPct val="0"/>
              </a:spcBef>
              <a:spcAft>
                <a:spcPct val="0"/>
              </a:spcAft>
              <a:defRPr/>
            </a:pPr>
            <a:endParaRPr lang="en-US">
              <a:latin typeface="Times New Roman" pitchFamily="18" charset="0"/>
            </a:endParaRPr>
          </a:p>
        </p:txBody>
      </p:sp>
      <p:sp>
        <p:nvSpPr>
          <p:cNvPr id="595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76167" tIns="38082" rIns="76167" bIns="38082" numCol="1" anchor="t" anchorCtr="0" compatLnSpc="1">
            <a:prstTxWarp prst="textNoShape">
              <a:avLst/>
            </a:prstTxWarp>
          </a:bodyPr>
          <a:lstStyle>
            <a:lvl1pPr>
              <a:defRPr sz="1200">
                <a:solidFill>
                  <a:srgbClr val="000000"/>
                </a:solidFill>
              </a:defRPr>
            </a:lvl1pPr>
          </a:lstStyle>
          <a:p>
            <a:pPr algn="ctr" eaLnBrk="0" fontAlgn="base" hangingPunct="0">
              <a:spcBef>
                <a:spcPct val="0"/>
              </a:spcBef>
              <a:spcAft>
                <a:spcPct val="0"/>
              </a:spcAft>
              <a:defRPr/>
            </a:pPr>
            <a:endParaRPr lang="en-US">
              <a:latin typeface="Times New Roman" pitchFamily="18" charset="0"/>
            </a:endParaRPr>
          </a:p>
        </p:txBody>
      </p:sp>
      <p:sp>
        <p:nvSpPr>
          <p:cNvPr id="5959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76167" tIns="38082" rIns="76167" bIns="38082" numCol="1" anchor="t" anchorCtr="0" compatLnSpc="1">
            <a:prstTxWarp prst="textNoShape">
              <a:avLst/>
            </a:prstTxWarp>
          </a:bodyPr>
          <a:lstStyle>
            <a:lvl1pPr algn="r">
              <a:defRPr sz="1200">
                <a:solidFill>
                  <a:srgbClr val="000000"/>
                </a:solidFill>
              </a:defRPr>
            </a:lvl1pPr>
          </a:lstStyle>
          <a:p>
            <a:pPr eaLnBrk="0" fontAlgn="base" hangingPunct="0">
              <a:spcBef>
                <a:spcPct val="0"/>
              </a:spcBef>
              <a:spcAft>
                <a:spcPct val="0"/>
              </a:spcAft>
              <a:defRPr/>
            </a:pPr>
            <a:fld id="{92F3082A-00AD-4375-8FD5-D037AA261112}" type="slidenum">
              <a:rPr lang="en-US">
                <a:latin typeface="Times New Roman" pitchFamily="18" charset="0"/>
              </a:rPr>
              <a:pPr eaLnBrk="0" fontAlgn="base" hangingPunct="0">
                <a:spcBef>
                  <a:spcPct val="0"/>
                </a:spcBef>
                <a:spcAft>
                  <a:spcPct val="0"/>
                </a:spcAft>
                <a:defRPr/>
              </a:pPr>
              <a:t>‹#›</a:t>
            </a:fld>
            <a:endParaRPr lang="en-US">
              <a:latin typeface="Times New Roman" pitchFamily="18" charset="0"/>
            </a:endParaRPr>
          </a:p>
        </p:txBody>
      </p:sp>
    </p:spTree>
    <p:extLst>
      <p:ext uri="{BB962C8B-B14F-4D97-AF65-F5344CB8AC3E}">
        <p14:creationId xmlns:p14="http://schemas.microsoft.com/office/powerpoint/2010/main" val="2419383769"/>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Lst>
  <p:txStyles>
    <p:titleStyle>
      <a:lvl1pPr algn="ctr" rtl="0" eaLnBrk="0" fontAlgn="base" hangingPunct="0">
        <a:spcBef>
          <a:spcPct val="0"/>
        </a:spcBef>
        <a:spcAft>
          <a:spcPct val="0"/>
        </a:spcAft>
        <a:defRPr sz="5000">
          <a:solidFill>
            <a:srgbClr val="FFFF66"/>
          </a:solidFill>
          <a:latin typeface="+mj-lt"/>
          <a:ea typeface="+mj-ea"/>
          <a:cs typeface="+mj-cs"/>
        </a:defRPr>
      </a:lvl1pPr>
      <a:lvl2pPr algn="ctr" rtl="0" eaLnBrk="0" fontAlgn="base" hangingPunct="0">
        <a:spcBef>
          <a:spcPct val="0"/>
        </a:spcBef>
        <a:spcAft>
          <a:spcPct val="0"/>
        </a:spcAft>
        <a:defRPr sz="5000">
          <a:solidFill>
            <a:srgbClr val="FFFF66"/>
          </a:solidFill>
          <a:latin typeface="GoodDog Cool" pitchFamily="2" charset="0"/>
        </a:defRPr>
      </a:lvl2pPr>
      <a:lvl3pPr algn="ctr" rtl="0" eaLnBrk="0" fontAlgn="base" hangingPunct="0">
        <a:spcBef>
          <a:spcPct val="0"/>
        </a:spcBef>
        <a:spcAft>
          <a:spcPct val="0"/>
        </a:spcAft>
        <a:defRPr sz="5000">
          <a:solidFill>
            <a:srgbClr val="FFFF66"/>
          </a:solidFill>
          <a:latin typeface="GoodDog Cool" pitchFamily="2" charset="0"/>
        </a:defRPr>
      </a:lvl3pPr>
      <a:lvl4pPr algn="ctr" rtl="0" eaLnBrk="0" fontAlgn="base" hangingPunct="0">
        <a:spcBef>
          <a:spcPct val="0"/>
        </a:spcBef>
        <a:spcAft>
          <a:spcPct val="0"/>
        </a:spcAft>
        <a:defRPr sz="5000">
          <a:solidFill>
            <a:srgbClr val="FFFF66"/>
          </a:solidFill>
          <a:latin typeface="GoodDog Cool" pitchFamily="2" charset="0"/>
        </a:defRPr>
      </a:lvl4pPr>
      <a:lvl5pPr algn="ctr" rtl="0" eaLnBrk="0" fontAlgn="base" hangingPunct="0">
        <a:spcBef>
          <a:spcPct val="0"/>
        </a:spcBef>
        <a:spcAft>
          <a:spcPct val="0"/>
        </a:spcAft>
        <a:defRPr sz="5000">
          <a:solidFill>
            <a:srgbClr val="FFFF66"/>
          </a:solidFill>
          <a:latin typeface="GoodDog Cool" pitchFamily="2" charset="0"/>
        </a:defRPr>
      </a:lvl5pPr>
      <a:lvl6pPr marL="380835" algn="ctr" rtl="0" fontAlgn="base">
        <a:spcBef>
          <a:spcPct val="0"/>
        </a:spcBef>
        <a:spcAft>
          <a:spcPct val="0"/>
        </a:spcAft>
        <a:defRPr sz="5000">
          <a:solidFill>
            <a:srgbClr val="FFFF66"/>
          </a:solidFill>
          <a:latin typeface="GoodDog Cool" pitchFamily="2" charset="0"/>
        </a:defRPr>
      </a:lvl6pPr>
      <a:lvl7pPr marL="761670" algn="ctr" rtl="0" fontAlgn="base">
        <a:spcBef>
          <a:spcPct val="0"/>
        </a:spcBef>
        <a:spcAft>
          <a:spcPct val="0"/>
        </a:spcAft>
        <a:defRPr sz="5000">
          <a:solidFill>
            <a:srgbClr val="FFFF66"/>
          </a:solidFill>
          <a:latin typeface="GoodDog Cool" pitchFamily="2" charset="0"/>
        </a:defRPr>
      </a:lvl7pPr>
      <a:lvl8pPr marL="1142503" algn="ctr" rtl="0" fontAlgn="base">
        <a:spcBef>
          <a:spcPct val="0"/>
        </a:spcBef>
        <a:spcAft>
          <a:spcPct val="0"/>
        </a:spcAft>
        <a:defRPr sz="5000">
          <a:solidFill>
            <a:srgbClr val="FFFF66"/>
          </a:solidFill>
          <a:latin typeface="GoodDog Cool" pitchFamily="2" charset="0"/>
        </a:defRPr>
      </a:lvl8pPr>
      <a:lvl9pPr marL="1523329" algn="ctr" rtl="0" fontAlgn="base">
        <a:spcBef>
          <a:spcPct val="0"/>
        </a:spcBef>
        <a:spcAft>
          <a:spcPct val="0"/>
        </a:spcAft>
        <a:defRPr sz="5000">
          <a:solidFill>
            <a:srgbClr val="FFFF66"/>
          </a:solidFill>
          <a:latin typeface="GoodDog Cool" pitchFamily="2" charset="0"/>
        </a:defRPr>
      </a:lvl9pPr>
    </p:titleStyle>
    <p:bodyStyle>
      <a:lvl1pPr marL="284163" indent="-284163" algn="l" rtl="0" eaLnBrk="0" fontAlgn="base" hangingPunct="0">
        <a:spcBef>
          <a:spcPct val="20000"/>
        </a:spcBef>
        <a:spcAft>
          <a:spcPct val="0"/>
        </a:spcAft>
        <a:buChar char="•"/>
        <a:defRPr sz="3200">
          <a:solidFill>
            <a:srgbClr val="33CC33"/>
          </a:solidFill>
          <a:latin typeface="+mn-lt"/>
          <a:ea typeface="+mn-ea"/>
          <a:cs typeface="+mn-cs"/>
        </a:defRPr>
      </a:lvl1pPr>
      <a:lvl2pPr marL="617538" indent="-236538" algn="l" rtl="0" eaLnBrk="0" fontAlgn="base" hangingPunct="0">
        <a:spcBef>
          <a:spcPct val="20000"/>
        </a:spcBef>
        <a:spcAft>
          <a:spcPct val="0"/>
        </a:spcAft>
        <a:buChar char="–"/>
        <a:defRPr sz="2300">
          <a:solidFill>
            <a:srgbClr val="FFFFFF"/>
          </a:solidFill>
          <a:latin typeface="+mn-lt"/>
        </a:defRPr>
      </a:lvl2pPr>
      <a:lvl3pPr marL="950913" indent="-188913" algn="l" rtl="0" eaLnBrk="0" fontAlgn="base" hangingPunct="0">
        <a:spcBef>
          <a:spcPct val="20000"/>
        </a:spcBef>
        <a:spcAft>
          <a:spcPct val="0"/>
        </a:spcAft>
        <a:buChar char="•"/>
        <a:defRPr sz="2000">
          <a:solidFill>
            <a:srgbClr val="FFFFFF"/>
          </a:solidFill>
          <a:latin typeface="+mn-lt"/>
        </a:defRPr>
      </a:lvl3pPr>
      <a:lvl4pPr marL="1331913" indent="-188913" algn="l" rtl="0" eaLnBrk="0" fontAlgn="base" hangingPunct="0">
        <a:spcBef>
          <a:spcPct val="20000"/>
        </a:spcBef>
        <a:spcAft>
          <a:spcPct val="0"/>
        </a:spcAft>
        <a:buChar char="–"/>
        <a:defRPr sz="1700">
          <a:solidFill>
            <a:srgbClr val="FFFFFF"/>
          </a:solidFill>
          <a:latin typeface="+mn-lt"/>
        </a:defRPr>
      </a:lvl4pPr>
      <a:lvl5pPr marL="1712913" indent="-188913" algn="l" rtl="0" eaLnBrk="0" fontAlgn="base" hangingPunct="0">
        <a:spcBef>
          <a:spcPct val="20000"/>
        </a:spcBef>
        <a:spcAft>
          <a:spcPct val="0"/>
        </a:spcAft>
        <a:buChar char="»"/>
        <a:defRPr sz="1700">
          <a:solidFill>
            <a:srgbClr val="FFFFFF"/>
          </a:solidFill>
          <a:latin typeface="+mn-lt"/>
        </a:defRPr>
      </a:lvl5pPr>
      <a:lvl6pPr marL="2094578" indent="-190417" algn="l" rtl="0" fontAlgn="base">
        <a:spcBef>
          <a:spcPct val="20000"/>
        </a:spcBef>
        <a:spcAft>
          <a:spcPct val="0"/>
        </a:spcAft>
        <a:buChar char="»"/>
        <a:defRPr sz="1700">
          <a:solidFill>
            <a:srgbClr val="FFFFFF"/>
          </a:solidFill>
          <a:latin typeface="+mn-lt"/>
        </a:defRPr>
      </a:lvl6pPr>
      <a:lvl7pPr marL="2475411" indent="-190417" algn="l" rtl="0" fontAlgn="base">
        <a:spcBef>
          <a:spcPct val="20000"/>
        </a:spcBef>
        <a:spcAft>
          <a:spcPct val="0"/>
        </a:spcAft>
        <a:buChar char="»"/>
        <a:defRPr sz="1700">
          <a:solidFill>
            <a:srgbClr val="FFFFFF"/>
          </a:solidFill>
          <a:latin typeface="+mn-lt"/>
        </a:defRPr>
      </a:lvl7pPr>
      <a:lvl8pPr marL="2856237" indent="-190417" algn="l" rtl="0" fontAlgn="base">
        <a:spcBef>
          <a:spcPct val="20000"/>
        </a:spcBef>
        <a:spcAft>
          <a:spcPct val="0"/>
        </a:spcAft>
        <a:buChar char="»"/>
        <a:defRPr sz="1700">
          <a:solidFill>
            <a:srgbClr val="FFFFFF"/>
          </a:solidFill>
          <a:latin typeface="+mn-lt"/>
        </a:defRPr>
      </a:lvl8pPr>
      <a:lvl9pPr marL="3237071" indent="-190417" algn="l" rtl="0" fontAlgn="base">
        <a:spcBef>
          <a:spcPct val="20000"/>
        </a:spcBef>
        <a:spcAft>
          <a:spcPct val="0"/>
        </a:spcAft>
        <a:buChar char="»"/>
        <a:defRPr sz="1700">
          <a:solidFill>
            <a:srgbClr val="FFFFFF"/>
          </a:solidFill>
          <a:latin typeface="+mn-lt"/>
        </a:defRPr>
      </a:lvl9pPr>
    </p:bodyStyle>
    <p:otherStyle>
      <a:defPPr>
        <a:defRPr lang="en-US"/>
      </a:defPPr>
      <a:lvl1pPr marL="0" algn="l" defTabSz="761670" rtl="0" eaLnBrk="1" latinLnBrk="0" hangingPunct="1">
        <a:defRPr sz="1500" kern="1200">
          <a:solidFill>
            <a:schemeClr val="tx1"/>
          </a:solidFill>
          <a:latin typeface="+mn-lt"/>
          <a:ea typeface="+mn-ea"/>
          <a:cs typeface="+mn-cs"/>
        </a:defRPr>
      </a:lvl1pPr>
      <a:lvl2pPr marL="380835" algn="l" defTabSz="761670" rtl="0" eaLnBrk="1" latinLnBrk="0" hangingPunct="1">
        <a:defRPr sz="1500" kern="1200">
          <a:solidFill>
            <a:schemeClr val="tx1"/>
          </a:solidFill>
          <a:latin typeface="+mn-lt"/>
          <a:ea typeface="+mn-ea"/>
          <a:cs typeface="+mn-cs"/>
        </a:defRPr>
      </a:lvl2pPr>
      <a:lvl3pPr marL="761670" algn="l" defTabSz="761670" rtl="0" eaLnBrk="1" latinLnBrk="0" hangingPunct="1">
        <a:defRPr sz="1500" kern="1200">
          <a:solidFill>
            <a:schemeClr val="tx1"/>
          </a:solidFill>
          <a:latin typeface="+mn-lt"/>
          <a:ea typeface="+mn-ea"/>
          <a:cs typeface="+mn-cs"/>
        </a:defRPr>
      </a:lvl3pPr>
      <a:lvl4pPr marL="1142503" algn="l" defTabSz="761670" rtl="0" eaLnBrk="1" latinLnBrk="0" hangingPunct="1">
        <a:defRPr sz="1500" kern="1200">
          <a:solidFill>
            <a:schemeClr val="tx1"/>
          </a:solidFill>
          <a:latin typeface="+mn-lt"/>
          <a:ea typeface="+mn-ea"/>
          <a:cs typeface="+mn-cs"/>
        </a:defRPr>
      </a:lvl4pPr>
      <a:lvl5pPr marL="1523329" algn="l" defTabSz="761670" rtl="0" eaLnBrk="1" latinLnBrk="0" hangingPunct="1">
        <a:defRPr sz="1500" kern="1200">
          <a:solidFill>
            <a:schemeClr val="tx1"/>
          </a:solidFill>
          <a:latin typeface="+mn-lt"/>
          <a:ea typeface="+mn-ea"/>
          <a:cs typeface="+mn-cs"/>
        </a:defRPr>
      </a:lvl5pPr>
      <a:lvl6pPr marL="1904162" algn="l" defTabSz="761670" rtl="0" eaLnBrk="1" latinLnBrk="0" hangingPunct="1">
        <a:defRPr sz="1500" kern="1200">
          <a:solidFill>
            <a:schemeClr val="tx1"/>
          </a:solidFill>
          <a:latin typeface="+mn-lt"/>
          <a:ea typeface="+mn-ea"/>
          <a:cs typeface="+mn-cs"/>
        </a:defRPr>
      </a:lvl6pPr>
      <a:lvl7pPr marL="2284997" algn="l" defTabSz="761670" rtl="0" eaLnBrk="1" latinLnBrk="0" hangingPunct="1">
        <a:defRPr sz="1500" kern="1200">
          <a:solidFill>
            <a:schemeClr val="tx1"/>
          </a:solidFill>
          <a:latin typeface="+mn-lt"/>
          <a:ea typeface="+mn-ea"/>
          <a:cs typeface="+mn-cs"/>
        </a:defRPr>
      </a:lvl7pPr>
      <a:lvl8pPr marL="2665827" algn="l" defTabSz="761670" rtl="0" eaLnBrk="1" latinLnBrk="0" hangingPunct="1">
        <a:defRPr sz="1500" kern="1200">
          <a:solidFill>
            <a:schemeClr val="tx1"/>
          </a:solidFill>
          <a:latin typeface="+mn-lt"/>
          <a:ea typeface="+mn-ea"/>
          <a:cs typeface="+mn-cs"/>
        </a:defRPr>
      </a:lvl8pPr>
      <a:lvl9pPr marL="3046658" algn="l" defTabSz="761670" rtl="0" eaLnBrk="1" latinLnBrk="0" hangingPunct="1">
        <a:defRPr sz="15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s>
            <a:gs pos="100000">
              <a:srgbClr val="00CC00"/>
            </a:gs>
          </a:gsLst>
          <a:lin ang="2700000" scaled="1"/>
        </a:gra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959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cs typeface="+mn-cs"/>
              </a:defRPr>
            </a:lvl1pPr>
          </a:lstStyle>
          <a:p>
            <a:pPr fontAlgn="base">
              <a:spcBef>
                <a:spcPct val="0"/>
              </a:spcBef>
              <a:spcAft>
                <a:spcPct val="0"/>
              </a:spcAft>
              <a:defRPr/>
            </a:pPr>
            <a:endParaRPr lang="en-US">
              <a:latin typeface="Times New Roman" pitchFamily="18" charset="0"/>
            </a:endParaRPr>
          </a:p>
        </p:txBody>
      </p:sp>
      <p:sp>
        <p:nvSpPr>
          <p:cNvPr id="595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cs typeface="+mn-cs"/>
              </a:defRPr>
            </a:lvl1pPr>
          </a:lstStyle>
          <a:p>
            <a:pPr fontAlgn="base">
              <a:spcBef>
                <a:spcPct val="0"/>
              </a:spcBef>
              <a:spcAft>
                <a:spcPct val="0"/>
              </a:spcAft>
              <a:defRPr/>
            </a:pPr>
            <a:endParaRPr lang="en-US">
              <a:latin typeface="Times New Roman" pitchFamily="18" charset="0"/>
            </a:endParaRPr>
          </a:p>
        </p:txBody>
      </p:sp>
      <p:sp>
        <p:nvSpPr>
          <p:cNvPr id="5959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mn-cs"/>
              </a:defRPr>
            </a:lvl1pPr>
          </a:lstStyle>
          <a:p>
            <a:pPr fontAlgn="base">
              <a:spcBef>
                <a:spcPct val="0"/>
              </a:spcBef>
              <a:spcAft>
                <a:spcPct val="0"/>
              </a:spcAft>
              <a:defRPr/>
            </a:pPr>
            <a:fld id="{5EDD8414-497F-4E37-9694-157748EFC9E7}" type="slidenum">
              <a:rPr lang="en-US">
                <a:latin typeface="Times New Roman" pitchFamily="18" charset="0"/>
              </a:rPr>
              <a:pPr fontAlgn="base">
                <a:spcBef>
                  <a:spcPct val="0"/>
                </a:spcBef>
                <a:spcAft>
                  <a:spcPct val="0"/>
                </a:spcAft>
                <a:defRPr/>
              </a:pPr>
              <a:t>‹#›</a:t>
            </a:fld>
            <a:endParaRPr lang="en-US">
              <a:latin typeface="Times New Roman" pitchFamily="18" charset="0"/>
            </a:endParaRPr>
          </a:p>
        </p:txBody>
      </p:sp>
    </p:spTree>
    <p:extLst>
      <p:ext uri="{BB962C8B-B14F-4D97-AF65-F5344CB8AC3E}">
        <p14:creationId xmlns:p14="http://schemas.microsoft.com/office/powerpoint/2010/main" val="592035248"/>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Lst>
  <p:txStyles>
    <p:titleStyle>
      <a:lvl1pPr algn="ctr" rtl="0" eaLnBrk="0" fontAlgn="base" hangingPunct="0">
        <a:spcBef>
          <a:spcPct val="0"/>
        </a:spcBef>
        <a:spcAft>
          <a:spcPct val="0"/>
        </a:spcAft>
        <a:defRPr sz="6000">
          <a:solidFill>
            <a:srgbClr val="FFFF66"/>
          </a:solidFill>
          <a:latin typeface="+mj-lt"/>
          <a:ea typeface="+mj-ea"/>
          <a:cs typeface="+mj-cs"/>
        </a:defRPr>
      </a:lvl1pPr>
      <a:lvl2pPr algn="ctr" rtl="0" eaLnBrk="0" fontAlgn="base" hangingPunct="0">
        <a:spcBef>
          <a:spcPct val="0"/>
        </a:spcBef>
        <a:spcAft>
          <a:spcPct val="0"/>
        </a:spcAft>
        <a:defRPr sz="6000">
          <a:solidFill>
            <a:srgbClr val="FFFF66"/>
          </a:solidFill>
          <a:latin typeface="GoodDog Cool" pitchFamily="2" charset="0"/>
        </a:defRPr>
      </a:lvl2pPr>
      <a:lvl3pPr algn="ctr" rtl="0" eaLnBrk="0" fontAlgn="base" hangingPunct="0">
        <a:spcBef>
          <a:spcPct val="0"/>
        </a:spcBef>
        <a:spcAft>
          <a:spcPct val="0"/>
        </a:spcAft>
        <a:defRPr sz="6000">
          <a:solidFill>
            <a:srgbClr val="FFFF66"/>
          </a:solidFill>
          <a:latin typeface="GoodDog Cool" pitchFamily="2" charset="0"/>
        </a:defRPr>
      </a:lvl3pPr>
      <a:lvl4pPr algn="ctr" rtl="0" eaLnBrk="0" fontAlgn="base" hangingPunct="0">
        <a:spcBef>
          <a:spcPct val="0"/>
        </a:spcBef>
        <a:spcAft>
          <a:spcPct val="0"/>
        </a:spcAft>
        <a:defRPr sz="6000">
          <a:solidFill>
            <a:srgbClr val="FFFF66"/>
          </a:solidFill>
          <a:latin typeface="GoodDog Cool" pitchFamily="2" charset="0"/>
        </a:defRPr>
      </a:lvl4pPr>
      <a:lvl5pPr algn="ctr" rtl="0" eaLnBrk="0" fontAlgn="base" hangingPunct="0">
        <a:spcBef>
          <a:spcPct val="0"/>
        </a:spcBef>
        <a:spcAft>
          <a:spcPct val="0"/>
        </a:spcAft>
        <a:defRPr sz="6000">
          <a:solidFill>
            <a:srgbClr val="FFFF66"/>
          </a:solidFill>
          <a:latin typeface="GoodDog Cool" pitchFamily="2" charset="0"/>
        </a:defRPr>
      </a:lvl5pPr>
      <a:lvl6pPr marL="457200" algn="ctr" rtl="0" fontAlgn="base">
        <a:spcBef>
          <a:spcPct val="0"/>
        </a:spcBef>
        <a:spcAft>
          <a:spcPct val="0"/>
        </a:spcAft>
        <a:defRPr sz="6000">
          <a:solidFill>
            <a:srgbClr val="FFFF66"/>
          </a:solidFill>
          <a:latin typeface="GoodDog Cool" pitchFamily="2" charset="0"/>
        </a:defRPr>
      </a:lvl6pPr>
      <a:lvl7pPr marL="914400" algn="ctr" rtl="0" fontAlgn="base">
        <a:spcBef>
          <a:spcPct val="0"/>
        </a:spcBef>
        <a:spcAft>
          <a:spcPct val="0"/>
        </a:spcAft>
        <a:defRPr sz="6000">
          <a:solidFill>
            <a:srgbClr val="FFFF66"/>
          </a:solidFill>
          <a:latin typeface="GoodDog Cool" pitchFamily="2" charset="0"/>
        </a:defRPr>
      </a:lvl7pPr>
      <a:lvl8pPr marL="1371600" algn="ctr" rtl="0" fontAlgn="base">
        <a:spcBef>
          <a:spcPct val="0"/>
        </a:spcBef>
        <a:spcAft>
          <a:spcPct val="0"/>
        </a:spcAft>
        <a:defRPr sz="6000">
          <a:solidFill>
            <a:srgbClr val="FFFF66"/>
          </a:solidFill>
          <a:latin typeface="GoodDog Cool" pitchFamily="2" charset="0"/>
        </a:defRPr>
      </a:lvl8pPr>
      <a:lvl9pPr marL="1828800" algn="ctr" rtl="0" fontAlgn="base">
        <a:spcBef>
          <a:spcPct val="0"/>
        </a:spcBef>
        <a:spcAft>
          <a:spcPct val="0"/>
        </a:spcAft>
        <a:defRPr sz="6000">
          <a:solidFill>
            <a:srgbClr val="FFFF66"/>
          </a:solidFill>
          <a:latin typeface="GoodDog Cool" pitchFamily="2" charset="0"/>
        </a:defRPr>
      </a:lvl9pPr>
    </p:titleStyle>
    <p:bodyStyle>
      <a:lvl1pPr marL="342900" indent="-342900" algn="l" rtl="0" eaLnBrk="0" fontAlgn="base" hangingPunct="0">
        <a:spcBef>
          <a:spcPct val="20000"/>
        </a:spcBef>
        <a:spcAft>
          <a:spcPct val="0"/>
        </a:spcAft>
        <a:buChar char="•"/>
        <a:defRPr sz="3800">
          <a:solidFill>
            <a:srgbClr val="33CC33"/>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219"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7"/>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D05CE6E2-4ABC-4BF1-B689-DF3F00DE3D3E}" type="datetimeFigureOut">
              <a:rPr lang="en-US"/>
              <a:pPr>
                <a:defRPr/>
              </a:pPr>
              <a:t>1/8/2018</a:t>
            </a:fld>
            <a:endParaRPr lang="en-US"/>
          </a:p>
        </p:txBody>
      </p:sp>
      <p:sp>
        <p:nvSpPr>
          <p:cNvPr id="5" name="Footer Placeholder 4"/>
          <p:cNvSpPr>
            <a:spLocks noGrp="1"/>
          </p:cNvSpPr>
          <p:nvPr>
            <p:ph type="ftr" sz="quarter" idx="3"/>
          </p:nvPr>
        </p:nvSpPr>
        <p:spPr>
          <a:xfrm>
            <a:off x="3124200" y="6356357"/>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7"/>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a:defRPr/>
            </a:pPr>
            <a:fld id="{86E8BC50-2691-4720-A310-BC0E7076E31C}" type="slidenum">
              <a:rPr lang="en-US"/>
              <a:pPr>
                <a:defRPr/>
              </a:pPr>
              <a:t>‹#›</a:t>
            </a:fld>
            <a:endParaRPr lang="en-US"/>
          </a:p>
        </p:txBody>
      </p:sp>
    </p:spTree>
    <p:extLst>
      <p:ext uri="{BB962C8B-B14F-4D97-AF65-F5344CB8AC3E}">
        <p14:creationId xmlns:p14="http://schemas.microsoft.com/office/powerpoint/2010/main" val="3819002085"/>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Pr>
        <a:solidFill>
          <a:srgbClr val="FFFFFF"/>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3" y="0"/>
            <a:ext cx="8873067" cy="6858000"/>
            <a:chOff x="0" y="0"/>
            <a:chExt cx="5589" cy="4320"/>
          </a:xfrm>
        </p:grpSpPr>
        <p:sp>
          <p:nvSpPr>
            <p:cNvPr id="3080" name="Rectangle 3"/>
            <p:cNvSpPr>
              <a:spLocks noChangeArrowheads="1"/>
            </p:cNvSpPr>
            <p:nvPr/>
          </p:nvSpPr>
          <p:spPr bwMode="ltGray">
            <a:xfrm>
              <a:off x="336" y="150"/>
              <a:ext cx="5253" cy="4026"/>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defRPr sz="1600">
                  <a:solidFill>
                    <a:srgbClr val="333300"/>
                  </a:solidFill>
                  <a:latin typeface="Times New Roman" pitchFamily="18" charset="0"/>
                </a:defRPr>
              </a:lvl1pPr>
              <a:lvl2pPr marL="742950" indent="-285750">
                <a:defRPr sz="1600">
                  <a:solidFill>
                    <a:srgbClr val="333300"/>
                  </a:solidFill>
                  <a:latin typeface="Times New Roman" pitchFamily="18" charset="0"/>
                </a:defRPr>
              </a:lvl2pPr>
              <a:lvl3pPr marL="1143000" indent="-228600">
                <a:defRPr sz="1600">
                  <a:solidFill>
                    <a:srgbClr val="333300"/>
                  </a:solidFill>
                  <a:latin typeface="Times New Roman" pitchFamily="18" charset="0"/>
                </a:defRPr>
              </a:lvl3pPr>
              <a:lvl4pPr marL="1600200" indent="-228600">
                <a:defRPr sz="1600">
                  <a:solidFill>
                    <a:srgbClr val="333300"/>
                  </a:solidFill>
                  <a:latin typeface="Times New Roman" pitchFamily="18" charset="0"/>
                </a:defRPr>
              </a:lvl4pPr>
              <a:lvl5pPr marL="2057400" indent="-22860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pPr algn="ctr" eaLnBrk="0" fontAlgn="base" hangingPunct="0">
                <a:spcBef>
                  <a:spcPct val="0"/>
                </a:spcBef>
                <a:spcAft>
                  <a:spcPct val="0"/>
                </a:spcAft>
                <a:defRPr/>
              </a:pPr>
              <a:endParaRPr lang="en-US" altLang="en-US" smtClean="0"/>
            </a:p>
          </p:txBody>
        </p:sp>
        <p:pic>
          <p:nvPicPr>
            <p:cNvPr id="3081" name="Picture 4" descr="minispi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ltGray">
            <a:xfrm>
              <a:off x="0" y="0"/>
              <a:ext cx="67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 name="Line 5"/>
            <p:cNvSpPr>
              <a:spLocks noChangeShapeType="1"/>
            </p:cNvSpPr>
            <p:nvPr/>
          </p:nvSpPr>
          <p:spPr bwMode="ltGray">
            <a:xfrm>
              <a:off x="640" y="1008"/>
              <a:ext cx="488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lang="en-US" sz="1600" smtClean="0">
                <a:solidFill>
                  <a:srgbClr val="333300"/>
                </a:solidFill>
              </a:endParaRPr>
            </a:p>
          </p:txBody>
        </p:sp>
      </p:grpSp>
      <p:sp>
        <p:nvSpPr>
          <p:cNvPr id="3075" name="Rectangle 6"/>
          <p:cNvSpPr>
            <a:spLocks noGrp="1" noChangeArrowheads="1"/>
          </p:cNvSpPr>
          <p:nvPr>
            <p:ph type="title"/>
          </p:nvPr>
        </p:nvSpPr>
        <p:spPr bwMode="auto">
          <a:xfrm>
            <a:off x="990600" y="457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6" name="Rectangle 7"/>
          <p:cNvSpPr>
            <a:spLocks noGrp="1" noChangeArrowheads="1"/>
          </p:cNvSpPr>
          <p:nvPr>
            <p:ph type="body" idx="1"/>
          </p:nvPr>
        </p:nvSpPr>
        <p:spPr bwMode="auto">
          <a:xfrm>
            <a:off x="990600" y="18288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79272" name="Rectangle 8"/>
          <p:cNvSpPr>
            <a:spLocks noGrp="1" noChangeArrowheads="1"/>
          </p:cNvSpPr>
          <p:nvPr>
            <p:ph type="dt" sz="half" idx="2"/>
          </p:nvPr>
        </p:nvSpPr>
        <p:spPr bwMode="auto">
          <a:xfrm>
            <a:off x="990600" y="60960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a:spcBef>
                <a:spcPct val="50000"/>
              </a:spcBef>
              <a:defRPr sz="1400">
                <a:solidFill>
                  <a:schemeClr val="bg2"/>
                </a:solidFill>
              </a:defRPr>
            </a:lvl1pPr>
          </a:lstStyle>
          <a:p>
            <a:pPr eaLnBrk="0" fontAlgn="base" hangingPunct="0">
              <a:spcAft>
                <a:spcPct val="0"/>
              </a:spcAft>
              <a:defRPr/>
            </a:pPr>
            <a:endParaRPr lang="en-US">
              <a:solidFill>
                <a:srgbClr val="A08366"/>
              </a:solidFill>
            </a:endParaRPr>
          </a:p>
        </p:txBody>
      </p:sp>
      <p:sp>
        <p:nvSpPr>
          <p:cNvPr id="779273" name="Rectangle 9"/>
          <p:cNvSpPr>
            <a:spLocks noGrp="1" noChangeArrowheads="1"/>
          </p:cNvSpPr>
          <p:nvPr>
            <p:ph type="ftr" sz="quarter" idx="3"/>
          </p:nvPr>
        </p:nvSpPr>
        <p:spPr bwMode="auto">
          <a:xfrm>
            <a:off x="3429000" y="60960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solidFill>
                  <a:schemeClr val="bg2"/>
                </a:solidFill>
              </a:defRPr>
            </a:lvl1pPr>
          </a:lstStyle>
          <a:p>
            <a:pPr algn="ctr" eaLnBrk="0" fontAlgn="base" hangingPunct="0">
              <a:spcAft>
                <a:spcPct val="0"/>
              </a:spcAft>
              <a:defRPr/>
            </a:pPr>
            <a:endParaRPr lang="en-US">
              <a:solidFill>
                <a:srgbClr val="A08366"/>
              </a:solidFill>
            </a:endParaRPr>
          </a:p>
        </p:txBody>
      </p:sp>
      <p:sp>
        <p:nvSpPr>
          <p:cNvPr id="779274" name="Rectangle 10"/>
          <p:cNvSpPr>
            <a:spLocks noGrp="1" noChangeArrowheads="1"/>
          </p:cNvSpPr>
          <p:nvPr>
            <p:ph type="sldNum" sz="quarter" idx="4"/>
          </p:nvPr>
        </p:nvSpPr>
        <p:spPr bwMode="auto">
          <a:xfrm>
            <a:off x="6858000" y="60960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solidFill>
                  <a:schemeClr val="bg2"/>
                </a:solidFill>
              </a:defRPr>
            </a:lvl1pPr>
          </a:lstStyle>
          <a:p>
            <a:pPr eaLnBrk="0" fontAlgn="base" hangingPunct="0">
              <a:spcAft>
                <a:spcPct val="0"/>
              </a:spcAft>
              <a:defRPr/>
            </a:pPr>
            <a:fld id="{B12F5A22-CD99-488D-B752-AD78B506D129}" type="slidenum">
              <a:rPr lang="en-US">
                <a:solidFill>
                  <a:srgbClr val="A08366"/>
                </a:solidFill>
              </a:rPr>
              <a:pPr eaLnBrk="0" fontAlgn="base" hangingPunct="0">
                <a:spcAft>
                  <a:spcPct val="0"/>
                </a:spcAft>
                <a:defRPr/>
              </a:pPr>
              <a:t>‹#›</a:t>
            </a:fld>
            <a:endParaRPr lang="en-US">
              <a:solidFill>
                <a:srgbClr val="A08366"/>
              </a:solidFill>
            </a:endParaRPr>
          </a:p>
        </p:txBody>
      </p:sp>
    </p:spTree>
    <p:extLst>
      <p:ext uri="{BB962C8B-B14F-4D97-AF65-F5344CB8AC3E}">
        <p14:creationId xmlns:p14="http://schemas.microsoft.com/office/powerpoint/2010/main" val="280661993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90000"/>
        <a:buFont typeface="Monotype Sorts"/>
        <a:buChar char="4"/>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kumimoji="1" sz="28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kumimoji="1" sz="24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1"/>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1"/>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1"/>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1"/>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alpha val="36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2AB9DE-5E61-4D74-971D-0ABD9E763D29}" type="datetime1">
              <a:rPr lang="en-US" smtClean="0">
                <a:solidFill>
                  <a:prstClr val="black">
                    <a:tint val="75000"/>
                  </a:prstClr>
                </a:solidFill>
              </a:rPr>
              <a:pPr/>
              <a:t>1/8/2018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0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0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428671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855" r:id="rId14"/>
    <p:sldLayoutId id="2147483856"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alpha val="36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2AB9DE-5E61-4D74-971D-0ABD9E763D29}" type="datetime1">
              <a:rPr lang="en-US" smtClean="0">
                <a:solidFill>
                  <a:prstClr val="black">
                    <a:tint val="75000"/>
                  </a:prstClr>
                </a:solidFill>
              </a:rPr>
              <a:pPr/>
              <a:t>1/8/2018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40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40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07DB67-C925-4AC8-B5F6-95B530202B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829367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s>
            <a:gs pos="100000">
              <a:srgbClr val="00CC00"/>
            </a:gs>
          </a:gsLst>
          <a:lin ang="2700000" scaled="1"/>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959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cs typeface="+mn-cs"/>
              </a:defRPr>
            </a:lvl1pPr>
          </a:lstStyle>
          <a:p>
            <a:pPr fontAlgn="base">
              <a:spcBef>
                <a:spcPct val="0"/>
              </a:spcBef>
              <a:spcAft>
                <a:spcPct val="0"/>
              </a:spcAft>
              <a:defRPr/>
            </a:pPr>
            <a:endParaRPr lang="en-US">
              <a:latin typeface="Times New Roman" pitchFamily="18" charset="0"/>
            </a:endParaRPr>
          </a:p>
        </p:txBody>
      </p:sp>
      <p:sp>
        <p:nvSpPr>
          <p:cNvPr id="595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cs typeface="+mn-cs"/>
              </a:defRPr>
            </a:lvl1pPr>
          </a:lstStyle>
          <a:p>
            <a:pPr fontAlgn="base">
              <a:spcBef>
                <a:spcPct val="0"/>
              </a:spcBef>
              <a:spcAft>
                <a:spcPct val="0"/>
              </a:spcAft>
              <a:defRPr/>
            </a:pPr>
            <a:endParaRPr lang="en-US">
              <a:latin typeface="Times New Roman" pitchFamily="18" charset="0"/>
            </a:endParaRPr>
          </a:p>
        </p:txBody>
      </p:sp>
      <p:sp>
        <p:nvSpPr>
          <p:cNvPr id="5959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mn-cs"/>
              </a:defRPr>
            </a:lvl1pPr>
          </a:lstStyle>
          <a:p>
            <a:pPr fontAlgn="base">
              <a:spcBef>
                <a:spcPct val="0"/>
              </a:spcBef>
              <a:spcAft>
                <a:spcPct val="0"/>
              </a:spcAft>
              <a:defRPr/>
            </a:pPr>
            <a:fld id="{4710397D-7582-47DB-BF21-CE059EFCE48C}" type="slidenum">
              <a:rPr lang="en-US">
                <a:latin typeface="Times New Roman" pitchFamily="18" charset="0"/>
              </a:rPr>
              <a:pPr fontAlgn="base">
                <a:spcBef>
                  <a:spcPct val="0"/>
                </a:spcBef>
                <a:spcAft>
                  <a:spcPct val="0"/>
                </a:spcAft>
                <a:defRPr/>
              </a:pPr>
              <a:t>‹#›</a:t>
            </a:fld>
            <a:endParaRPr lang="en-US">
              <a:latin typeface="Times New Roman" pitchFamily="18" charset="0"/>
            </a:endParaRPr>
          </a:p>
        </p:txBody>
      </p:sp>
    </p:spTree>
    <p:extLst>
      <p:ext uri="{BB962C8B-B14F-4D97-AF65-F5344CB8AC3E}">
        <p14:creationId xmlns:p14="http://schemas.microsoft.com/office/powerpoint/2010/main" val="136805266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xStyles>
    <p:titleStyle>
      <a:lvl1pPr algn="ctr" rtl="0" eaLnBrk="0" fontAlgn="base" hangingPunct="0">
        <a:spcBef>
          <a:spcPct val="0"/>
        </a:spcBef>
        <a:spcAft>
          <a:spcPct val="0"/>
        </a:spcAft>
        <a:defRPr sz="6000">
          <a:solidFill>
            <a:srgbClr val="FFFF66"/>
          </a:solidFill>
          <a:latin typeface="+mj-lt"/>
          <a:ea typeface="+mj-ea"/>
          <a:cs typeface="+mj-cs"/>
        </a:defRPr>
      </a:lvl1pPr>
      <a:lvl2pPr algn="ctr" rtl="0" eaLnBrk="0" fontAlgn="base" hangingPunct="0">
        <a:spcBef>
          <a:spcPct val="0"/>
        </a:spcBef>
        <a:spcAft>
          <a:spcPct val="0"/>
        </a:spcAft>
        <a:defRPr sz="6000">
          <a:solidFill>
            <a:srgbClr val="FFFF66"/>
          </a:solidFill>
          <a:latin typeface="GoodDog Cool" pitchFamily="2" charset="0"/>
        </a:defRPr>
      </a:lvl2pPr>
      <a:lvl3pPr algn="ctr" rtl="0" eaLnBrk="0" fontAlgn="base" hangingPunct="0">
        <a:spcBef>
          <a:spcPct val="0"/>
        </a:spcBef>
        <a:spcAft>
          <a:spcPct val="0"/>
        </a:spcAft>
        <a:defRPr sz="6000">
          <a:solidFill>
            <a:srgbClr val="FFFF66"/>
          </a:solidFill>
          <a:latin typeface="GoodDog Cool" pitchFamily="2" charset="0"/>
        </a:defRPr>
      </a:lvl3pPr>
      <a:lvl4pPr algn="ctr" rtl="0" eaLnBrk="0" fontAlgn="base" hangingPunct="0">
        <a:spcBef>
          <a:spcPct val="0"/>
        </a:spcBef>
        <a:spcAft>
          <a:spcPct val="0"/>
        </a:spcAft>
        <a:defRPr sz="6000">
          <a:solidFill>
            <a:srgbClr val="FFFF66"/>
          </a:solidFill>
          <a:latin typeface="GoodDog Cool" pitchFamily="2" charset="0"/>
        </a:defRPr>
      </a:lvl4pPr>
      <a:lvl5pPr algn="ctr" rtl="0" eaLnBrk="0" fontAlgn="base" hangingPunct="0">
        <a:spcBef>
          <a:spcPct val="0"/>
        </a:spcBef>
        <a:spcAft>
          <a:spcPct val="0"/>
        </a:spcAft>
        <a:defRPr sz="6000">
          <a:solidFill>
            <a:srgbClr val="FFFF66"/>
          </a:solidFill>
          <a:latin typeface="GoodDog Cool" pitchFamily="2" charset="0"/>
        </a:defRPr>
      </a:lvl5pPr>
      <a:lvl6pPr marL="457200" algn="ctr" rtl="0" fontAlgn="base">
        <a:spcBef>
          <a:spcPct val="0"/>
        </a:spcBef>
        <a:spcAft>
          <a:spcPct val="0"/>
        </a:spcAft>
        <a:defRPr sz="6000">
          <a:solidFill>
            <a:srgbClr val="FFFF66"/>
          </a:solidFill>
          <a:latin typeface="GoodDog Cool" pitchFamily="2" charset="0"/>
        </a:defRPr>
      </a:lvl6pPr>
      <a:lvl7pPr marL="914400" algn="ctr" rtl="0" fontAlgn="base">
        <a:spcBef>
          <a:spcPct val="0"/>
        </a:spcBef>
        <a:spcAft>
          <a:spcPct val="0"/>
        </a:spcAft>
        <a:defRPr sz="6000">
          <a:solidFill>
            <a:srgbClr val="FFFF66"/>
          </a:solidFill>
          <a:latin typeface="GoodDog Cool" pitchFamily="2" charset="0"/>
        </a:defRPr>
      </a:lvl7pPr>
      <a:lvl8pPr marL="1371600" algn="ctr" rtl="0" fontAlgn="base">
        <a:spcBef>
          <a:spcPct val="0"/>
        </a:spcBef>
        <a:spcAft>
          <a:spcPct val="0"/>
        </a:spcAft>
        <a:defRPr sz="6000">
          <a:solidFill>
            <a:srgbClr val="FFFF66"/>
          </a:solidFill>
          <a:latin typeface="GoodDog Cool" pitchFamily="2" charset="0"/>
        </a:defRPr>
      </a:lvl8pPr>
      <a:lvl9pPr marL="1828800" algn="ctr" rtl="0" fontAlgn="base">
        <a:spcBef>
          <a:spcPct val="0"/>
        </a:spcBef>
        <a:spcAft>
          <a:spcPct val="0"/>
        </a:spcAft>
        <a:defRPr sz="6000">
          <a:solidFill>
            <a:srgbClr val="FFFF66"/>
          </a:solidFill>
          <a:latin typeface="GoodDog Cool" pitchFamily="2" charset="0"/>
        </a:defRPr>
      </a:lvl9pPr>
    </p:titleStyle>
    <p:bodyStyle>
      <a:lvl1pPr marL="342900" indent="-342900" algn="l" rtl="0" eaLnBrk="0" fontAlgn="base" hangingPunct="0">
        <a:spcBef>
          <a:spcPct val="20000"/>
        </a:spcBef>
        <a:spcAft>
          <a:spcPct val="0"/>
        </a:spcAft>
        <a:buChar char="•"/>
        <a:defRPr sz="3800">
          <a:solidFill>
            <a:srgbClr val="33CC33"/>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s>
            <a:gs pos="100000">
              <a:srgbClr val="00CC00"/>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959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chemeClr val="tx1"/>
                </a:solidFill>
                <a:cs typeface="+mn-cs"/>
              </a:defRPr>
            </a:lvl1pPr>
          </a:lstStyle>
          <a:p>
            <a:pPr fontAlgn="base">
              <a:spcBef>
                <a:spcPct val="0"/>
              </a:spcBef>
              <a:spcAft>
                <a:spcPct val="0"/>
              </a:spcAft>
              <a:defRPr/>
            </a:pPr>
            <a:endParaRPr lang="en-US">
              <a:solidFill>
                <a:srgbClr val="000000"/>
              </a:solidFill>
              <a:latin typeface="Times New Roman" pitchFamily="18" charset="0"/>
            </a:endParaRPr>
          </a:p>
        </p:txBody>
      </p:sp>
      <p:sp>
        <p:nvSpPr>
          <p:cNvPr id="595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cs typeface="+mn-cs"/>
              </a:defRPr>
            </a:lvl1pPr>
          </a:lstStyle>
          <a:p>
            <a:pPr fontAlgn="base">
              <a:spcBef>
                <a:spcPct val="0"/>
              </a:spcBef>
              <a:spcAft>
                <a:spcPct val="0"/>
              </a:spcAft>
              <a:defRPr/>
            </a:pPr>
            <a:endParaRPr lang="en-US">
              <a:solidFill>
                <a:srgbClr val="000000"/>
              </a:solidFill>
              <a:latin typeface="Times New Roman" pitchFamily="18" charset="0"/>
            </a:endParaRPr>
          </a:p>
        </p:txBody>
      </p:sp>
      <p:sp>
        <p:nvSpPr>
          <p:cNvPr id="5959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cs typeface="+mn-cs"/>
              </a:defRPr>
            </a:lvl1pPr>
          </a:lstStyle>
          <a:p>
            <a:pPr fontAlgn="base">
              <a:spcBef>
                <a:spcPct val="0"/>
              </a:spcBef>
              <a:spcAft>
                <a:spcPct val="0"/>
              </a:spcAft>
              <a:defRPr/>
            </a:pPr>
            <a:fld id="{1F3402DB-BB64-47D2-B7D1-A67D84BE2F7F}" type="slidenum">
              <a:rPr lang="en-US">
                <a:solidFill>
                  <a:srgbClr val="000000"/>
                </a:solidFill>
                <a:latin typeface="Times New Roman" pitchFamily="18" charset="0"/>
              </a:rPr>
              <a:pPr fontAlgn="base">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80710958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Lst>
  <p:txStyles>
    <p:titleStyle>
      <a:lvl1pPr algn="ctr" rtl="0" eaLnBrk="0" fontAlgn="base" hangingPunct="0">
        <a:spcBef>
          <a:spcPct val="0"/>
        </a:spcBef>
        <a:spcAft>
          <a:spcPct val="0"/>
        </a:spcAft>
        <a:defRPr sz="6000">
          <a:solidFill>
            <a:srgbClr val="FFFF66"/>
          </a:solidFill>
          <a:latin typeface="+mj-lt"/>
          <a:ea typeface="+mj-ea"/>
          <a:cs typeface="+mj-cs"/>
        </a:defRPr>
      </a:lvl1pPr>
      <a:lvl2pPr algn="ctr" rtl="0" eaLnBrk="0" fontAlgn="base" hangingPunct="0">
        <a:spcBef>
          <a:spcPct val="0"/>
        </a:spcBef>
        <a:spcAft>
          <a:spcPct val="0"/>
        </a:spcAft>
        <a:defRPr sz="6000">
          <a:solidFill>
            <a:srgbClr val="FFFF66"/>
          </a:solidFill>
          <a:latin typeface="GoodDog Cool" pitchFamily="2" charset="0"/>
        </a:defRPr>
      </a:lvl2pPr>
      <a:lvl3pPr algn="ctr" rtl="0" eaLnBrk="0" fontAlgn="base" hangingPunct="0">
        <a:spcBef>
          <a:spcPct val="0"/>
        </a:spcBef>
        <a:spcAft>
          <a:spcPct val="0"/>
        </a:spcAft>
        <a:defRPr sz="6000">
          <a:solidFill>
            <a:srgbClr val="FFFF66"/>
          </a:solidFill>
          <a:latin typeface="GoodDog Cool" pitchFamily="2" charset="0"/>
        </a:defRPr>
      </a:lvl3pPr>
      <a:lvl4pPr algn="ctr" rtl="0" eaLnBrk="0" fontAlgn="base" hangingPunct="0">
        <a:spcBef>
          <a:spcPct val="0"/>
        </a:spcBef>
        <a:spcAft>
          <a:spcPct val="0"/>
        </a:spcAft>
        <a:defRPr sz="6000">
          <a:solidFill>
            <a:srgbClr val="FFFF66"/>
          </a:solidFill>
          <a:latin typeface="GoodDog Cool" pitchFamily="2" charset="0"/>
        </a:defRPr>
      </a:lvl4pPr>
      <a:lvl5pPr algn="ctr" rtl="0" eaLnBrk="0" fontAlgn="base" hangingPunct="0">
        <a:spcBef>
          <a:spcPct val="0"/>
        </a:spcBef>
        <a:spcAft>
          <a:spcPct val="0"/>
        </a:spcAft>
        <a:defRPr sz="6000">
          <a:solidFill>
            <a:srgbClr val="FFFF66"/>
          </a:solidFill>
          <a:latin typeface="GoodDog Cool" pitchFamily="2" charset="0"/>
        </a:defRPr>
      </a:lvl5pPr>
      <a:lvl6pPr marL="457200" algn="ctr" rtl="0" fontAlgn="base">
        <a:spcBef>
          <a:spcPct val="0"/>
        </a:spcBef>
        <a:spcAft>
          <a:spcPct val="0"/>
        </a:spcAft>
        <a:defRPr sz="6000">
          <a:solidFill>
            <a:srgbClr val="FFFF66"/>
          </a:solidFill>
          <a:latin typeface="GoodDog Cool" pitchFamily="2" charset="0"/>
        </a:defRPr>
      </a:lvl6pPr>
      <a:lvl7pPr marL="914400" algn="ctr" rtl="0" fontAlgn="base">
        <a:spcBef>
          <a:spcPct val="0"/>
        </a:spcBef>
        <a:spcAft>
          <a:spcPct val="0"/>
        </a:spcAft>
        <a:defRPr sz="6000">
          <a:solidFill>
            <a:srgbClr val="FFFF66"/>
          </a:solidFill>
          <a:latin typeface="GoodDog Cool" pitchFamily="2" charset="0"/>
        </a:defRPr>
      </a:lvl7pPr>
      <a:lvl8pPr marL="1371600" algn="ctr" rtl="0" fontAlgn="base">
        <a:spcBef>
          <a:spcPct val="0"/>
        </a:spcBef>
        <a:spcAft>
          <a:spcPct val="0"/>
        </a:spcAft>
        <a:defRPr sz="6000">
          <a:solidFill>
            <a:srgbClr val="FFFF66"/>
          </a:solidFill>
          <a:latin typeface="GoodDog Cool" pitchFamily="2" charset="0"/>
        </a:defRPr>
      </a:lvl8pPr>
      <a:lvl9pPr marL="1828800" algn="ctr" rtl="0" fontAlgn="base">
        <a:spcBef>
          <a:spcPct val="0"/>
        </a:spcBef>
        <a:spcAft>
          <a:spcPct val="0"/>
        </a:spcAft>
        <a:defRPr sz="6000">
          <a:solidFill>
            <a:srgbClr val="FFFF66"/>
          </a:solidFill>
          <a:latin typeface="GoodDog Cool" pitchFamily="2" charset="0"/>
        </a:defRPr>
      </a:lvl9pPr>
    </p:titleStyle>
    <p:bodyStyle>
      <a:lvl1pPr marL="342900" indent="-342900" algn="l" rtl="0" eaLnBrk="0" fontAlgn="base" hangingPunct="0">
        <a:spcBef>
          <a:spcPct val="20000"/>
        </a:spcBef>
        <a:spcAft>
          <a:spcPct val="0"/>
        </a:spcAft>
        <a:buChar char="•"/>
        <a:defRPr sz="3800">
          <a:solidFill>
            <a:srgbClr val="33CC33"/>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813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7813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algn="ctr" eaLnBrk="0" fontAlgn="base" hangingPunct="0">
              <a:spcBef>
                <a:spcPct val="0"/>
              </a:spcBef>
              <a:spcAft>
                <a:spcPct val="0"/>
              </a:spcAft>
              <a:defRPr/>
            </a:pPr>
            <a:endParaRPr lang="en-US">
              <a:solidFill>
                <a:srgbClr val="000000"/>
              </a:solidFill>
              <a:latin typeface="Times New Roman" pitchFamily="18" charset="0"/>
            </a:endParaRPr>
          </a:p>
        </p:txBody>
      </p:sp>
      <p:sp>
        <p:nvSpPr>
          <p:cNvPr id="7813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eaLnBrk="0" fontAlgn="base" hangingPunct="0">
              <a:spcBef>
                <a:spcPct val="0"/>
              </a:spcBef>
              <a:spcAft>
                <a:spcPct val="0"/>
              </a:spcAft>
              <a:defRPr/>
            </a:pPr>
            <a:fld id="{F9C68FC5-3FB8-4C7E-BBA5-5B02F712D263}"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400432201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rtl="0" eaLnBrk="0" fontAlgn="base" hangingPunct="0">
        <a:spcBef>
          <a:spcPct val="0"/>
        </a:spcBef>
        <a:spcAft>
          <a:spcPct val="0"/>
        </a:spcAft>
        <a:defRPr sz="6000">
          <a:solidFill>
            <a:srgbClr val="0033CC"/>
          </a:solidFill>
          <a:latin typeface="+mj-lt"/>
          <a:ea typeface="+mj-ea"/>
          <a:cs typeface="+mj-cs"/>
        </a:defRPr>
      </a:lvl1pPr>
      <a:lvl2pPr algn="ctr" rtl="0" eaLnBrk="0" fontAlgn="base" hangingPunct="0">
        <a:spcBef>
          <a:spcPct val="0"/>
        </a:spcBef>
        <a:spcAft>
          <a:spcPct val="0"/>
        </a:spcAft>
        <a:defRPr sz="6000">
          <a:solidFill>
            <a:srgbClr val="0033CC"/>
          </a:solidFill>
          <a:latin typeface="GoodDog Cool" pitchFamily="2" charset="0"/>
        </a:defRPr>
      </a:lvl2pPr>
      <a:lvl3pPr algn="ctr" rtl="0" eaLnBrk="0" fontAlgn="base" hangingPunct="0">
        <a:spcBef>
          <a:spcPct val="0"/>
        </a:spcBef>
        <a:spcAft>
          <a:spcPct val="0"/>
        </a:spcAft>
        <a:defRPr sz="6000">
          <a:solidFill>
            <a:srgbClr val="0033CC"/>
          </a:solidFill>
          <a:latin typeface="GoodDog Cool" pitchFamily="2" charset="0"/>
        </a:defRPr>
      </a:lvl3pPr>
      <a:lvl4pPr algn="ctr" rtl="0" eaLnBrk="0" fontAlgn="base" hangingPunct="0">
        <a:spcBef>
          <a:spcPct val="0"/>
        </a:spcBef>
        <a:spcAft>
          <a:spcPct val="0"/>
        </a:spcAft>
        <a:defRPr sz="6000">
          <a:solidFill>
            <a:srgbClr val="0033CC"/>
          </a:solidFill>
          <a:latin typeface="GoodDog Cool" pitchFamily="2" charset="0"/>
        </a:defRPr>
      </a:lvl4pPr>
      <a:lvl5pPr algn="ctr" rtl="0" eaLnBrk="0" fontAlgn="base" hangingPunct="0">
        <a:spcBef>
          <a:spcPct val="0"/>
        </a:spcBef>
        <a:spcAft>
          <a:spcPct val="0"/>
        </a:spcAft>
        <a:defRPr sz="6000">
          <a:solidFill>
            <a:srgbClr val="0033CC"/>
          </a:solidFill>
          <a:latin typeface="GoodDog Cool" pitchFamily="2" charset="0"/>
        </a:defRPr>
      </a:lvl5pPr>
      <a:lvl6pPr marL="457200" algn="ctr" rtl="0" fontAlgn="base">
        <a:spcBef>
          <a:spcPct val="0"/>
        </a:spcBef>
        <a:spcAft>
          <a:spcPct val="0"/>
        </a:spcAft>
        <a:defRPr sz="6000">
          <a:solidFill>
            <a:srgbClr val="0033CC"/>
          </a:solidFill>
          <a:latin typeface="GoodDog Cool" pitchFamily="2" charset="0"/>
        </a:defRPr>
      </a:lvl6pPr>
      <a:lvl7pPr marL="914400" algn="ctr" rtl="0" fontAlgn="base">
        <a:spcBef>
          <a:spcPct val="0"/>
        </a:spcBef>
        <a:spcAft>
          <a:spcPct val="0"/>
        </a:spcAft>
        <a:defRPr sz="6000">
          <a:solidFill>
            <a:srgbClr val="0033CC"/>
          </a:solidFill>
          <a:latin typeface="GoodDog Cool" pitchFamily="2" charset="0"/>
        </a:defRPr>
      </a:lvl7pPr>
      <a:lvl8pPr marL="1371600" algn="ctr" rtl="0" fontAlgn="base">
        <a:spcBef>
          <a:spcPct val="0"/>
        </a:spcBef>
        <a:spcAft>
          <a:spcPct val="0"/>
        </a:spcAft>
        <a:defRPr sz="6000">
          <a:solidFill>
            <a:srgbClr val="0033CC"/>
          </a:solidFill>
          <a:latin typeface="GoodDog Cool" pitchFamily="2" charset="0"/>
        </a:defRPr>
      </a:lvl8pPr>
      <a:lvl9pPr marL="1828800" algn="ctr" rtl="0" fontAlgn="base">
        <a:spcBef>
          <a:spcPct val="0"/>
        </a:spcBef>
        <a:spcAft>
          <a:spcPct val="0"/>
        </a:spcAft>
        <a:defRPr sz="6000">
          <a:solidFill>
            <a:srgbClr val="0033CC"/>
          </a:solidFill>
          <a:latin typeface="GoodDog Cool" pitchFamily="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3399"/>
            </a:gs>
            <a:gs pos="100000">
              <a:srgbClr val="00CC00"/>
            </a:gs>
          </a:gsLst>
          <a:lin ang="2700000" scaled="1"/>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959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defRPr>
            </a:lvl1pPr>
          </a:lstStyle>
          <a:p>
            <a:pPr eaLnBrk="0" fontAlgn="base" hangingPunct="0">
              <a:spcBef>
                <a:spcPct val="0"/>
              </a:spcBef>
              <a:spcAft>
                <a:spcPct val="0"/>
              </a:spcAft>
              <a:defRPr/>
            </a:pPr>
            <a:endParaRPr lang="en-US">
              <a:solidFill>
                <a:srgbClr val="000000"/>
              </a:solidFill>
              <a:latin typeface="Times New Roman" pitchFamily="18" charset="0"/>
            </a:endParaRPr>
          </a:p>
        </p:txBody>
      </p:sp>
      <p:sp>
        <p:nvSpPr>
          <p:cNvPr id="595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algn="ctr" eaLnBrk="0" fontAlgn="base" hangingPunct="0">
              <a:spcBef>
                <a:spcPct val="0"/>
              </a:spcBef>
              <a:spcAft>
                <a:spcPct val="0"/>
              </a:spcAft>
              <a:defRPr/>
            </a:pPr>
            <a:endParaRPr lang="en-US">
              <a:solidFill>
                <a:srgbClr val="000000"/>
              </a:solidFill>
              <a:latin typeface="Times New Roman" pitchFamily="18" charset="0"/>
            </a:endParaRPr>
          </a:p>
        </p:txBody>
      </p:sp>
      <p:sp>
        <p:nvSpPr>
          <p:cNvPr id="5959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eaLnBrk="0" fontAlgn="base" hangingPunct="0">
              <a:spcBef>
                <a:spcPct val="0"/>
              </a:spcBef>
              <a:spcAft>
                <a:spcPct val="0"/>
              </a:spcAft>
              <a:defRPr/>
            </a:pPr>
            <a:fld id="{8408E917-0541-44F6-BE1E-69014839DBBF}" type="slidenum">
              <a:rPr lang="en-US">
                <a:solidFill>
                  <a:srgbClr val="000000"/>
                </a:solidFill>
                <a:latin typeface="Times New Roman" pitchFamily="18" charset="0"/>
              </a:rPr>
              <a:pPr eaLnBrk="0" fontAlgn="base" hangingPunct="0">
                <a:spcBef>
                  <a:spcPct val="0"/>
                </a:spcBef>
                <a:spcAft>
                  <a:spcPct val="0"/>
                </a:spcAft>
                <a:defRPr/>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17794267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Lst>
  <p:txStyles>
    <p:titleStyle>
      <a:lvl1pPr algn="ctr" rtl="0" eaLnBrk="0" fontAlgn="base" hangingPunct="0">
        <a:spcBef>
          <a:spcPct val="0"/>
        </a:spcBef>
        <a:spcAft>
          <a:spcPct val="0"/>
        </a:spcAft>
        <a:defRPr sz="6000">
          <a:solidFill>
            <a:srgbClr val="FFFF66"/>
          </a:solidFill>
          <a:latin typeface="+mj-lt"/>
          <a:ea typeface="+mj-ea"/>
          <a:cs typeface="+mj-cs"/>
        </a:defRPr>
      </a:lvl1pPr>
      <a:lvl2pPr algn="ctr" rtl="0" eaLnBrk="0" fontAlgn="base" hangingPunct="0">
        <a:spcBef>
          <a:spcPct val="0"/>
        </a:spcBef>
        <a:spcAft>
          <a:spcPct val="0"/>
        </a:spcAft>
        <a:defRPr sz="6000">
          <a:solidFill>
            <a:srgbClr val="FFFF66"/>
          </a:solidFill>
          <a:latin typeface="GoodDog Cool" pitchFamily="2" charset="0"/>
        </a:defRPr>
      </a:lvl2pPr>
      <a:lvl3pPr algn="ctr" rtl="0" eaLnBrk="0" fontAlgn="base" hangingPunct="0">
        <a:spcBef>
          <a:spcPct val="0"/>
        </a:spcBef>
        <a:spcAft>
          <a:spcPct val="0"/>
        </a:spcAft>
        <a:defRPr sz="6000">
          <a:solidFill>
            <a:srgbClr val="FFFF66"/>
          </a:solidFill>
          <a:latin typeface="GoodDog Cool" pitchFamily="2" charset="0"/>
        </a:defRPr>
      </a:lvl3pPr>
      <a:lvl4pPr algn="ctr" rtl="0" eaLnBrk="0" fontAlgn="base" hangingPunct="0">
        <a:spcBef>
          <a:spcPct val="0"/>
        </a:spcBef>
        <a:spcAft>
          <a:spcPct val="0"/>
        </a:spcAft>
        <a:defRPr sz="6000">
          <a:solidFill>
            <a:srgbClr val="FFFF66"/>
          </a:solidFill>
          <a:latin typeface="GoodDog Cool" pitchFamily="2" charset="0"/>
        </a:defRPr>
      </a:lvl4pPr>
      <a:lvl5pPr algn="ctr" rtl="0" eaLnBrk="0" fontAlgn="base" hangingPunct="0">
        <a:spcBef>
          <a:spcPct val="0"/>
        </a:spcBef>
        <a:spcAft>
          <a:spcPct val="0"/>
        </a:spcAft>
        <a:defRPr sz="6000">
          <a:solidFill>
            <a:srgbClr val="FFFF66"/>
          </a:solidFill>
          <a:latin typeface="GoodDog Cool" pitchFamily="2" charset="0"/>
        </a:defRPr>
      </a:lvl5pPr>
      <a:lvl6pPr marL="457200" algn="ctr" rtl="0" fontAlgn="base">
        <a:spcBef>
          <a:spcPct val="0"/>
        </a:spcBef>
        <a:spcAft>
          <a:spcPct val="0"/>
        </a:spcAft>
        <a:defRPr sz="6000">
          <a:solidFill>
            <a:srgbClr val="FFFF66"/>
          </a:solidFill>
          <a:latin typeface="GoodDog Cool" pitchFamily="2" charset="0"/>
        </a:defRPr>
      </a:lvl6pPr>
      <a:lvl7pPr marL="914400" algn="ctr" rtl="0" fontAlgn="base">
        <a:spcBef>
          <a:spcPct val="0"/>
        </a:spcBef>
        <a:spcAft>
          <a:spcPct val="0"/>
        </a:spcAft>
        <a:defRPr sz="6000">
          <a:solidFill>
            <a:srgbClr val="FFFF66"/>
          </a:solidFill>
          <a:latin typeface="GoodDog Cool" pitchFamily="2" charset="0"/>
        </a:defRPr>
      </a:lvl7pPr>
      <a:lvl8pPr marL="1371600" algn="ctr" rtl="0" fontAlgn="base">
        <a:spcBef>
          <a:spcPct val="0"/>
        </a:spcBef>
        <a:spcAft>
          <a:spcPct val="0"/>
        </a:spcAft>
        <a:defRPr sz="6000">
          <a:solidFill>
            <a:srgbClr val="FFFF66"/>
          </a:solidFill>
          <a:latin typeface="GoodDog Cool" pitchFamily="2" charset="0"/>
        </a:defRPr>
      </a:lvl8pPr>
      <a:lvl9pPr marL="1828800" algn="ctr" rtl="0" fontAlgn="base">
        <a:spcBef>
          <a:spcPct val="0"/>
        </a:spcBef>
        <a:spcAft>
          <a:spcPct val="0"/>
        </a:spcAft>
        <a:defRPr sz="6000">
          <a:solidFill>
            <a:srgbClr val="FFFF66"/>
          </a:solidFill>
          <a:latin typeface="GoodDog Cool" pitchFamily="2" charset="0"/>
        </a:defRPr>
      </a:lvl9pPr>
    </p:titleStyle>
    <p:bodyStyle>
      <a:lvl1pPr marL="342900" indent="-342900" algn="l" rtl="0" eaLnBrk="0" fontAlgn="base" hangingPunct="0">
        <a:spcBef>
          <a:spcPct val="20000"/>
        </a:spcBef>
        <a:spcAft>
          <a:spcPct val="0"/>
        </a:spcAft>
        <a:buChar char="•"/>
        <a:defRPr sz="3800">
          <a:solidFill>
            <a:srgbClr val="33CC33"/>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4339"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959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8" charset="0"/>
                <a:cs typeface="Arial" charset="0"/>
              </a:defRPr>
            </a:lvl1pPr>
          </a:lstStyle>
          <a:p>
            <a:pPr fontAlgn="base">
              <a:spcBef>
                <a:spcPct val="0"/>
              </a:spcBef>
              <a:spcAft>
                <a:spcPct val="0"/>
              </a:spcAft>
              <a:defRPr/>
            </a:pPr>
            <a:endParaRPr lang="en-US"/>
          </a:p>
        </p:txBody>
      </p:sp>
      <p:sp>
        <p:nvSpPr>
          <p:cNvPr id="5959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cs typeface="Arial" charset="0"/>
              </a:defRPr>
            </a:lvl1pPr>
          </a:lstStyle>
          <a:p>
            <a:pPr fontAlgn="base">
              <a:spcBef>
                <a:spcPct val="0"/>
              </a:spcBef>
              <a:spcAft>
                <a:spcPct val="0"/>
              </a:spcAft>
              <a:defRPr/>
            </a:pPr>
            <a:endParaRPr lang="en-US"/>
          </a:p>
        </p:txBody>
      </p:sp>
      <p:sp>
        <p:nvSpPr>
          <p:cNvPr id="5959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cs typeface="Arial" charset="0"/>
              </a:defRPr>
            </a:lvl1pPr>
          </a:lstStyle>
          <a:p>
            <a:pPr fontAlgn="base">
              <a:spcBef>
                <a:spcPct val="0"/>
              </a:spcBef>
              <a:spcAft>
                <a:spcPct val="0"/>
              </a:spcAft>
              <a:defRPr/>
            </a:pPr>
            <a:fld id="{BC9D2328-0A6F-4675-A3CE-D1E66A58C23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48034847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Lst>
  <p:txStyles>
    <p:titleStyle>
      <a:lvl1pPr algn="ctr" rtl="0" eaLnBrk="0" fontAlgn="base" hangingPunct="0">
        <a:spcBef>
          <a:spcPct val="0"/>
        </a:spcBef>
        <a:spcAft>
          <a:spcPct val="0"/>
        </a:spcAft>
        <a:defRPr sz="6000">
          <a:solidFill>
            <a:srgbClr val="FFFF66"/>
          </a:solidFill>
          <a:latin typeface="+mj-lt"/>
          <a:ea typeface="+mj-ea"/>
          <a:cs typeface="+mj-cs"/>
        </a:defRPr>
      </a:lvl1pPr>
      <a:lvl2pPr algn="ctr" rtl="0" eaLnBrk="0" fontAlgn="base" hangingPunct="0">
        <a:spcBef>
          <a:spcPct val="0"/>
        </a:spcBef>
        <a:spcAft>
          <a:spcPct val="0"/>
        </a:spcAft>
        <a:defRPr sz="6000">
          <a:solidFill>
            <a:srgbClr val="FFFF66"/>
          </a:solidFill>
          <a:latin typeface="GoodDog Cool" pitchFamily="2" charset="0"/>
        </a:defRPr>
      </a:lvl2pPr>
      <a:lvl3pPr algn="ctr" rtl="0" eaLnBrk="0" fontAlgn="base" hangingPunct="0">
        <a:spcBef>
          <a:spcPct val="0"/>
        </a:spcBef>
        <a:spcAft>
          <a:spcPct val="0"/>
        </a:spcAft>
        <a:defRPr sz="6000">
          <a:solidFill>
            <a:srgbClr val="FFFF66"/>
          </a:solidFill>
          <a:latin typeface="GoodDog Cool" pitchFamily="2" charset="0"/>
        </a:defRPr>
      </a:lvl3pPr>
      <a:lvl4pPr algn="ctr" rtl="0" eaLnBrk="0" fontAlgn="base" hangingPunct="0">
        <a:spcBef>
          <a:spcPct val="0"/>
        </a:spcBef>
        <a:spcAft>
          <a:spcPct val="0"/>
        </a:spcAft>
        <a:defRPr sz="6000">
          <a:solidFill>
            <a:srgbClr val="FFFF66"/>
          </a:solidFill>
          <a:latin typeface="GoodDog Cool" pitchFamily="2" charset="0"/>
        </a:defRPr>
      </a:lvl4pPr>
      <a:lvl5pPr algn="ctr" rtl="0" eaLnBrk="0" fontAlgn="base" hangingPunct="0">
        <a:spcBef>
          <a:spcPct val="0"/>
        </a:spcBef>
        <a:spcAft>
          <a:spcPct val="0"/>
        </a:spcAft>
        <a:defRPr sz="6000">
          <a:solidFill>
            <a:srgbClr val="FFFF66"/>
          </a:solidFill>
          <a:latin typeface="GoodDog Cool" pitchFamily="2" charset="0"/>
        </a:defRPr>
      </a:lvl5pPr>
      <a:lvl6pPr marL="457200" algn="ctr" rtl="0" fontAlgn="base">
        <a:spcBef>
          <a:spcPct val="0"/>
        </a:spcBef>
        <a:spcAft>
          <a:spcPct val="0"/>
        </a:spcAft>
        <a:defRPr sz="6000">
          <a:solidFill>
            <a:srgbClr val="FFFF66"/>
          </a:solidFill>
          <a:latin typeface="GoodDog Cool" pitchFamily="2" charset="0"/>
        </a:defRPr>
      </a:lvl6pPr>
      <a:lvl7pPr marL="914400" algn="ctr" rtl="0" fontAlgn="base">
        <a:spcBef>
          <a:spcPct val="0"/>
        </a:spcBef>
        <a:spcAft>
          <a:spcPct val="0"/>
        </a:spcAft>
        <a:defRPr sz="6000">
          <a:solidFill>
            <a:srgbClr val="FFFF66"/>
          </a:solidFill>
          <a:latin typeface="GoodDog Cool" pitchFamily="2" charset="0"/>
        </a:defRPr>
      </a:lvl7pPr>
      <a:lvl8pPr marL="1371600" algn="ctr" rtl="0" fontAlgn="base">
        <a:spcBef>
          <a:spcPct val="0"/>
        </a:spcBef>
        <a:spcAft>
          <a:spcPct val="0"/>
        </a:spcAft>
        <a:defRPr sz="6000">
          <a:solidFill>
            <a:srgbClr val="FFFF66"/>
          </a:solidFill>
          <a:latin typeface="GoodDog Cool" pitchFamily="2" charset="0"/>
        </a:defRPr>
      </a:lvl8pPr>
      <a:lvl9pPr marL="1828800" algn="ctr" rtl="0" fontAlgn="base">
        <a:spcBef>
          <a:spcPct val="0"/>
        </a:spcBef>
        <a:spcAft>
          <a:spcPct val="0"/>
        </a:spcAft>
        <a:defRPr sz="6000">
          <a:solidFill>
            <a:srgbClr val="FFFF66"/>
          </a:solidFill>
          <a:latin typeface="GoodDog Cool" pitchFamily="2" charset="0"/>
        </a:defRPr>
      </a:lvl9pPr>
    </p:titleStyle>
    <p:bodyStyle>
      <a:lvl1pPr marL="342900" indent="-342900" algn="l" rtl="0" eaLnBrk="0" fontAlgn="base" hangingPunct="0">
        <a:spcBef>
          <a:spcPct val="20000"/>
        </a:spcBef>
        <a:spcAft>
          <a:spcPct val="0"/>
        </a:spcAft>
        <a:buChar char="•"/>
        <a:defRPr sz="3800">
          <a:solidFill>
            <a:srgbClr val="33CC33"/>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defRPr>
      </a:lvl2pPr>
      <a:lvl3pPr marL="1143000" indent="-228600" algn="l" rtl="0" eaLnBrk="0" fontAlgn="base" hangingPunct="0">
        <a:spcBef>
          <a:spcPct val="20000"/>
        </a:spcBef>
        <a:spcAft>
          <a:spcPct val="0"/>
        </a:spcAft>
        <a:buChar char="•"/>
        <a:defRPr sz="2400">
          <a:solidFill>
            <a:srgbClr val="FFFFFF"/>
          </a:solidFill>
          <a:latin typeface="+mn-lt"/>
        </a:defRPr>
      </a:lvl3pPr>
      <a:lvl4pPr marL="1600200" indent="-228600" algn="l" rtl="0" eaLnBrk="0" fontAlgn="base" hangingPunct="0">
        <a:spcBef>
          <a:spcPct val="20000"/>
        </a:spcBef>
        <a:spcAft>
          <a:spcPct val="0"/>
        </a:spcAft>
        <a:buChar char="–"/>
        <a:defRPr sz="2000">
          <a:solidFill>
            <a:srgbClr val="FFFFFF"/>
          </a:solidFill>
          <a:latin typeface="+mn-lt"/>
        </a:defRPr>
      </a:lvl4pPr>
      <a:lvl5pPr marL="2057400" indent="-228600" algn="l" rtl="0" eaLnBrk="0" fontAlgn="base" hangingPunct="0">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xml"/><Relationship Id="rId1" Type="http://schemas.openxmlformats.org/officeDocument/2006/relationships/slideLayout" Target="../slideLayouts/slideLayout36.xml"/><Relationship Id="rId5" Type="http://schemas.openxmlformats.org/officeDocument/2006/relationships/image" Target="../media/image11.jpe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00.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9.wmf"/></Relationships>
</file>

<file path=ppt/slides/_rels/slide101.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9.wmf"/></Relationships>
</file>

<file path=ppt/slides/_rels/slide102.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9.wmf"/></Relationships>
</file>

<file path=ppt/slides/_rels/slide103.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9.wmf"/></Relationships>
</file>

<file path=ppt/slides/_rels/slide104.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9.wmf"/></Relationships>
</file>

<file path=ppt/slides/_rels/slide105.xml.rels><?xml version="1.0" encoding="UTF-8" standalone="yes"?>
<Relationships xmlns="http://schemas.openxmlformats.org/package/2006/relationships"><Relationship Id="rId3" Type="http://schemas.openxmlformats.org/officeDocument/2006/relationships/image" Target="../media/image236.png"/><Relationship Id="rId7" Type="http://schemas.openxmlformats.org/officeDocument/2006/relationships/image" Target="../media/image218.jpeg"/><Relationship Id="rId2" Type="http://schemas.openxmlformats.org/officeDocument/2006/relationships/notesSlide" Target="../notesSlides/notesSlide10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237.png"/></Relationships>
</file>

<file path=ppt/slides/_rels/slide10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4.xml"/><Relationship Id="rId1" Type="http://schemas.openxmlformats.org/officeDocument/2006/relationships/slideLayout" Target="../slideLayouts/slideLayout1.xml"/><Relationship Id="rId5" Type="http://schemas.openxmlformats.org/officeDocument/2006/relationships/image" Target="../media/image239.jpeg"/><Relationship Id="rId4" Type="http://schemas.openxmlformats.org/officeDocument/2006/relationships/image" Target="../media/image238.png"/></Relationships>
</file>

<file path=ppt/slides/_rels/slide108.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29.png"/><Relationship Id="rId7" Type="http://schemas.openxmlformats.org/officeDocument/2006/relationships/image" Target="../media/image242.pn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241.png"/><Relationship Id="rId5" Type="http://schemas.openxmlformats.org/officeDocument/2006/relationships/image" Target="../media/image238.png"/><Relationship Id="rId4" Type="http://schemas.openxmlformats.org/officeDocument/2006/relationships/image" Target="../media/image240.png"/><Relationship Id="rId9" Type="http://schemas.openxmlformats.org/officeDocument/2006/relationships/image" Target="../media/image244.png"/></Relationships>
</file>

<file path=ppt/slides/_rels/slide109.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29.png"/><Relationship Id="rId7" Type="http://schemas.openxmlformats.org/officeDocument/2006/relationships/image" Target="../media/image242.pn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241.png"/><Relationship Id="rId11" Type="http://schemas.microsoft.com/office/2007/relationships/hdphoto" Target="../media/hdphoto12.wdp"/><Relationship Id="rId5" Type="http://schemas.openxmlformats.org/officeDocument/2006/relationships/image" Target="../media/image238.png"/><Relationship Id="rId10" Type="http://schemas.openxmlformats.org/officeDocument/2006/relationships/image" Target="../media/image245.png"/><Relationship Id="rId4" Type="http://schemas.openxmlformats.org/officeDocument/2006/relationships/image" Target="../media/image240.png"/><Relationship Id="rId9" Type="http://schemas.openxmlformats.org/officeDocument/2006/relationships/image" Target="../media/image244.png"/></Relationships>
</file>

<file path=ppt/slides/_rels/slide11.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34.xml"/></Relationships>
</file>

<file path=ppt/slides/_rels/slide1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7.xml"/><Relationship Id="rId1" Type="http://schemas.openxmlformats.org/officeDocument/2006/relationships/slideLayout" Target="../slideLayouts/slideLayout1.xml"/><Relationship Id="rId4" Type="http://schemas.openxmlformats.org/officeDocument/2006/relationships/image" Target="../media/image246.jpeg"/></Relationships>
</file>

<file path=ppt/slides/_rels/slide1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wmf"/><Relationship Id="rId7" Type="http://schemas.openxmlformats.org/officeDocument/2006/relationships/diagramColors" Target="../diagrams/colors2.xml"/><Relationship Id="rId2" Type="http://schemas.openxmlformats.org/officeDocument/2006/relationships/notesSlide" Target="../notesSlides/notesSlide108.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2.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248.png"/><Relationship Id="rId4" Type="http://schemas.openxmlformats.org/officeDocument/2006/relationships/image" Target="../media/image247.jpeg"/></Relationships>
</file>

<file path=ppt/slides/_rels/slide1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9.wmf"/><Relationship Id="rId7" Type="http://schemas.microsoft.com/office/2007/relationships/hdphoto" Target="../media/hdphoto15.wdp"/><Relationship Id="rId2" Type="http://schemas.openxmlformats.org/officeDocument/2006/relationships/notesSlide" Target="../notesSlides/notesSlide110.xml"/><Relationship Id="rId1" Type="http://schemas.openxmlformats.org/officeDocument/2006/relationships/slideLayout" Target="../slideLayouts/slideLayout1.xml"/><Relationship Id="rId6" Type="http://schemas.openxmlformats.org/officeDocument/2006/relationships/image" Target="../media/image250.jpeg"/><Relationship Id="rId5" Type="http://schemas.microsoft.com/office/2007/relationships/hdphoto" Target="../media/hdphoto14.wdp"/><Relationship Id="rId4" Type="http://schemas.openxmlformats.org/officeDocument/2006/relationships/image" Target="../media/image249.jpeg"/><Relationship Id="rId9" Type="http://schemas.microsoft.com/office/2007/relationships/hdphoto" Target="../media/hdphoto2.wdp"/></Relationships>
</file>

<file path=ppt/slides/_rels/slide114.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www.foundations.org/" TargetMode="External"/><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9.wmf"/></Relationships>
</file>

<file path=ppt/slides/_rels/slide116.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13.xml"/><Relationship Id="rId1" Type="http://schemas.openxmlformats.org/officeDocument/2006/relationships/slideLayout" Target="../slideLayouts/slideLayout4.xml"/><Relationship Id="rId4" Type="http://schemas.openxmlformats.org/officeDocument/2006/relationships/hyperlink" Target="http://jmgkids.us/agrilifeLGEG"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251.jpeg"/></Relationships>
</file>

<file path=ppt/slides/_rels/slide119.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16.xml"/><Relationship Id="rId1" Type="http://schemas.openxmlformats.org/officeDocument/2006/relationships/slideLayout" Target="../slideLayouts/slideLayout7.xml"/><Relationship Id="rId5" Type="http://schemas.microsoft.com/office/2007/relationships/hdphoto" Target="../media/hdphoto16.wdp"/><Relationship Id="rId4" Type="http://schemas.openxmlformats.org/officeDocument/2006/relationships/image" Target="../media/image252.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0.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17.xml"/><Relationship Id="rId1" Type="http://schemas.openxmlformats.org/officeDocument/2006/relationships/slideLayout" Target="../slideLayouts/slideLayout7.xml"/><Relationship Id="rId4" Type="http://schemas.openxmlformats.org/officeDocument/2006/relationships/image" Target="../media/image9.wmf"/></Relationships>
</file>

<file path=ppt/slides/_rels/slide1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8.xml"/><Relationship Id="rId1" Type="http://schemas.openxmlformats.org/officeDocument/2006/relationships/slideLayout" Target="../slideLayouts/slideLayout1.xml"/><Relationship Id="rId4" Type="http://schemas.openxmlformats.org/officeDocument/2006/relationships/image" Target="../media/image254.jpeg"/></Relationships>
</file>

<file path=ppt/slides/_rels/slide1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9.xml"/><Relationship Id="rId1" Type="http://schemas.openxmlformats.org/officeDocument/2006/relationships/slideLayout" Target="../slideLayouts/slideLayout1.xml"/><Relationship Id="rId4" Type="http://schemas.openxmlformats.org/officeDocument/2006/relationships/image" Target="../media/image254.jpeg"/></Relationships>
</file>

<file path=ppt/slides/_rels/slide123.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20.xml"/><Relationship Id="rId1" Type="http://schemas.openxmlformats.org/officeDocument/2006/relationships/slideLayout" Target="../slideLayouts/slideLayout58.xml"/></Relationships>
</file>

<file path=ppt/slides/_rels/slide124.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21.xml"/><Relationship Id="rId1" Type="http://schemas.openxmlformats.org/officeDocument/2006/relationships/slideLayout" Target="../slideLayouts/slideLayout86.xml"/></Relationships>
</file>

<file path=ppt/slides/_rels/slide125.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122.xml"/><Relationship Id="rId1" Type="http://schemas.openxmlformats.org/officeDocument/2006/relationships/slideLayout" Target="../slideLayouts/slideLayout89.xml"/></Relationships>
</file>

<file path=ppt/slides/_rels/slide126.xml.rels><?xml version="1.0" encoding="UTF-8" standalone="yes"?>
<Relationships xmlns="http://schemas.openxmlformats.org/package/2006/relationships"><Relationship Id="rId8" Type="http://schemas.openxmlformats.org/officeDocument/2006/relationships/hyperlink" Target="http://www.google.com/url?sa=i&amp;rct=j&amp;q=&amp;esrc=s&amp;frm=1&amp;source=images&amp;cd=&amp;cad=rja&amp;docid=6rZo9cl6VpEcqM&amp;tbnid=z8xiwr2ZlRiEjM:&amp;ved=0CAUQjRw&amp;url=http://www.sla-ecommerce.com/blog/bid/178247/How-to-Pin-it-Effectively-on-Pinterest&amp;ei=lhI1UeX7MYae2QWEl4GoCA&amp;bvm=bv.43148975,d.aWc&amp;psig=AFQjCNF1yaJYs8zBIskUsvxYWvRrcsc-nA&amp;ust=1362519054282062" TargetMode="External"/><Relationship Id="rId13" Type="http://schemas.openxmlformats.org/officeDocument/2006/relationships/image" Target="../media/image264.png"/><Relationship Id="rId3" Type="http://schemas.openxmlformats.org/officeDocument/2006/relationships/hyperlink" Target="http://www.google.com/url?sa=i&amp;rct=j&amp;q=&amp;esrc=s&amp;frm=1&amp;source=images&amp;cd=&amp;cad=rja&amp;docid=K1ljwGzbOc0cjM&amp;tbnid=KQNrHLnCIi7Y8M:&amp;ved=0CAUQjRw&amp;url=http://business.pinterest.com/logos-and-marketing-guidelines/&amp;ei=ygo1UYrnBMTq2AWHpoCICQ&amp;bvm=bv.43148975,d.aWc&amp;psig=AFQjCNGzqU-bwYDNDifbdzI1q2VqCIeqfw&amp;ust=1362517000441901" TargetMode="External"/><Relationship Id="rId7" Type="http://schemas.openxmlformats.org/officeDocument/2006/relationships/image" Target="../media/image260.png"/><Relationship Id="rId12" Type="http://schemas.openxmlformats.org/officeDocument/2006/relationships/image" Target="../media/image263.png"/><Relationship Id="rId2" Type="http://schemas.openxmlformats.org/officeDocument/2006/relationships/notesSlide" Target="../notesSlides/notesSlide123.xml"/><Relationship Id="rId1" Type="http://schemas.openxmlformats.org/officeDocument/2006/relationships/slideLayout" Target="../slideLayouts/slideLayout7.xml"/><Relationship Id="rId6" Type="http://schemas.openxmlformats.org/officeDocument/2006/relationships/hyperlink" Target="http://www.google.com/url?sa=i&amp;rct=j&amp;q=&amp;esrc=s&amp;frm=1&amp;source=images&amp;cd=&amp;cad=rja&amp;docid=eCQb77psJi_-iM&amp;tbnid=LxjTauiLid2cJM:&amp;ved=0CAUQjRw&amp;url=http://takedesigns.com/twitter-logo/&amp;ei=Tww1UcEZkb7YBbzhgdAD&amp;bvm=bv.43148975,d.aWc&amp;psig=AFQjCNHXEE3Jx9ol3t-O1nfLEBVHkpztKg&amp;ust=1362517433067987" TargetMode="External"/><Relationship Id="rId11" Type="http://schemas.openxmlformats.org/officeDocument/2006/relationships/hyperlink" Target="http://www.google.com/url?sa=i&amp;rct=j&amp;q=&amp;esrc=s&amp;frm=1&amp;source=images&amp;cd=&amp;cad=rja&amp;docid=03GFSKTdTBu__M&amp;tbnid=9Cy2hqNLwcYhJM:&amp;ved=0CAUQjRw&amp;url=http://www.istrategyconference.com/blog/?category=social-media&amp;title=8-Simple-Tips-to-Get-More-Retweets-on-Twitter&amp;pid=832&amp;ei=OBQ1Uei5KsPY2AX_koGoBQ&amp;bvm=bv.43148975,d.b2I&amp;psig=AFQjCNFNzZJ3da8exk8wk_C2KUSS353x2A&amp;ust=1362519473012476" TargetMode="External"/><Relationship Id="rId5" Type="http://schemas.openxmlformats.org/officeDocument/2006/relationships/image" Target="../media/image259.png"/><Relationship Id="rId10" Type="http://schemas.openxmlformats.org/officeDocument/2006/relationships/image" Target="../media/image262.png"/><Relationship Id="rId4" Type="http://schemas.openxmlformats.org/officeDocument/2006/relationships/image" Target="../media/image258.png"/><Relationship Id="rId9" Type="http://schemas.openxmlformats.org/officeDocument/2006/relationships/image" Target="../media/image261.jpeg"/></Relationships>
</file>

<file path=ppt/slides/_rels/slide1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25.xml"/><Relationship Id="rId1" Type="http://schemas.openxmlformats.org/officeDocument/2006/relationships/slideLayout" Target="../slideLayouts/slideLayout7.xml"/><Relationship Id="rId4" Type="http://schemas.openxmlformats.org/officeDocument/2006/relationships/image" Target="../media/image26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4.xml"/></Relationships>
</file>

<file path=ppt/slides/_rels/slide16.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9.wmf"/></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51.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wmf"/><Relationship Id="rId7" Type="http://schemas.openxmlformats.org/officeDocument/2006/relationships/diagramColors" Target="../diagrams/colors1.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jpeg"/><Relationship Id="rId3" Type="http://schemas.openxmlformats.org/officeDocument/2006/relationships/image" Target="../media/image29.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jpeg"/></Relationships>
</file>

<file path=ppt/slides/_rels/slide2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6.jpe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7.png"/><Relationship Id="rId10" Type="http://schemas.openxmlformats.org/officeDocument/2006/relationships/image" Target="../media/image49.jpeg"/><Relationship Id="rId4" Type="http://schemas.openxmlformats.org/officeDocument/2006/relationships/image" Target="../media/image9.wmf"/><Relationship Id="rId9"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wmf"/><Relationship Id="rId5" Type="http://schemas.openxmlformats.org/officeDocument/2006/relationships/image" Target="../media/image52.pn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8" Type="http://schemas.openxmlformats.org/officeDocument/2006/relationships/image" Target="../media/image55.jpeg"/><Relationship Id="rId13" Type="http://schemas.microsoft.com/office/2007/relationships/hdphoto" Target="../media/hdphoto2.wdp"/><Relationship Id="rId3" Type="http://schemas.openxmlformats.org/officeDocument/2006/relationships/image" Target="../media/image53.jpeg"/><Relationship Id="rId7" Type="http://schemas.microsoft.com/office/2007/relationships/hdphoto" Target="../media/hdphoto4.wdp"/><Relationship Id="rId12"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4.png"/><Relationship Id="rId11" Type="http://schemas.microsoft.com/office/2007/relationships/hdphoto" Target="../media/hdphoto6.wdp"/><Relationship Id="rId5" Type="http://schemas.openxmlformats.org/officeDocument/2006/relationships/image" Target="../media/image39.png"/><Relationship Id="rId10" Type="http://schemas.openxmlformats.org/officeDocument/2006/relationships/image" Target="../media/image56.png"/><Relationship Id="rId4" Type="http://schemas.openxmlformats.org/officeDocument/2006/relationships/image" Target="../media/image9.wmf"/><Relationship Id="rId9"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9.wmf"/><Relationship Id="rId7"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7.png"/><Relationship Id="rId5" Type="http://schemas.microsoft.com/office/2007/relationships/hdphoto" Target="../media/hdphoto2.wdp"/><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89.xml"/><Relationship Id="rId5" Type="http://schemas.openxmlformats.org/officeDocument/2006/relationships/image" Target="../media/image9.wmf"/><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7" Type="http://schemas.microsoft.com/office/2007/relationships/hdphoto" Target="../media/hdphoto2.wdp"/><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61.jpeg"/><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8.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80.png"/><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7" Type="http://schemas.microsoft.com/office/2007/relationships/hdphoto" Target="../media/hdphoto2.wdp"/><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89.png"/><Relationship Id="rId4" Type="http://schemas.openxmlformats.org/officeDocument/2006/relationships/image" Target="../media/image87.jpe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7" Type="http://schemas.microsoft.com/office/2007/relationships/hdphoto" Target="../media/hdphoto2.wdp"/><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94.jpeg"/><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49.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5.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image" Target="../media/image110.jpeg"/></Relationships>
</file>

<file path=ppt/slides/_rels/slide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112.jpeg"/><Relationship Id="rId4" Type="http://schemas.openxmlformats.org/officeDocument/2006/relationships/image" Target="../media/image110.jpeg"/></Relationships>
</file>

<file path=ppt/slides/_rels/slide5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5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microsoft.com/office/2007/relationships/hdphoto" Target="../media/hdphoto8.wdp"/></Relationships>
</file>

<file path=ppt/slides/_rels/slide5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8.png"/><Relationship Id="rId7" Type="http://schemas.openxmlformats.org/officeDocument/2006/relationships/image" Target="../media/image121.jpe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jpeg"/><Relationship Id="rId4" Type="http://schemas.openxmlformats.org/officeDocument/2006/relationships/image" Target="../media/image69.jpeg"/><Relationship Id="rId9" Type="http://schemas.openxmlformats.org/officeDocument/2006/relationships/image" Target="../media/image123.jpeg"/></Relationships>
</file>

<file path=ppt/slides/_rels/slide5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125.jpeg"/><Relationship Id="rId4" Type="http://schemas.openxmlformats.org/officeDocument/2006/relationships/image" Target="../media/image69.jpeg"/></Relationships>
</file>

<file path=ppt/slides/_rels/slide5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127.png"/><Relationship Id="rId4" Type="http://schemas.openxmlformats.org/officeDocument/2006/relationships/image" Target="../media/image69.jpeg"/></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29.png"/><Relationship Id="rId4" Type="http://schemas.openxmlformats.org/officeDocument/2006/relationships/image" Target="../media/image128.jpeg"/></Relationships>
</file>

<file path=ppt/slides/_rels/slide6.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6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61.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58.xml"/><Relationship Id="rId1" Type="http://schemas.openxmlformats.org/officeDocument/2006/relationships/slideLayout" Target="../slideLayouts/slideLayout56.xml"/><Relationship Id="rId4" Type="http://schemas.openxmlformats.org/officeDocument/2006/relationships/image" Target="../media/image131.jpeg"/></Relationships>
</file>

<file path=ppt/slides/_rels/slide62.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6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0.xml"/><Relationship Id="rId1" Type="http://schemas.openxmlformats.org/officeDocument/2006/relationships/slideLayout" Target="../slideLayouts/slideLayout12.xml"/><Relationship Id="rId5" Type="http://schemas.openxmlformats.org/officeDocument/2006/relationships/image" Target="../media/image138.jpeg"/><Relationship Id="rId4" Type="http://schemas.openxmlformats.org/officeDocument/2006/relationships/image" Target="../media/image38.png"/></Relationships>
</file>

<file path=ppt/slides/_rels/slide64.xml.rels><?xml version="1.0" encoding="UTF-8" standalone="yes"?>
<Relationships xmlns="http://schemas.openxmlformats.org/package/2006/relationships"><Relationship Id="rId3" Type="http://schemas.openxmlformats.org/officeDocument/2006/relationships/image" Target="../media/image130.jpeg"/><Relationship Id="rId7" Type="http://schemas.openxmlformats.org/officeDocument/2006/relationships/image" Target="../media/image38.png"/><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140.png"/><Relationship Id="rId4" Type="http://schemas.openxmlformats.org/officeDocument/2006/relationships/image" Target="../media/image139.png"/></Relationships>
</file>

<file path=ppt/slides/_rels/slide6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62.xml"/><Relationship Id="rId1" Type="http://schemas.openxmlformats.org/officeDocument/2006/relationships/slideLayout" Target="../slideLayouts/slideLayout25.xml"/><Relationship Id="rId5" Type="http://schemas.openxmlformats.org/officeDocument/2006/relationships/image" Target="../media/image130.jpeg"/><Relationship Id="rId4" Type="http://schemas.openxmlformats.org/officeDocument/2006/relationships/image" Target="../media/image142.jpeg"/></Relationships>
</file>

<file path=ppt/slides/_rels/slide66.xml.rels><?xml version="1.0" encoding="UTF-8" standalone="yes"?>
<Relationships xmlns="http://schemas.openxmlformats.org/package/2006/relationships"><Relationship Id="rId3" Type="http://schemas.openxmlformats.org/officeDocument/2006/relationships/image" Target="../media/image130.jpeg"/><Relationship Id="rId7" Type="http://schemas.microsoft.com/office/2007/relationships/hdphoto" Target="../media/hdphoto9.wdp"/><Relationship Id="rId2" Type="http://schemas.openxmlformats.org/officeDocument/2006/relationships/notesSlide" Target="../notesSlides/notesSlide63.xml"/><Relationship Id="rId1" Type="http://schemas.openxmlformats.org/officeDocument/2006/relationships/slideLayout" Target="../slideLayouts/slideLayout25.xml"/><Relationship Id="rId6" Type="http://schemas.openxmlformats.org/officeDocument/2006/relationships/image" Target="../media/image145.png"/><Relationship Id="rId5" Type="http://schemas.openxmlformats.org/officeDocument/2006/relationships/image" Target="../media/image144.jpeg"/><Relationship Id="rId4" Type="http://schemas.openxmlformats.org/officeDocument/2006/relationships/image" Target="../media/image143.png"/></Relationships>
</file>

<file path=ppt/slides/_rels/slide67.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6.jpeg"/><Relationship Id="rId7" Type="http://schemas.openxmlformats.org/officeDocument/2006/relationships/image" Target="../media/image149.png"/><Relationship Id="rId2" Type="http://schemas.openxmlformats.org/officeDocument/2006/relationships/notesSlide" Target="../notesSlides/notesSlide64.xml"/><Relationship Id="rId1" Type="http://schemas.openxmlformats.org/officeDocument/2006/relationships/slideLayout" Target="../slideLayouts/slideLayout25.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30.jpeg"/></Relationships>
</file>

<file path=ppt/slides/_rels/slide6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153.png"/><Relationship Id="rId4" Type="http://schemas.openxmlformats.org/officeDocument/2006/relationships/image" Target="../media/image152.png"/></Relationships>
</file>

<file path=ppt/slides/_rels/slide6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7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67.xml"/><Relationship Id="rId1" Type="http://schemas.openxmlformats.org/officeDocument/2006/relationships/slideLayout" Target="../slideLayouts/slideLayout25.xml"/><Relationship Id="rId5" Type="http://schemas.openxmlformats.org/officeDocument/2006/relationships/image" Target="../media/image130.jpeg"/><Relationship Id="rId4" Type="http://schemas.openxmlformats.org/officeDocument/2006/relationships/image" Target="../media/image156.jpeg"/></Relationships>
</file>

<file path=ppt/slides/_rels/slide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158.png"/><Relationship Id="rId4" Type="http://schemas.openxmlformats.org/officeDocument/2006/relationships/image" Target="../media/image69.jpeg"/></Relationships>
</file>

<file path=ppt/slides/_rels/slide73.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157.png"/><Relationship Id="rId7" Type="http://schemas.openxmlformats.org/officeDocument/2006/relationships/image" Target="../media/image160.jpe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59.jpeg"/><Relationship Id="rId5" Type="http://schemas.openxmlformats.org/officeDocument/2006/relationships/image" Target="../media/image69.jpeg"/><Relationship Id="rId4" Type="http://schemas.openxmlformats.org/officeDocument/2006/relationships/image" Target="../media/image158.png"/></Relationships>
</file>

<file path=ppt/slides/_rels/slide74.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157.png"/><Relationship Id="rId7" Type="http://schemas.openxmlformats.org/officeDocument/2006/relationships/image" Target="../media/image160.jpe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159.jpeg"/><Relationship Id="rId5" Type="http://schemas.openxmlformats.org/officeDocument/2006/relationships/image" Target="../media/image69.jpeg"/><Relationship Id="rId4" Type="http://schemas.openxmlformats.org/officeDocument/2006/relationships/image" Target="../media/image158.png"/><Relationship Id="rId9" Type="http://schemas.openxmlformats.org/officeDocument/2006/relationships/image" Target="../media/image162.png"/></Relationships>
</file>

<file path=ppt/slides/_rels/slide7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image" Target="../media/image165.png"/><Relationship Id="rId4" Type="http://schemas.openxmlformats.org/officeDocument/2006/relationships/image" Target="../media/image164.png"/></Relationships>
</file>

<file path=ppt/slides/_rels/slide7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169.png"/><Relationship Id="rId4" Type="http://schemas.openxmlformats.org/officeDocument/2006/relationships/image" Target="../media/image168.png"/></Relationships>
</file>

<file path=ppt/slides/_rels/slide7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openxmlformats.org/officeDocument/2006/relationships/image" Target="../media/image172.png"/><Relationship Id="rId4" Type="http://schemas.openxmlformats.org/officeDocument/2006/relationships/image" Target="../media/image17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80.xml.rels><?xml version="1.0" encoding="UTF-8" standalone="yes"?>
<Relationships xmlns="http://schemas.openxmlformats.org/package/2006/relationships"><Relationship Id="rId8" Type="http://schemas.openxmlformats.org/officeDocument/2006/relationships/image" Target="../media/image173.emf"/><Relationship Id="rId3" Type="http://schemas.openxmlformats.org/officeDocument/2006/relationships/notesSlide" Target="../notesSlides/notesSlide77.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76.jpeg"/><Relationship Id="rId5" Type="http://schemas.openxmlformats.org/officeDocument/2006/relationships/image" Target="../media/image175.png"/><Relationship Id="rId4" Type="http://schemas.openxmlformats.org/officeDocument/2006/relationships/image" Target="../media/image174.png"/></Relationships>
</file>

<file path=ppt/slides/_rels/slide8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7.png"/><Relationship Id="rId7" Type="http://schemas.openxmlformats.org/officeDocument/2006/relationships/image" Target="../media/image31.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180.png"/><Relationship Id="rId5" Type="http://schemas.openxmlformats.org/officeDocument/2006/relationships/image" Target="../media/image179.jpeg"/><Relationship Id="rId4" Type="http://schemas.openxmlformats.org/officeDocument/2006/relationships/image" Target="../media/image178.jpeg"/></Relationships>
</file>

<file path=ppt/slides/_rels/slide82.xml.rels><?xml version="1.0" encoding="UTF-8" standalone="yes"?>
<Relationships xmlns="http://schemas.openxmlformats.org/package/2006/relationships"><Relationship Id="rId3" Type="http://schemas.openxmlformats.org/officeDocument/2006/relationships/image" Target="../media/image181.jpeg"/><Relationship Id="rId7" Type="http://schemas.openxmlformats.org/officeDocument/2006/relationships/image" Target="../media/image185.jpe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184.png"/><Relationship Id="rId5" Type="http://schemas.openxmlformats.org/officeDocument/2006/relationships/image" Target="../media/image183.jpeg"/><Relationship Id="rId4" Type="http://schemas.openxmlformats.org/officeDocument/2006/relationships/image" Target="../media/image182.png"/></Relationships>
</file>

<file path=ppt/slides/_rels/slide83.xml.rels><?xml version="1.0" encoding="UTF-8" standalone="yes"?>
<Relationships xmlns="http://schemas.openxmlformats.org/package/2006/relationships"><Relationship Id="rId3" Type="http://schemas.openxmlformats.org/officeDocument/2006/relationships/image" Target="../media/image186.png"/><Relationship Id="rId7" Type="http://schemas.openxmlformats.org/officeDocument/2006/relationships/image" Target="../media/image189.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88.jpeg"/><Relationship Id="rId5" Type="http://schemas.openxmlformats.org/officeDocument/2006/relationships/image" Target="../media/image187.png"/><Relationship Id="rId4" Type="http://schemas.openxmlformats.org/officeDocument/2006/relationships/image" Target="../media/image69.jpeg"/></Relationships>
</file>

<file path=ppt/slides/_rels/slide84.xml.rels><?xml version="1.0" encoding="UTF-8" standalone="yes"?>
<Relationships xmlns="http://schemas.openxmlformats.org/package/2006/relationships"><Relationship Id="rId3" Type="http://schemas.openxmlformats.org/officeDocument/2006/relationships/image" Target="../media/image190.png"/><Relationship Id="rId7" Type="http://schemas.openxmlformats.org/officeDocument/2006/relationships/image" Target="../media/image192.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191.jpeg"/><Relationship Id="rId4" Type="http://schemas.openxmlformats.org/officeDocument/2006/relationships/image" Target="../media/image69.jpeg"/></Relationships>
</file>

<file path=ppt/slides/_rels/slide85.xml.rels><?xml version="1.0" encoding="UTF-8" standalone="yes"?>
<Relationships xmlns="http://schemas.openxmlformats.org/package/2006/relationships"><Relationship Id="rId8" Type="http://schemas.openxmlformats.org/officeDocument/2006/relationships/image" Target="../media/image198.jpeg"/><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196.png"/><Relationship Id="rId5" Type="http://schemas.openxmlformats.org/officeDocument/2006/relationships/image" Target="../media/image195.jpeg"/><Relationship Id="rId4" Type="http://schemas.openxmlformats.org/officeDocument/2006/relationships/image" Target="../media/image194.jpeg"/></Relationships>
</file>

<file path=ppt/slides/_rels/slide86.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199.png"/><Relationship Id="rId7" Type="http://schemas.openxmlformats.org/officeDocument/2006/relationships/image" Target="../media/image203.jpe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s>
</file>

<file path=ppt/slides/_rels/slide8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image" Target="../media/image39.png"/><Relationship Id="rId4" Type="http://schemas.openxmlformats.org/officeDocument/2006/relationships/image" Target="../media/image35.png"/></Relationships>
</file>

<file path=ppt/slides/_rels/slide8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207.jpeg"/></Relationships>
</file>

<file path=ppt/slides/_rels/slide89.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44.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png"/></Relationships>
</file>

<file path=ppt/slides/_rels/slide9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8.xml"/><Relationship Id="rId1" Type="http://schemas.openxmlformats.org/officeDocument/2006/relationships/slideLayout" Target="../slideLayouts/slideLayout3.xml"/><Relationship Id="rId5" Type="http://schemas.openxmlformats.org/officeDocument/2006/relationships/hyperlink" Target="http://jmgkids.us/garden-kitchen-recipe-demos/" TargetMode="External"/><Relationship Id="rId4" Type="http://schemas.openxmlformats.org/officeDocument/2006/relationships/image" Target="../media/image206.png"/></Relationships>
</file>

<file path=ppt/slides/_rels/slide9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image" Target="../media/image211.png"/><Relationship Id="rId5" Type="http://schemas.openxmlformats.org/officeDocument/2006/relationships/image" Target="../media/image206.png"/><Relationship Id="rId4" Type="http://schemas.openxmlformats.org/officeDocument/2006/relationships/image" Target="../media/image210.png"/></Relationships>
</file>

<file path=ppt/slides/_rels/slide94.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206.png"/><Relationship Id="rId5" Type="http://schemas.openxmlformats.org/officeDocument/2006/relationships/image" Target="../media/image214.png"/><Relationship Id="rId4" Type="http://schemas.openxmlformats.org/officeDocument/2006/relationships/image" Target="../media/image213.png"/></Relationships>
</file>

<file path=ppt/slides/_rels/slide9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9.png"/><Relationship Id="rId7" Type="http://schemas.openxmlformats.org/officeDocument/2006/relationships/image" Target="../media/image217.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216.jpeg"/><Relationship Id="rId5" Type="http://schemas.openxmlformats.org/officeDocument/2006/relationships/image" Target="../media/image40.png"/><Relationship Id="rId4" Type="http://schemas.openxmlformats.org/officeDocument/2006/relationships/image" Target="../media/image215.png"/><Relationship Id="rId9" Type="http://schemas.openxmlformats.org/officeDocument/2006/relationships/image" Target="../media/image218.jpeg"/></Relationships>
</file>

<file path=ppt/slides/_rels/slide96.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218.jpeg"/><Relationship Id="rId5" Type="http://schemas.openxmlformats.org/officeDocument/2006/relationships/image" Target="../media/image221.jpeg"/><Relationship Id="rId4" Type="http://schemas.openxmlformats.org/officeDocument/2006/relationships/image" Target="../media/image220.jpeg"/></Relationships>
</file>

<file path=ppt/slides/_rels/slide9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9.wmf"/></Relationships>
</file>

<file path=ppt/slides/_rels/slide98.xml.rels><?xml version="1.0" encoding="UTF-8" standalone="yes"?>
<Relationships xmlns="http://schemas.openxmlformats.org/package/2006/relationships"><Relationship Id="rId8" Type="http://schemas.openxmlformats.org/officeDocument/2006/relationships/image" Target="../media/image227.jpeg"/><Relationship Id="rId3" Type="http://schemas.openxmlformats.org/officeDocument/2006/relationships/image" Target="../media/image9.wmf"/><Relationship Id="rId7" Type="http://schemas.openxmlformats.org/officeDocument/2006/relationships/image" Target="../media/image226.jpe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225.png"/><Relationship Id="rId5" Type="http://schemas.openxmlformats.org/officeDocument/2006/relationships/image" Target="../media/image224.jpeg"/><Relationship Id="rId4" Type="http://schemas.openxmlformats.org/officeDocument/2006/relationships/image" Target="../media/image223.jpeg"/></Relationships>
</file>

<file path=ppt/slides/_rels/slide99.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230.jpeg"/><Relationship Id="rId5" Type="http://schemas.openxmlformats.org/officeDocument/2006/relationships/image" Target="../media/image229.jpeg"/><Relationship Id="rId4" Type="http://schemas.openxmlformats.org/officeDocument/2006/relationships/image" Target="../media/image22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50180"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ttp://agrilifecdn.tamu.edu/communications/files/2012/08/TAMAgEX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43255" y="228600"/>
            <a:ext cx="2286000" cy="1066800"/>
          </a:xfrm>
          <a:prstGeom prst="rect">
            <a:avLst/>
          </a:prstGeom>
          <a:noFill/>
          <a:ln>
            <a:noFill/>
          </a:ln>
        </p:spPr>
      </p:pic>
      <p:pic>
        <p:nvPicPr>
          <p:cNvPr id="3074" name="Picture 2" descr="E:\Dissemenation\Regional LGEG Training\LGEG-web-banner.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25516"/>
          <a:stretch/>
        </p:blipFill>
        <p:spPr bwMode="auto">
          <a:xfrm>
            <a:off x="1190554" y="1321981"/>
            <a:ext cx="6629371" cy="4450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23703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a:off x="6248400" y="1371600"/>
            <a:ext cx="2298409"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19050" y="71215"/>
            <a:ext cx="8423787" cy="914400"/>
          </a:xfrm>
          <a:extLst/>
        </p:spPr>
        <p:txBody>
          <a:bodyPr>
            <a:normAutofit fontScale="90000"/>
          </a:bodyPr>
          <a:lstStyle/>
          <a:p>
            <a:pPr algn="ctr" eaLnBrk="1" hangingPunct="1">
              <a:defRPr/>
            </a:pPr>
            <a:r>
              <a:rPr lang="en-US" sz="4800" b="1" dirty="0">
                <a:ln w="6350">
                  <a:noFill/>
                </a:ln>
                <a:solidFill>
                  <a:srgbClr val="0066CC"/>
                </a:solidFill>
              </a:rPr>
              <a:t>Who participated in research study</a:t>
            </a:r>
          </a:p>
        </p:txBody>
      </p:sp>
      <p:sp>
        <p:nvSpPr>
          <p:cNvPr id="4" name="Content Placeholder 3"/>
          <p:cNvSpPr>
            <a:spLocks noGrp="1"/>
          </p:cNvSpPr>
          <p:nvPr>
            <p:ph idx="1"/>
          </p:nvPr>
        </p:nvSpPr>
        <p:spPr>
          <a:xfrm>
            <a:off x="228600" y="990600"/>
            <a:ext cx="8382000" cy="5345439"/>
          </a:xfrm>
        </p:spPr>
        <p:txBody>
          <a:bodyPr>
            <a:normAutofit fontScale="62500" lnSpcReduction="20000"/>
          </a:bodyPr>
          <a:lstStyle/>
          <a:p>
            <a:pPr eaLnBrk="1" hangingPunct="1">
              <a:buClr>
                <a:srgbClr val="FF9900"/>
              </a:buClr>
              <a:buSzPct val="130000"/>
            </a:pPr>
            <a:r>
              <a:rPr lang="en-US" altLang="en-US" sz="3800" b="1" dirty="0">
                <a:solidFill>
                  <a:srgbClr val="0000CC"/>
                </a:solidFill>
                <a:latin typeface="+mj-lt"/>
                <a:cs typeface="Arial" panose="020B0604020202020204" pitchFamily="34" charset="0"/>
              </a:rPr>
              <a:t>32 Title 1 schools, 5 Texas school districts/5 Texas counties</a:t>
            </a:r>
          </a:p>
          <a:p>
            <a:pPr lvl="1" eaLnBrk="1" hangingPunct="1">
              <a:buClr>
                <a:srgbClr val="FF9900"/>
              </a:buClr>
              <a:buSzPct val="130000"/>
            </a:pPr>
            <a:r>
              <a:rPr lang="en-US" altLang="en-US" sz="3500" b="1" i="1" dirty="0">
                <a:solidFill>
                  <a:srgbClr val="0000CC"/>
                </a:solidFill>
                <a:latin typeface="+mj-lt"/>
                <a:cs typeface="Arial" panose="020B0604020202020204" pitchFamily="34" charset="0"/>
              </a:rPr>
              <a:t>Corpus Christi ISD/Nueces County</a:t>
            </a:r>
          </a:p>
          <a:p>
            <a:pPr lvl="1" eaLnBrk="1" hangingPunct="1">
              <a:buClr>
                <a:srgbClr val="FF9900"/>
              </a:buClr>
              <a:buSzPct val="130000"/>
            </a:pPr>
            <a:r>
              <a:rPr lang="en-US" altLang="en-US" sz="3500" b="1" i="1" dirty="0">
                <a:solidFill>
                  <a:srgbClr val="0000CC"/>
                </a:solidFill>
                <a:latin typeface="+mj-lt"/>
                <a:cs typeface="Arial" panose="020B0604020202020204" pitchFamily="34" charset="0"/>
              </a:rPr>
              <a:t>Dallas ISD/Dallas County</a:t>
            </a:r>
          </a:p>
          <a:p>
            <a:pPr lvl="1" eaLnBrk="1" hangingPunct="1">
              <a:buClr>
                <a:srgbClr val="FF9900"/>
              </a:buClr>
              <a:buSzPct val="130000"/>
            </a:pPr>
            <a:r>
              <a:rPr lang="en-US" altLang="en-US" sz="3500" b="1" i="1" dirty="0">
                <a:solidFill>
                  <a:srgbClr val="0000CC"/>
                </a:solidFill>
                <a:latin typeface="+mj-lt"/>
                <a:cs typeface="Arial" panose="020B0604020202020204" pitchFamily="34" charset="0"/>
              </a:rPr>
              <a:t> Huntsville ISD/Walker County</a:t>
            </a:r>
          </a:p>
          <a:p>
            <a:pPr lvl="1" eaLnBrk="1" hangingPunct="1">
              <a:buClr>
                <a:srgbClr val="FF9900"/>
              </a:buClr>
              <a:buSzPct val="130000"/>
            </a:pPr>
            <a:r>
              <a:rPr lang="en-US" altLang="en-US" sz="3500" b="1" i="1" dirty="0">
                <a:solidFill>
                  <a:srgbClr val="0000CC"/>
                </a:solidFill>
                <a:latin typeface="+mj-lt"/>
                <a:cs typeface="Arial" panose="020B0604020202020204" pitchFamily="34" charset="0"/>
              </a:rPr>
              <a:t> Klein ISD/Harris County</a:t>
            </a:r>
          </a:p>
          <a:p>
            <a:pPr lvl="1" eaLnBrk="1" hangingPunct="1">
              <a:buClr>
                <a:srgbClr val="FF9900"/>
              </a:buClr>
              <a:buSzPct val="130000"/>
            </a:pPr>
            <a:r>
              <a:rPr lang="en-US" altLang="en-US" sz="3500" b="1" i="1" dirty="0">
                <a:solidFill>
                  <a:srgbClr val="0000CC"/>
                </a:solidFill>
                <a:latin typeface="+mj-lt"/>
                <a:cs typeface="Arial" panose="020B0604020202020204" pitchFamily="34" charset="0"/>
              </a:rPr>
              <a:t> Willis ISD/Montgomery </a:t>
            </a:r>
            <a:r>
              <a:rPr lang="en-US" altLang="en-US" sz="3500" b="1" i="1" dirty="0" smtClean="0">
                <a:solidFill>
                  <a:srgbClr val="0000CC"/>
                </a:solidFill>
                <a:latin typeface="+mj-lt"/>
                <a:cs typeface="Arial" panose="020B0604020202020204" pitchFamily="34" charset="0"/>
              </a:rPr>
              <a:t>County</a:t>
            </a:r>
            <a:r>
              <a:rPr lang="en-US" altLang="en-US" sz="3800" b="1" dirty="0" smtClean="0">
                <a:solidFill>
                  <a:srgbClr val="0000CC"/>
                </a:solidFill>
                <a:latin typeface="+mj-lt"/>
                <a:cs typeface="Arial" panose="020B0604020202020204" pitchFamily="34" charset="0"/>
              </a:rPr>
              <a:t/>
            </a:r>
            <a:br>
              <a:rPr lang="en-US" altLang="en-US" sz="3800" b="1" dirty="0" smtClean="0">
                <a:solidFill>
                  <a:srgbClr val="0000CC"/>
                </a:solidFill>
                <a:latin typeface="+mj-lt"/>
                <a:cs typeface="Arial" panose="020B0604020202020204" pitchFamily="34" charset="0"/>
              </a:rPr>
            </a:br>
            <a:endParaRPr lang="en-US" altLang="en-US" sz="1300" b="1" dirty="0">
              <a:solidFill>
                <a:srgbClr val="0000CC"/>
              </a:solidFill>
              <a:latin typeface="+mj-lt"/>
              <a:cs typeface="Arial" panose="020B0604020202020204" pitchFamily="34" charset="0"/>
            </a:endParaRPr>
          </a:p>
          <a:p>
            <a:pPr eaLnBrk="1" hangingPunct="1">
              <a:buClr>
                <a:srgbClr val="FF9900"/>
              </a:buClr>
              <a:buSzPct val="130000"/>
            </a:pPr>
            <a:r>
              <a:rPr lang="en-US" altLang="en-US" sz="3800" b="1" dirty="0">
                <a:solidFill>
                  <a:srgbClr val="009900"/>
                </a:solidFill>
                <a:latin typeface="+mj-lt"/>
                <a:cs typeface="Arial" panose="020B0604020202020204" pitchFamily="34" charset="0"/>
              </a:rPr>
              <a:t>8 schools per district (3 to 5 - 3</a:t>
            </a:r>
            <a:r>
              <a:rPr lang="en-US" altLang="en-US" sz="3800" b="1" baseline="30000" dirty="0">
                <a:solidFill>
                  <a:srgbClr val="009900"/>
                </a:solidFill>
                <a:latin typeface="+mj-lt"/>
                <a:cs typeface="Arial" panose="020B0604020202020204" pitchFamily="34" charset="0"/>
              </a:rPr>
              <a:t>rd</a:t>
            </a:r>
            <a:r>
              <a:rPr lang="en-US" altLang="en-US" sz="3800" b="1" dirty="0">
                <a:solidFill>
                  <a:srgbClr val="009900"/>
                </a:solidFill>
                <a:latin typeface="+mj-lt"/>
                <a:cs typeface="Arial" panose="020B0604020202020204" pitchFamily="34" charset="0"/>
              </a:rPr>
              <a:t> grade classes</a:t>
            </a:r>
            <a:r>
              <a:rPr lang="en-US" altLang="en-US" sz="3800" b="1" dirty="0" smtClean="0">
                <a:solidFill>
                  <a:srgbClr val="009900"/>
                </a:solidFill>
                <a:latin typeface="+mj-lt"/>
                <a:cs typeface="Arial" panose="020B0604020202020204" pitchFamily="34" charset="0"/>
              </a:rPr>
              <a:t>)</a:t>
            </a:r>
            <a:r>
              <a:rPr lang="en-US" altLang="en-US" sz="3800" b="1" dirty="0" smtClean="0">
                <a:solidFill>
                  <a:srgbClr val="0000CC"/>
                </a:solidFill>
                <a:latin typeface="+mj-lt"/>
                <a:cs typeface="Arial" panose="020B0604020202020204" pitchFamily="34" charset="0"/>
              </a:rPr>
              <a:t/>
            </a:r>
            <a:br>
              <a:rPr lang="en-US" altLang="en-US" sz="3800" b="1" dirty="0" smtClean="0">
                <a:solidFill>
                  <a:srgbClr val="0000CC"/>
                </a:solidFill>
                <a:latin typeface="+mj-lt"/>
                <a:cs typeface="Arial" panose="020B0604020202020204" pitchFamily="34" charset="0"/>
              </a:rPr>
            </a:br>
            <a:endParaRPr lang="en-US" altLang="en-US" sz="1300" b="1" dirty="0">
              <a:solidFill>
                <a:srgbClr val="0000CC"/>
              </a:solidFill>
              <a:latin typeface="+mj-lt"/>
              <a:cs typeface="Arial" panose="020B0604020202020204" pitchFamily="34" charset="0"/>
            </a:endParaRPr>
          </a:p>
          <a:p>
            <a:pPr eaLnBrk="1" hangingPunct="1">
              <a:buClr>
                <a:srgbClr val="FF9900"/>
              </a:buClr>
              <a:buSzPct val="130000"/>
            </a:pPr>
            <a:r>
              <a:rPr lang="en-US" altLang="en-US" sz="3800" b="1" dirty="0">
                <a:solidFill>
                  <a:srgbClr val="0000CC"/>
                </a:solidFill>
                <a:latin typeface="+mj-lt"/>
                <a:cs typeface="Arial" panose="020B0604020202020204" pitchFamily="34" charset="0"/>
              </a:rPr>
              <a:t>3</a:t>
            </a:r>
            <a:r>
              <a:rPr lang="en-US" altLang="en-US" sz="3800" b="1" baseline="30000" dirty="0">
                <a:solidFill>
                  <a:srgbClr val="0000CC"/>
                </a:solidFill>
                <a:latin typeface="+mj-lt"/>
                <a:cs typeface="Arial" panose="020B0604020202020204" pitchFamily="34" charset="0"/>
              </a:rPr>
              <a:t>rd</a:t>
            </a:r>
            <a:r>
              <a:rPr lang="en-US" altLang="en-US" sz="3800" b="1" dirty="0">
                <a:solidFill>
                  <a:srgbClr val="0000CC"/>
                </a:solidFill>
                <a:latin typeface="+mj-lt"/>
                <a:cs typeface="Arial" panose="020B0604020202020204" pitchFamily="34" charset="0"/>
              </a:rPr>
              <a:t> and 4</a:t>
            </a:r>
            <a:r>
              <a:rPr lang="en-US" altLang="en-US" sz="3800" b="1" baseline="30000" dirty="0">
                <a:solidFill>
                  <a:srgbClr val="0000CC"/>
                </a:solidFill>
                <a:latin typeface="+mj-lt"/>
                <a:cs typeface="Arial" panose="020B0604020202020204" pitchFamily="34" charset="0"/>
              </a:rPr>
              <a:t>th</a:t>
            </a:r>
            <a:r>
              <a:rPr lang="en-US" altLang="en-US" sz="3800" b="1" dirty="0">
                <a:solidFill>
                  <a:srgbClr val="0000CC"/>
                </a:solidFill>
                <a:latin typeface="+mj-lt"/>
                <a:cs typeface="Arial" panose="020B0604020202020204" pitchFamily="34" charset="0"/>
              </a:rPr>
              <a:t> grade students &amp; their </a:t>
            </a:r>
            <a:r>
              <a:rPr lang="en-US" altLang="en-US" sz="3800" b="1" dirty="0" smtClean="0">
                <a:solidFill>
                  <a:srgbClr val="0000CC"/>
                </a:solidFill>
                <a:latin typeface="+mj-lt"/>
                <a:cs typeface="Arial" panose="020B0604020202020204" pitchFamily="34" charset="0"/>
              </a:rPr>
              <a:t>families</a:t>
            </a:r>
            <a:br>
              <a:rPr lang="en-US" altLang="en-US" sz="3800" b="1" dirty="0" smtClean="0">
                <a:solidFill>
                  <a:srgbClr val="0000CC"/>
                </a:solidFill>
                <a:latin typeface="+mj-lt"/>
                <a:cs typeface="Arial" panose="020B0604020202020204" pitchFamily="34" charset="0"/>
              </a:rPr>
            </a:br>
            <a:endParaRPr lang="en-US" altLang="en-US" sz="1300" b="1" dirty="0">
              <a:solidFill>
                <a:srgbClr val="0000CC"/>
              </a:solidFill>
              <a:latin typeface="+mj-lt"/>
              <a:cs typeface="Arial" panose="020B0604020202020204" pitchFamily="34" charset="0"/>
            </a:endParaRPr>
          </a:p>
          <a:p>
            <a:pPr eaLnBrk="1" hangingPunct="1">
              <a:buClr>
                <a:srgbClr val="FF9900"/>
              </a:buClr>
              <a:buSzPct val="130000"/>
            </a:pPr>
            <a:r>
              <a:rPr lang="en-US" altLang="en-US" sz="3800" b="1" dirty="0">
                <a:solidFill>
                  <a:srgbClr val="009900"/>
                </a:solidFill>
                <a:latin typeface="+mj-lt"/>
                <a:cs typeface="Arial" panose="020B0604020202020204" pitchFamily="34" charset="0"/>
              </a:rPr>
              <a:t>School personnel at each </a:t>
            </a:r>
            <a:r>
              <a:rPr lang="en-US" altLang="en-US" sz="3800" b="1" dirty="0" smtClean="0">
                <a:solidFill>
                  <a:srgbClr val="009900"/>
                </a:solidFill>
                <a:latin typeface="+mj-lt"/>
                <a:cs typeface="Arial" panose="020B0604020202020204" pitchFamily="34" charset="0"/>
              </a:rPr>
              <a:t>school</a:t>
            </a:r>
            <a:r>
              <a:rPr lang="en-US" altLang="en-US" sz="3800" b="1" dirty="0" smtClean="0">
                <a:solidFill>
                  <a:srgbClr val="0000CC"/>
                </a:solidFill>
                <a:latin typeface="+mj-lt"/>
                <a:cs typeface="Arial" panose="020B0604020202020204" pitchFamily="34" charset="0"/>
              </a:rPr>
              <a:t/>
            </a:r>
            <a:br>
              <a:rPr lang="en-US" altLang="en-US" sz="3800" b="1" dirty="0" smtClean="0">
                <a:solidFill>
                  <a:srgbClr val="0000CC"/>
                </a:solidFill>
                <a:latin typeface="+mj-lt"/>
                <a:cs typeface="Arial" panose="020B0604020202020204" pitchFamily="34" charset="0"/>
              </a:rPr>
            </a:br>
            <a:endParaRPr lang="en-US" altLang="en-US" sz="1300" b="1" dirty="0">
              <a:solidFill>
                <a:srgbClr val="0000CC"/>
              </a:solidFill>
              <a:latin typeface="+mj-lt"/>
              <a:cs typeface="Arial" panose="020B0604020202020204" pitchFamily="34" charset="0"/>
            </a:endParaRPr>
          </a:p>
          <a:p>
            <a:pPr eaLnBrk="1" hangingPunct="1">
              <a:buClr>
                <a:srgbClr val="FF9900"/>
              </a:buClr>
              <a:buSzPct val="130000"/>
            </a:pPr>
            <a:r>
              <a:rPr lang="en-US" altLang="en-US" sz="3800" b="1" dirty="0">
                <a:solidFill>
                  <a:srgbClr val="0000CC"/>
                </a:solidFill>
                <a:latin typeface="+mj-lt"/>
                <a:cs typeface="Arial" panose="020B0604020202020204" pitchFamily="34" charset="0"/>
              </a:rPr>
              <a:t>County extension staff and county </a:t>
            </a:r>
            <a:r>
              <a:rPr lang="en-US" altLang="en-US" sz="3800" b="1" dirty="0" smtClean="0">
                <a:solidFill>
                  <a:srgbClr val="0000CC"/>
                </a:solidFill>
                <a:latin typeface="+mj-lt"/>
                <a:cs typeface="Arial" panose="020B0604020202020204" pitchFamily="34" charset="0"/>
              </a:rPr>
              <a:t>volunteers</a:t>
            </a:r>
            <a:br>
              <a:rPr lang="en-US" altLang="en-US" sz="3800" b="1" dirty="0" smtClean="0">
                <a:solidFill>
                  <a:srgbClr val="0000CC"/>
                </a:solidFill>
                <a:latin typeface="+mj-lt"/>
                <a:cs typeface="Arial" panose="020B0604020202020204" pitchFamily="34" charset="0"/>
              </a:rPr>
            </a:br>
            <a:r>
              <a:rPr lang="en-US" altLang="en-US" sz="3800" b="1" dirty="0" smtClean="0">
                <a:solidFill>
                  <a:srgbClr val="0000CC"/>
                </a:solidFill>
                <a:latin typeface="+mj-lt"/>
                <a:cs typeface="Arial" panose="020B0604020202020204" pitchFamily="34" charset="0"/>
              </a:rPr>
              <a:t>(Master </a:t>
            </a:r>
            <a:r>
              <a:rPr lang="en-US" altLang="en-US" sz="3800" b="1" dirty="0">
                <a:solidFill>
                  <a:srgbClr val="0000CC"/>
                </a:solidFill>
                <a:latin typeface="+mj-lt"/>
                <a:cs typeface="Arial" panose="020B0604020202020204" pitchFamily="34" charset="0"/>
              </a:rPr>
              <a:t>Gardeners;  Master Wellness; interns</a:t>
            </a:r>
            <a:r>
              <a:rPr lang="en-US" altLang="en-US" sz="3800" b="1" dirty="0" smtClean="0">
                <a:solidFill>
                  <a:srgbClr val="0000CC"/>
                </a:solidFill>
                <a:latin typeface="+mj-lt"/>
                <a:cs typeface="Arial" panose="020B0604020202020204" pitchFamily="34" charset="0"/>
              </a:rPr>
              <a:t>)</a:t>
            </a:r>
            <a:br>
              <a:rPr lang="en-US" altLang="en-US" sz="3800" b="1" dirty="0" smtClean="0">
                <a:solidFill>
                  <a:srgbClr val="0000CC"/>
                </a:solidFill>
                <a:latin typeface="+mj-lt"/>
                <a:cs typeface="Arial" panose="020B0604020202020204" pitchFamily="34" charset="0"/>
              </a:rPr>
            </a:br>
            <a:endParaRPr lang="en-US" altLang="en-US" sz="800" b="1" dirty="0">
              <a:solidFill>
                <a:srgbClr val="0000CC"/>
              </a:solidFill>
              <a:latin typeface="+mj-lt"/>
              <a:cs typeface="Arial" panose="020B0604020202020204" pitchFamily="34" charset="0"/>
            </a:endParaRPr>
          </a:p>
          <a:p>
            <a:pPr eaLnBrk="1" hangingPunct="1">
              <a:buClr>
                <a:srgbClr val="FF9900"/>
              </a:buClr>
              <a:buSzPct val="130000"/>
            </a:pPr>
            <a:r>
              <a:rPr lang="en-US" altLang="en-US" sz="3800" b="1" dirty="0">
                <a:solidFill>
                  <a:srgbClr val="0000CC"/>
                </a:solidFill>
                <a:latin typeface="+mj-lt"/>
                <a:cs typeface="Arial" panose="020B0604020202020204" pitchFamily="34" charset="0"/>
              </a:rPr>
              <a:t>Largest research and evaluation study ever done </a:t>
            </a:r>
            <a:r>
              <a:rPr lang="en-US" altLang="en-US" sz="3800" b="1" dirty="0" smtClean="0">
                <a:solidFill>
                  <a:srgbClr val="0000CC"/>
                </a:solidFill>
                <a:latin typeface="+mj-lt"/>
                <a:cs typeface="Arial" panose="020B0604020202020204" pitchFamily="34" charset="0"/>
              </a:rPr>
              <a:t>on the</a:t>
            </a:r>
            <a:br>
              <a:rPr lang="en-US" altLang="en-US" sz="3800" b="1" dirty="0" smtClean="0">
                <a:solidFill>
                  <a:srgbClr val="0000CC"/>
                </a:solidFill>
                <a:latin typeface="+mj-lt"/>
                <a:cs typeface="Arial" panose="020B0604020202020204" pitchFamily="34" charset="0"/>
              </a:rPr>
            </a:br>
            <a:r>
              <a:rPr lang="en-US" altLang="en-US" sz="3800" b="1" dirty="0" smtClean="0">
                <a:solidFill>
                  <a:srgbClr val="0000CC"/>
                </a:solidFill>
                <a:latin typeface="+mj-lt"/>
                <a:cs typeface="Arial" panose="020B0604020202020204" pitchFamily="34" charset="0"/>
              </a:rPr>
              <a:t>Junior </a:t>
            </a:r>
            <a:r>
              <a:rPr lang="en-US" altLang="en-US" sz="3800" b="1" dirty="0">
                <a:solidFill>
                  <a:srgbClr val="0000CC"/>
                </a:solidFill>
                <a:latin typeface="+mj-lt"/>
                <a:cs typeface="Arial" panose="020B0604020202020204" pitchFamily="34" charset="0"/>
              </a:rPr>
              <a:t>Master Gardener program</a:t>
            </a:r>
          </a:p>
          <a:p>
            <a:pPr eaLnBrk="1" hangingPunct="1"/>
            <a:endParaRPr lang="en-US"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7597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153400" cy="990600"/>
          </a:xfrm>
        </p:spPr>
        <p:txBody>
          <a:bodyPr>
            <a:normAutofit fontScale="90000"/>
          </a:bodyPr>
          <a:lstStyle/>
          <a:p>
            <a:r>
              <a:rPr lang="en-US" b="1" dirty="0" smtClean="0">
                <a:solidFill>
                  <a:schemeClr val="accent1"/>
                </a:solidFill>
              </a:rPr>
              <a:t>GETTING STARTED…</a:t>
            </a:r>
            <a:r>
              <a:rPr lang="en-US" b="1" dirty="0" smtClean="0"/>
              <a:t/>
            </a:r>
            <a:br>
              <a:rPr lang="en-US" b="1" dirty="0" smtClean="0"/>
            </a:br>
            <a:r>
              <a:rPr lang="en-US" b="1" dirty="0" smtClean="0"/>
              <a:t>Coalition and/or Advisory Team</a:t>
            </a:r>
            <a:endParaRPr lang="en-US" b="1" dirty="0"/>
          </a:p>
        </p:txBody>
      </p:sp>
      <p:sp>
        <p:nvSpPr>
          <p:cNvPr id="3" name="Content Placeholder 2"/>
          <p:cNvSpPr>
            <a:spLocks noGrp="1"/>
          </p:cNvSpPr>
          <p:nvPr>
            <p:ph sz="quarter" idx="1"/>
          </p:nvPr>
        </p:nvSpPr>
        <p:spPr>
          <a:xfrm>
            <a:off x="612648" y="1600200"/>
            <a:ext cx="5864352" cy="5105400"/>
          </a:xfrm>
        </p:spPr>
        <p:txBody>
          <a:bodyPr>
            <a:normAutofit fontScale="92500" lnSpcReduction="10000"/>
          </a:bodyPr>
          <a:lstStyle/>
          <a:p>
            <a:r>
              <a:rPr lang="en-US" dirty="0" smtClean="0"/>
              <a:t>Set program planning goals for the year</a:t>
            </a:r>
          </a:p>
          <a:p>
            <a:pPr>
              <a:spcAft>
                <a:spcPts val="0"/>
              </a:spcAft>
            </a:pPr>
            <a:r>
              <a:rPr lang="en-US" dirty="0" smtClean="0"/>
              <a:t>Identify partners/existing relationships &amp; committees</a:t>
            </a:r>
          </a:p>
          <a:p>
            <a:pPr lvl="1"/>
            <a:r>
              <a:rPr lang="en-US" dirty="0" smtClean="0"/>
              <a:t>Has anyone asked for a physical activity program?</a:t>
            </a:r>
          </a:p>
          <a:p>
            <a:pPr lvl="1">
              <a:spcAft>
                <a:spcPts val="1200"/>
              </a:spcAft>
            </a:pPr>
            <a:r>
              <a:rPr lang="en-US" dirty="0" smtClean="0"/>
              <a:t>Identify existing local campaigns/events to enhance implementation </a:t>
            </a:r>
          </a:p>
          <a:p>
            <a:r>
              <a:rPr lang="en-US" dirty="0" smtClean="0"/>
              <a:t>Review program components and resources</a:t>
            </a:r>
            <a:endParaRPr lang="en-US" dirty="0"/>
          </a:p>
        </p:txBody>
      </p:sp>
      <p:pic>
        <p:nvPicPr>
          <p:cNvPr id="1029" name="Picture 5" descr="C:\Users\alice.kirk\AppData\Local\Microsoft\Windows\Temporary Internet Files\Content.IE5\OWCO90IX\wordcloud_NewYorkTimes_Community[1].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943604" y="2362200"/>
            <a:ext cx="2699657" cy="304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10" descr="C:\Documents and Settings\randy.seagraves\Local Settings\Temporary Internet Files\Content.IE5\CTRCXGAA\MC900446108[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371950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Set Program Planning Goal	</a:t>
            </a:r>
            <a:endParaRPr lang="en-US" b="1" dirty="0"/>
          </a:p>
        </p:txBody>
      </p:sp>
      <p:sp>
        <p:nvSpPr>
          <p:cNvPr id="3" name="Content Placeholder 2"/>
          <p:cNvSpPr>
            <a:spLocks noGrp="1"/>
          </p:cNvSpPr>
          <p:nvPr>
            <p:ph sz="quarter" idx="1"/>
          </p:nvPr>
        </p:nvSpPr>
        <p:spPr/>
        <p:txBody>
          <a:bodyPr/>
          <a:lstStyle/>
          <a:p>
            <a:r>
              <a:rPr lang="en-US" dirty="0"/>
              <a:t>Consider planning program components at least 3-6 months before WAT </a:t>
            </a:r>
            <a:r>
              <a:rPr lang="en-US" dirty="0" smtClean="0"/>
              <a:t>implementation</a:t>
            </a:r>
          </a:p>
          <a:p>
            <a:r>
              <a:rPr lang="en-US" dirty="0" smtClean="0"/>
              <a:t>Review State &amp; School resources/guidelines</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3388263"/>
            <a:ext cx="7772400" cy="3031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0" descr="C:\Documents and Settings\randy.seagraves\Local Settings\Temporary Internet Files\Content.IE5\CTRCXGAA\MC900446108[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711354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smtClean="0">
                <a:solidFill>
                  <a:schemeClr val="accent1"/>
                </a:solidFill>
              </a:rPr>
              <a:t>PARTNERING FOR GREATER IMPACT</a:t>
            </a:r>
            <a:br>
              <a:rPr lang="en-US" b="1" dirty="0" smtClean="0">
                <a:solidFill>
                  <a:schemeClr val="accent1"/>
                </a:solidFill>
              </a:rPr>
            </a:br>
            <a:r>
              <a:rPr lang="en-US" b="1" dirty="0" smtClean="0"/>
              <a:t>Schools</a:t>
            </a:r>
            <a:endParaRPr lang="en-US" b="1" dirty="0"/>
          </a:p>
        </p:txBody>
      </p:sp>
      <p:sp>
        <p:nvSpPr>
          <p:cNvPr id="2" name="Content Placeholder 1"/>
          <p:cNvSpPr>
            <a:spLocks noGrp="1"/>
          </p:cNvSpPr>
          <p:nvPr>
            <p:ph sz="quarter" idx="1"/>
          </p:nvPr>
        </p:nvSpPr>
        <p:spPr/>
        <p:txBody>
          <a:bodyPr>
            <a:normAutofit fontScale="85000" lnSpcReduction="20000"/>
          </a:bodyPr>
          <a:lstStyle/>
          <a:p>
            <a:pPr>
              <a:spcAft>
                <a:spcPts val="0"/>
              </a:spcAft>
            </a:pPr>
            <a:r>
              <a:rPr lang="en-US" dirty="0" smtClean="0"/>
              <a:t>Coordinated School Health Advisory Councils (SHACs)</a:t>
            </a:r>
          </a:p>
          <a:p>
            <a:pPr lvl="1"/>
            <a:r>
              <a:rPr lang="en-US" dirty="0" smtClean="0"/>
              <a:t>Campus Improvement Plans</a:t>
            </a:r>
          </a:p>
          <a:p>
            <a:pPr lvl="1"/>
            <a:r>
              <a:rPr lang="en-US" dirty="0" smtClean="0"/>
              <a:t>Employee Wellness Initiatives</a:t>
            </a:r>
          </a:p>
          <a:p>
            <a:pPr lvl="1"/>
            <a:endParaRPr lang="en-US" dirty="0" smtClean="0"/>
          </a:p>
          <a:p>
            <a:pPr>
              <a:spcAft>
                <a:spcPts val="0"/>
              </a:spcAft>
            </a:pPr>
            <a:r>
              <a:rPr lang="en-US" dirty="0" smtClean="0"/>
              <a:t>School Parent Teacher Associations/Organizations </a:t>
            </a:r>
          </a:p>
          <a:p>
            <a:pPr lvl="1"/>
            <a:r>
              <a:rPr lang="en-US" dirty="0" smtClean="0"/>
              <a:t>Healthy Fundraisers- Fun runs/walks</a:t>
            </a:r>
          </a:p>
          <a:p>
            <a:endParaRPr lang="en-US" dirty="0" smtClean="0"/>
          </a:p>
          <a:p>
            <a:pPr>
              <a:spcAft>
                <a:spcPts val="0"/>
              </a:spcAft>
            </a:pPr>
            <a:r>
              <a:rPr lang="en-US" dirty="0" smtClean="0"/>
              <a:t>Utilize programs to fullest</a:t>
            </a:r>
          </a:p>
          <a:p>
            <a:pPr lvl="1"/>
            <a:r>
              <a:rPr lang="en-US" dirty="0" smtClean="0"/>
              <a:t>Fuel Up to Play 60</a:t>
            </a:r>
          </a:p>
          <a:p>
            <a:pPr lvl="1"/>
            <a:r>
              <a:rPr lang="en-US" dirty="0" smtClean="0"/>
              <a:t>Marathon Kids</a:t>
            </a:r>
          </a:p>
          <a:p>
            <a:pPr lvl="1"/>
            <a:r>
              <a:rPr lang="en-US" dirty="0" smtClean="0"/>
              <a:t>American Heart/Cancer Events</a:t>
            </a:r>
          </a:p>
          <a:p>
            <a:endParaRPr lang="en-US" dirty="0" smtClean="0"/>
          </a:p>
        </p:txBody>
      </p:sp>
      <p:pic>
        <p:nvPicPr>
          <p:cNvPr id="4098" name="Picture 2" descr="C:\Users\alice.kirk\AppData\Local\Microsoft\Windows\Temporary Internet Files\Content.IE5\JJJG9HXN\MP90042781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43600" y="4572056"/>
            <a:ext cx="2921214" cy="21726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10" descr="C:\Documents and Settings\randy.seagraves\Local Settings\Temporary Internet Files\Content.IE5\CTRCXGAA\MC900446108[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240472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smtClean="0">
                <a:solidFill>
                  <a:schemeClr val="accent1"/>
                </a:solidFill>
              </a:rPr>
              <a:t>PARTNERING FOR GREATER IMPACT</a:t>
            </a:r>
            <a:br>
              <a:rPr lang="en-US" b="1" dirty="0" smtClean="0">
                <a:solidFill>
                  <a:schemeClr val="accent1"/>
                </a:solidFill>
              </a:rPr>
            </a:br>
            <a:r>
              <a:rPr lang="en-US" b="1" dirty="0" smtClean="0"/>
              <a:t>Communities</a:t>
            </a:r>
            <a:endParaRPr lang="en-US" b="1" dirty="0"/>
          </a:p>
        </p:txBody>
      </p:sp>
      <p:sp>
        <p:nvSpPr>
          <p:cNvPr id="2" name="Content Placeholder 1"/>
          <p:cNvSpPr>
            <a:spLocks noGrp="1"/>
          </p:cNvSpPr>
          <p:nvPr>
            <p:ph sz="quarter" idx="1"/>
          </p:nvPr>
        </p:nvSpPr>
        <p:spPr>
          <a:xfrm>
            <a:off x="612648" y="1600200"/>
            <a:ext cx="5254752" cy="5105400"/>
          </a:xfrm>
        </p:spPr>
        <p:txBody>
          <a:bodyPr>
            <a:normAutofit lnSpcReduction="10000"/>
          </a:bodyPr>
          <a:lstStyle/>
          <a:p>
            <a:r>
              <a:rPr lang="en-US" dirty="0" smtClean="0"/>
              <a:t>Community organizations like United Way, HEB, or American Heart Association</a:t>
            </a:r>
          </a:p>
          <a:p>
            <a:r>
              <a:rPr lang="en-US" dirty="0" smtClean="0"/>
              <a:t>Media outlets</a:t>
            </a:r>
          </a:p>
          <a:p>
            <a:r>
              <a:rPr lang="en-US" dirty="0" smtClean="0"/>
              <a:t>Civic organizations like Parks &amp; Recreation Departments and Chambers of Commerce </a:t>
            </a:r>
          </a:p>
          <a:p>
            <a:r>
              <a:rPr lang="en-US" dirty="0" smtClean="0"/>
              <a:t>Local businesses and organizations aimed at supporting healthy lifestyles </a:t>
            </a:r>
          </a:p>
        </p:txBody>
      </p:sp>
      <p:pic>
        <p:nvPicPr>
          <p:cNvPr id="2061" name="Picture 13" descr="C:\Users\alice.kirk\AppData\Local\Microsoft\Windows\Temporary Internet Files\Content.IE5\G83EYDYE\440x440.community[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00725" y="2514600"/>
            <a:ext cx="33528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C:\Documents and Settings\randy.seagraves\Local Settings\Temporary Internet Files\Content.IE5\CTRCXGAA\MC900446108[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181518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607552" cy="990600"/>
          </a:xfrm>
        </p:spPr>
        <p:txBody>
          <a:bodyPr>
            <a:normAutofit/>
          </a:bodyPr>
          <a:lstStyle/>
          <a:p>
            <a:r>
              <a:rPr lang="en-US" b="1" dirty="0" smtClean="0">
                <a:solidFill>
                  <a:schemeClr val="accent1"/>
                </a:solidFill>
              </a:rPr>
              <a:t>Review Your </a:t>
            </a:r>
            <a:r>
              <a:rPr lang="en-US" b="1" dirty="0" smtClean="0"/>
              <a:t>Schools </a:t>
            </a:r>
            <a:r>
              <a:rPr lang="en-US" b="1" dirty="0" smtClean="0">
                <a:solidFill>
                  <a:schemeClr val="accent1"/>
                </a:solidFill>
              </a:rPr>
              <a:t>Resources</a:t>
            </a:r>
            <a:endParaRPr lang="en-US" b="1" dirty="0"/>
          </a:p>
        </p:txBody>
      </p:sp>
      <p:sp>
        <p:nvSpPr>
          <p:cNvPr id="11" name="Content Placeholder 10"/>
          <p:cNvSpPr>
            <a:spLocks noGrp="1"/>
          </p:cNvSpPr>
          <p:nvPr>
            <p:ph sz="quarter" idx="1"/>
          </p:nvPr>
        </p:nvSpPr>
        <p:spPr>
          <a:xfrm>
            <a:off x="4114800" y="1524000"/>
            <a:ext cx="4800600" cy="4953000"/>
          </a:xfrm>
        </p:spPr>
        <p:txBody>
          <a:bodyPr>
            <a:noAutofit/>
          </a:bodyPr>
          <a:lstStyle/>
          <a:p>
            <a:pPr fontAlgn="auto">
              <a:spcBef>
                <a:spcPts val="0"/>
              </a:spcBef>
              <a:spcAft>
                <a:spcPts val="0"/>
              </a:spcAft>
            </a:pPr>
            <a:r>
              <a:rPr lang="en-US" sz="2400" dirty="0"/>
              <a:t>Training &amp; Participation Materials</a:t>
            </a:r>
          </a:p>
          <a:p>
            <a:pPr lvl="1" fontAlgn="auto">
              <a:spcBef>
                <a:spcPts val="0"/>
              </a:spcBef>
              <a:spcAft>
                <a:spcPts val="0"/>
              </a:spcAft>
            </a:pPr>
            <a:r>
              <a:rPr lang="en-US" sz="2200" dirty="0"/>
              <a:t>Teacher Guides</a:t>
            </a:r>
          </a:p>
          <a:p>
            <a:pPr lvl="1" fontAlgn="auto">
              <a:spcBef>
                <a:spcPts val="0"/>
              </a:spcBef>
              <a:spcAft>
                <a:spcPts val="0"/>
              </a:spcAft>
            </a:pPr>
            <a:r>
              <a:rPr lang="en-US" sz="2200" dirty="0"/>
              <a:t>School Video &amp; PowerPoint</a:t>
            </a:r>
          </a:p>
          <a:p>
            <a:pPr lvl="1" fontAlgn="auto">
              <a:spcBef>
                <a:spcPts val="0"/>
              </a:spcBef>
              <a:spcAft>
                <a:spcPts val="0"/>
              </a:spcAft>
            </a:pPr>
            <a:r>
              <a:rPr lang="en-US" sz="2200" dirty="0"/>
              <a:t>Classroom Packet</a:t>
            </a:r>
          </a:p>
          <a:p>
            <a:pPr fontAlgn="auto">
              <a:spcBef>
                <a:spcPts val="0"/>
              </a:spcBef>
              <a:spcAft>
                <a:spcPts val="0"/>
              </a:spcAft>
            </a:pPr>
            <a:r>
              <a:rPr lang="en-US" sz="2400" dirty="0"/>
              <a:t>Publicity &amp; Marketing</a:t>
            </a:r>
          </a:p>
          <a:p>
            <a:pPr lvl="1" fontAlgn="auto">
              <a:spcBef>
                <a:spcPts val="0"/>
              </a:spcBef>
              <a:spcAft>
                <a:spcPts val="0"/>
              </a:spcAft>
            </a:pPr>
            <a:r>
              <a:rPr lang="en-US" sz="2200" dirty="0"/>
              <a:t> Media resources</a:t>
            </a:r>
          </a:p>
          <a:p>
            <a:pPr fontAlgn="auto">
              <a:spcBef>
                <a:spcPts val="0"/>
              </a:spcBef>
              <a:spcAft>
                <a:spcPts val="0"/>
              </a:spcAft>
            </a:pPr>
            <a:r>
              <a:rPr lang="en-US" sz="2400" dirty="0"/>
              <a:t>WAT Activities</a:t>
            </a:r>
          </a:p>
          <a:p>
            <a:pPr lvl="1" fontAlgn="auto">
              <a:spcBef>
                <a:spcPts val="0"/>
              </a:spcBef>
              <a:spcAft>
                <a:spcPts val="0"/>
              </a:spcAft>
            </a:pPr>
            <a:r>
              <a:rPr lang="en-US" sz="2200" dirty="0"/>
              <a:t>Teacher Lesson Plans (TEKS)</a:t>
            </a:r>
          </a:p>
          <a:p>
            <a:pPr lvl="1" fontAlgn="auto">
              <a:spcBef>
                <a:spcPts val="0"/>
              </a:spcBef>
              <a:spcAft>
                <a:spcPts val="0"/>
              </a:spcAft>
            </a:pPr>
            <a:r>
              <a:rPr lang="en-US" sz="2200" dirty="0"/>
              <a:t>Parent Newsletters / Bonus Miles / Bingo</a:t>
            </a:r>
          </a:p>
          <a:p>
            <a:pPr lvl="1" fontAlgn="auto">
              <a:spcBef>
                <a:spcPts val="0"/>
              </a:spcBef>
              <a:spcAft>
                <a:spcPts val="0"/>
              </a:spcAft>
            </a:pPr>
            <a:r>
              <a:rPr lang="en-US" sz="2200" dirty="0"/>
              <a:t>Guide to creating an Active School Environment </a:t>
            </a:r>
          </a:p>
          <a:p>
            <a:pPr fontAlgn="auto">
              <a:spcBef>
                <a:spcPts val="0"/>
              </a:spcBef>
              <a:spcAft>
                <a:spcPts val="0"/>
              </a:spcAft>
            </a:pPr>
            <a:r>
              <a:rPr lang="en-US" sz="2400" dirty="0"/>
              <a:t>Wrap Up &amp; Awards</a:t>
            </a:r>
          </a:p>
          <a:p>
            <a:pPr lvl="1" fontAlgn="auto">
              <a:spcBef>
                <a:spcPts val="0"/>
              </a:spcBef>
              <a:spcAft>
                <a:spcPts val="0"/>
              </a:spcAft>
            </a:pPr>
            <a:r>
              <a:rPr lang="en-US" sz="2200" dirty="0"/>
              <a:t>Certificates and </a:t>
            </a:r>
            <a:r>
              <a:rPr lang="en-US" sz="2200" dirty="0" smtClean="0"/>
              <a:t>celebration</a:t>
            </a:r>
            <a:endParaRPr lang="en-US" sz="22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8068" y="2362200"/>
            <a:ext cx="2683357"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0" descr="C:\Documents and Settings\randy.seagraves\Local Settings\Temporary Internet Files\Content.IE5\CTRCXGAA\MC900446108[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787591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txBox="1">
            <a:spLocks noChangeArrowheads="1"/>
          </p:cNvSpPr>
          <p:nvPr/>
        </p:nvSpPr>
        <p:spPr bwMode="auto">
          <a:xfrm>
            <a:off x="-591239" y="226135"/>
            <a:ext cx="3268717" cy="100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164" tIns="38080" rIns="76164" bIns="38080">
            <a:spAutoFit/>
          </a:bodyPr>
          <a:lstStyle>
            <a:lvl1pPr algn="ctr" eaLnBrk="0" hangingPunct="0">
              <a:defRPr sz="1600">
                <a:solidFill>
                  <a:srgbClr val="333300"/>
                </a:solidFill>
                <a:latin typeface="Times New Roman" pitchFamily="18" charset="0"/>
              </a:defRPr>
            </a:lvl1pPr>
            <a:lvl2pPr marL="742950" indent="-285750" algn="ctr" eaLnBrk="0" hangingPunct="0">
              <a:defRPr sz="1600">
                <a:solidFill>
                  <a:srgbClr val="333300"/>
                </a:solidFill>
                <a:latin typeface="Times New Roman" pitchFamily="18" charset="0"/>
              </a:defRPr>
            </a:lvl2pPr>
            <a:lvl3pPr marL="1143000" indent="-228600" algn="ctr" eaLnBrk="0" hangingPunct="0">
              <a:defRPr sz="1600">
                <a:solidFill>
                  <a:srgbClr val="333300"/>
                </a:solidFill>
                <a:latin typeface="Times New Roman" pitchFamily="18" charset="0"/>
              </a:defRPr>
            </a:lvl3pPr>
            <a:lvl4pPr marL="1600200" indent="-228600" algn="ctr" eaLnBrk="0" hangingPunct="0">
              <a:defRPr sz="1600">
                <a:solidFill>
                  <a:srgbClr val="333300"/>
                </a:solidFill>
                <a:latin typeface="Times New Roman" pitchFamily="18" charset="0"/>
              </a:defRPr>
            </a:lvl4pPr>
            <a:lvl5pPr marL="2057400" indent="-228600" algn="ctr" eaLnBrk="0" hangingPunct="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r>
              <a:rPr lang="en-US" altLang="en-US" sz="6000" dirty="0" smtClean="0">
                <a:solidFill>
                  <a:srgbClr val="009900"/>
                </a:solidFill>
                <a:latin typeface="Love Ya Like A Sister" pitchFamily="2" charset="0"/>
                <a:cs typeface="Arial" pitchFamily="34" charset="0"/>
                <a:sym typeface="Arial" pitchFamily="34" charset="0"/>
              </a:rPr>
              <a:t>Go!</a:t>
            </a:r>
          </a:p>
        </p:txBody>
      </p:sp>
      <p:pic>
        <p:nvPicPr>
          <p:cNvPr id="921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21364814">
            <a:off x="112621" y="-583046"/>
            <a:ext cx="5507423" cy="79413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676400" y="1828800"/>
            <a:ext cx="5464725" cy="78798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texas grow eat go logo learn and.jpg"/>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2880" b="100000" l="0" r="100000">
                        <a14:foregroundMark x1="78764" y1="52433" x2="78764" y2="52433"/>
                        <a14:foregroundMark x1="96139" y1="54717" x2="96139" y2="54717"/>
                        <a14:foregroundMark x1="45174" y1="92453" x2="45174" y2="92453"/>
                        <a14:foregroundMark x1="44788" y1="96723" x2="44788" y2="96723"/>
                        <a14:foregroundMark x1="94723" y1="55511" x2="99228" y2="55511"/>
                        <a14:foregroundMark x1="94723" y1="78649" x2="94723" y2="78649"/>
                        <a14:foregroundMark x1="94723" y1="28600" x2="94723" y2="28600"/>
                        <a14:foregroundMark x1="87001" y1="28203" x2="87001" y2="28203"/>
                        <a14:foregroundMark x1="82497" y1="28600" x2="82497" y2="28600"/>
                        <a14:foregroundMark x1="73874" y1="29791" x2="73874" y2="29791"/>
                        <a14:foregroundMark x1="67053" y1="34757" x2="67053" y2="34757"/>
                        <a14:foregroundMark x1="36551" y1="19364" x2="36551" y2="19364"/>
                        <a14:foregroundMark x1="38867" y1="21251" x2="38867" y2="21251"/>
                        <a14:foregroundMark x1="62934" y1="6653" x2="62934" y2="6653"/>
                        <a14:foregroundMark x1="60618" y1="2880" x2="60618" y2="2880"/>
                        <a14:foregroundMark x1="48391" y1="39027" x2="48391" y2="39027"/>
                        <a14:foregroundMark x1="56113" y1="39027" x2="56113" y2="39027"/>
                        <a14:foregroundMark x1="53411" y1="41708" x2="53411" y2="41708"/>
                        <a14:foregroundMark x1="60618" y1="40119" x2="60618" y2="40119"/>
                        <a14:foregroundMark x1="63835" y1="40119" x2="63835" y2="40119"/>
                        <a14:foregroundMark x1="71557" y1="40516" x2="71557" y2="40516"/>
                        <a14:foregroundMark x1="71557" y1="45879" x2="71557" y2="45879"/>
                        <a14:foregroundMark x1="76963" y1="41708" x2="76963" y2="41708"/>
                        <a14:foregroundMark x1="82497" y1="41311" x2="82497" y2="41311"/>
                        <a14:foregroundMark x1="87902" y1="40914" x2="87902" y2="40914"/>
                        <a14:foregroundMark x1="94337" y1="42800" x2="94337" y2="42800"/>
                        <a14:foregroundMark x1="97040" y1="30189" x2="97040" y2="30189"/>
                        <a14:foregroundMark x1="97426" y1="34359" x2="97426" y2="34359"/>
                        <a14:foregroundMark x1="5663" y1="62463" x2="5663" y2="62463"/>
                        <a14:foregroundMark x1="6564" y1="58590" x2="6564" y2="58590"/>
                      </a14:backgroundRemoval>
                    </a14:imgEffect>
                  </a14:imgLayer>
                </a14:imgProps>
              </a:ext>
              <a:ext uri="{28A0092B-C50C-407E-A947-70E740481C1C}">
                <a14:useLocalDpi xmlns:a14="http://schemas.microsoft.com/office/drawing/2010/main"/>
              </a:ext>
            </a:extLst>
          </a:blip>
          <a:srcRect/>
          <a:stretch>
            <a:fillRect/>
          </a:stretch>
        </p:blipFill>
        <p:spPr bwMode="auto">
          <a:xfrm>
            <a:off x="7315200" y="4617549"/>
            <a:ext cx="1505056" cy="177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Marketing Materials"/>
          <p:cNvPicPr>
            <a:picLocks noChangeAspect="1" noChangeArrowheads="1"/>
          </p:cNvPicPr>
          <p:nvPr/>
        </p:nvPicPr>
        <p:blipFill>
          <a:blip r:embed="rId7"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97140" y="62271"/>
            <a:ext cx="2318259" cy="1684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29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anim calcmode="lin" valueType="num">
                                      <p:cBhvr>
                                        <p:cTn id="8" dur="500" fill="hold"/>
                                        <p:tgtEl>
                                          <p:spTgt spid="9218"/>
                                        </p:tgtEl>
                                        <p:attrNameLst>
                                          <p:attrName>ppt_x</p:attrName>
                                        </p:attrNameLst>
                                      </p:cBhvr>
                                      <p:tavLst>
                                        <p:tav tm="0">
                                          <p:val>
                                            <p:strVal val="#ppt_x"/>
                                          </p:val>
                                        </p:tav>
                                        <p:tav tm="100000">
                                          <p:val>
                                            <p:strVal val="#ppt_x"/>
                                          </p:val>
                                        </p:tav>
                                      </p:tavLst>
                                    </p:anim>
                                    <p:anim calcmode="lin" valueType="num">
                                      <p:cBhvr>
                                        <p:cTn id="9" dur="5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1"/>
            <a:ext cx="9144000" cy="6881813"/>
          </a:xfrm>
          <a:prstGeom prst="rect">
            <a:avLst/>
          </a:prstGeom>
        </p:spPr>
      </p:pic>
      <p:sp>
        <p:nvSpPr>
          <p:cNvPr id="2" name="Title 1"/>
          <p:cNvSpPr>
            <a:spLocks noGrp="1"/>
          </p:cNvSpPr>
          <p:nvPr>
            <p:ph type="title"/>
          </p:nvPr>
        </p:nvSpPr>
        <p:spPr>
          <a:xfrm>
            <a:off x="990600" y="1752600"/>
            <a:ext cx="7696200" cy="2743200"/>
          </a:xfrm>
        </p:spPr>
        <p:txBody>
          <a:bodyPr>
            <a:normAutofit/>
          </a:bodyPr>
          <a:lstStyle/>
          <a:p>
            <a:r>
              <a:rPr lang="en-US" b="1" u="sng" dirty="0" smtClean="0">
                <a:solidFill>
                  <a:srgbClr val="33CC33"/>
                </a:solidFill>
                <a:latin typeface="Love Ya Like A Sister" panose="02000000000000000000" pitchFamily="2" charset="0"/>
              </a:rPr>
              <a:t>WAT Activity </a:t>
            </a:r>
            <a:r>
              <a:rPr lang="en-US" b="1" u="sng" dirty="0" smtClean="0">
                <a:solidFill>
                  <a:srgbClr val="33CC33"/>
                </a:solidFill>
                <a:latin typeface="Love Ya Like A Sister" panose="02000000000000000000" pitchFamily="2" charset="0"/>
              </a:rPr>
              <a:t>Session </a:t>
            </a:r>
            <a:r>
              <a:rPr lang="en-US" b="1" dirty="0" smtClean="0">
                <a:solidFill>
                  <a:srgbClr val="33CC33"/>
                </a:solidFill>
                <a:latin typeface="Love Ya Like A Sister" panose="02000000000000000000" pitchFamily="2" charset="0"/>
              </a:rPr>
              <a:t/>
            </a:r>
            <a:br>
              <a:rPr lang="en-US" b="1" dirty="0" smtClean="0">
                <a:solidFill>
                  <a:srgbClr val="33CC33"/>
                </a:solidFill>
                <a:latin typeface="Love Ya Like A Sister" panose="02000000000000000000" pitchFamily="2" charset="0"/>
              </a:rPr>
            </a:br>
            <a:r>
              <a:rPr lang="en-US" b="1" dirty="0" smtClean="0">
                <a:solidFill>
                  <a:srgbClr val="33CC33"/>
                </a:solidFill>
                <a:latin typeface="Love Ya Like A Sister" panose="02000000000000000000" pitchFamily="2" charset="0"/>
              </a:rPr>
              <a:t>Tic Tac Toe</a:t>
            </a:r>
            <a:endParaRPr lang="en-US" dirty="0">
              <a:solidFill>
                <a:srgbClr val="0000CC"/>
              </a:solidFill>
              <a:latin typeface="Love Ya Like A Sister" panose="02000000000000000000" pitchFamily="2" charset="0"/>
            </a:endParaRPr>
          </a:p>
        </p:txBody>
      </p:sp>
    </p:spTree>
    <p:extLst>
      <p:ext uri="{BB962C8B-B14F-4D97-AF65-F5344CB8AC3E}">
        <p14:creationId xmlns:p14="http://schemas.microsoft.com/office/powerpoint/2010/main" val="33267366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1"/>
            <a:ext cx="9144000" cy="6881813"/>
          </a:xfrm>
          <a:prstGeom prst="rect">
            <a:avLst/>
          </a:prstGeom>
        </p:spPr>
      </p:pic>
      <p:sp>
        <p:nvSpPr>
          <p:cNvPr id="2" name="Title 1"/>
          <p:cNvSpPr>
            <a:spLocks noGrp="1"/>
          </p:cNvSpPr>
          <p:nvPr>
            <p:ph type="ctrTitle"/>
          </p:nvPr>
        </p:nvSpPr>
        <p:spPr>
          <a:xfrm>
            <a:off x="-76200" y="1970935"/>
            <a:ext cx="8915400" cy="1470025"/>
          </a:xfrm>
        </p:spPr>
        <p:txBody>
          <a:bodyPr>
            <a:normAutofit fontScale="90000"/>
          </a:bodyPr>
          <a:lstStyle/>
          <a:p>
            <a:r>
              <a:rPr lang="en-US" sz="5500" dirty="0" smtClean="0">
                <a:solidFill>
                  <a:srgbClr val="7030A0"/>
                </a:solidFill>
                <a:latin typeface="Love Ya Like A Sister" panose="02000000000000000000" pitchFamily="2" charset="0"/>
              </a:rPr>
              <a:t>included</a:t>
            </a:r>
            <a:br>
              <a:rPr lang="en-US" sz="5500" dirty="0" smtClean="0">
                <a:solidFill>
                  <a:srgbClr val="7030A0"/>
                </a:solidFill>
                <a:latin typeface="Love Ya Like A Sister" panose="02000000000000000000" pitchFamily="2" charset="0"/>
              </a:rPr>
            </a:br>
            <a:r>
              <a:rPr lang="en-US" sz="5500" dirty="0" smtClean="0">
                <a:solidFill>
                  <a:srgbClr val="7030A0"/>
                </a:solidFill>
                <a:latin typeface="Love Ya Like A Sister" panose="02000000000000000000" pitchFamily="2" charset="0"/>
              </a:rPr>
              <a:t>Teacher</a:t>
            </a:r>
            <a:br>
              <a:rPr lang="en-US" sz="5500" dirty="0" smtClean="0">
                <a:solidFill>
                  <a:srgbClr val="7030A0"/>
                </a:solidFill>
                <a:latin typeface="Love Ya Like A Sister" panose="02000000000000000000" pitchFamily="2" charset="0"/>
              </a:rPr>
            </a:br>
            <a:r>
              <a:rPr lang="en-US" sz="5500" dirty="0" smtClean="0">
                <a:solidFill>
                  <a:srgbClr val="7030A0"/>
                </a:solidFill>
                <a:latin typeface="Love Ya Like A Sister" panose="02000000000000000000" pitchFamily="2" charset="0"/>
              </a:rPr>
              <a:t>Resources</a:t>
            </a:r>
            <a:endParaRPr lang="en-US" sz="5500" dirty="0">
              <a:solidFill>
                <a:srgbClr val="7030A0"/>
              </a:solidFill>
              <a:latin typeface="Love Ya Like A Sister" panose="02000000000000000000" pitchFamily="2" charset="0"/>
            </a:endParaRPr>
          </a:p>
        </p:txBody>
      </p:sp>
      <p:pic>
        <p:nvPicPr>
          <p:cNvPr id="5" name="Picture 2"/>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482639">
            <a:off x="6700954" y="1369453"/>
            <a:ext cx="575264" cy="25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descr="C:\Users\Randy.Seagraves\Desktop\LGEG MASTER\flat art\kids measuring prize.jp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62025" y="4463313"/>
            <a:ext cx="3505200" cy="2708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76878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1"/>
            <a:ext cx="9144000" cy="6881813"/>
          </a:xfrm>
          <a:prstGeom prst="rect">
            <a:avLst/>
          </a:prstGeom>
        </p:spPr>
      </p:pic>
      <p:sp>
        <p:nvSpPr>
          <p:cNvPr id="6" name="Isosceles Triangle 5"/>
          <p:cNvSpPr/>
          <p:nvPr/>
        </p:nvSpPr>
        <p:spPr>
          <a:xfrm>
            <a:off x="2721458" y="329821"/>
            <a:ext cx="6438418" cy="4827214"/>
          </a:xfrm>
          <a:prstGeom prst="triangl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8" name="Picture 3"/>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543454" y="1654185"/>
            <a:ext cx="4592123"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370526">
            <a:off x="8299328" y="3833479"/>
            <a:ext cx="575264" cy="25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txBox="1">
            <a:spLocks/>
          </p:cNvSpPr>
          <p:nvPr/>
        </p:nvSpPr>
        <p:spPr>
          <a:xfrm rot="20255690">
            <a:off x="934249" y="3287190"/>
            <a:ext cx="8915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a:solidFill>
                  <a:srgbClr val="00B050"/>
                </a:solidFill>
                <a:latin typeface="Love Ya Like A Sister" panose="02000000000000000000" pitchFamily="2" charset="0"/>
              </a:rPr>
              <a:t>a</a:t>
            </a:r>
            <a:r>
              <a:rPr lang="en-US" sz="5400" dirty="0" smtClean="0">
                <a:solidFill>
                  <a:srgbClr val="00B050"/>
                </a:solidFill>
                <a:latin typeface="Love Ya Like A Sister" panose="02000000000000000000" pitchFamily="2" charset="0"/>
              </a:rPr>
              <a:t>ppendix:</a:t>
            </a:r>
            <a:endParaRPr lang="en-US" sz="5400" dirty="0">
              <a:solidFill>
                <a:srgbClr val="00B050"/>
              </a:solidFill>
              <a:latin typeface="Love Ya Like A Sister" panose="02000000000000000000" pitchFamily="2" charset="0"/>
            </a:endParaRPr>
          </a:p>
        </p:txBody>
      </p:sp>
      <p:pic>
        <p:nvPicPr>
          <p:cNvPr id="4098"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rot="21437015">
            <a:off x="3176336" y="424993"/>
            <a:ext cx="4144976" cy="55141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333526" y="225869"/>
            <a:ext cx="4276455" cy="58083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Content Placeholder 2"/>
          <p:cNvSpPr>
            <a:spLocks noGrp="1"/>
          </p:cNvSpPr>
          <p:nvPr>
            <p:ph idx="1"/>
          </p:nvPr>
        </p:nvSpPr>
        <p:spPr>
          <a:xfrm>
            <a:off x="4611549" y="225869"/>
            <a:ext cx="3352797" cy="533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numCol="1">
            <a:normAutofit/>
          </a:bodyPr>
          <a:lstStyle/>
          <a:p>
            <a:r>
              <a:rPr lang="en-US" sz="2400" dirty="0" smtClean="0">
                <a:latin typeface="Calibri" panose="020F0502020204030204" pitchFamily="34" charset="0"/>
              </a:rPr>
              <a:t>Intro letter to parents</a:t>
            </a:r>
          </a:p>
          <a:p>
            <a:pPr marL="0" indent="0">
              <a:buNone/>
            </a:pPr>
            <a:endParaRPr lang="en-US" dirty="0">
              <a:solidFill>
                <a:schemeClr val="tx1"/>
              </a:solidFill>
              <a:latin typeface="Calibri" panose="020F0502020204030204" pitchFamily="34" charset="0"/>
            </a:endParaRPr>
          </a:p>
        </p:txBody>
      </p:sp>
      <p:pic>
        <p:nvPicPr>
          <p:cNvPr id="4100" name="Picture 4"/>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rot="21412512">
            <a:off x="4525992" y="-50187"/>
            <a:ext cx="4800976" cy="63248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ontent Placeholder 2"/>
          <p:cNvSpPr txBox="1">
            <a:spLocks/>
          </p:cNvSpPr>
          <p:nvPr/>
        </p:nvSpPr>
        <p:spPr>
          <a:xfrm>
            <a:off x="5234188" y="1643605"/>
            <a:ext cx="3352797" cy="533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r>
              <a:rPr lang="en-US" sz="2400" dirty="0" smtClean="0">
                <a:latin typeface="Calibri" panose="020F0502020204030204" pitchFamily="34" charset="0"/>
              </a:rPr>
              <a:t>weekly update  letters</a:t>
            </a:r>
          </a:p>
          <a:p>
            <a:pPr marL="0" indent="0">
              <a:buFont typeface="Arial" panose="020B0604020202020204" pitchFamily="34" charset="0"/>
              <a:buNone/>
            </a:pPr>
            <a:endParaRPr lang="en-US" dirty="0">
              <a:solidFill>
                <a:schemeClr val="tx1"/>
              </a:solidFill>
              <a:latin typeface="Calibri" panose="020F0502020204030204" pitchFamily="34" charset="0"/>
            </a:endParaRPr>
          </a:p>
        </p:txBody>
      </p:sp>
      <p:pic>
        <p:nvPicPr>
          <p:cNvPr id="4101" name="Picture 5"/>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rot="223013">
            <a:off x="5569363" y="2980313"/>
            <a:ext cx="4653536" cy="610776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552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anim calcmode="lin" valueType="num">
                                      <p:cBhvr>
                                        <p:cTn id="16" dur="500" fill="hold"/>
                                        <p:tgtEl>
                                          <p:spTgt spid="4098"/>
                                        </p:tgtEl>
                                        <p:attrNameLst>
                                          <p:attrName>ppt_x</p:attrName>
                                        </p:attrNameLst>
                                      </p:cBhvr>
                                      <p:tavLst>
                                        <p:tav tm="0">
                                          <p:val>
                                            <p:strVal val="#ppt_x"/>
                                          </p:val>
                                        </p:tav>
                                        <p:tav tm="100000">
                                          <p:val>
                                            <p:strVal val="#ppt_x"/>
                                          </p:val>
                                        </p:tav>
                                      </p:tavLst>
                                    </p:anim>
                                    <p:anim calcmode="lin" valueType="num">
                                      <p:cBhvr>
                                        <p:cTn id="17" dur="5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099"/>
                                        </p:tgtEl>
                                        <p:attrNameLst>
                                          <p:attrName>style.visibility</p:attrName>
                                        </p:attrNameLst>
                                      </p:cBhvr>
                                      <p:to>
                                        <p:strVal val="visible"/>
                                      </p:to>
                                    </p:set>
                                    <p:animEffect transition="in" filter="fade">
                                      <p:cBhvr>
                                        <p:cTn id="22" dur="250"/>
                                        <p:tgtEl>
                                          <p:spTgt spid="4099"/>
                                        </p:tgtEl>
                                      </p:cBhvr>
                                    </p:animEffect>
                                    <p:anim calcmode="lin" valueType="num">
                                      <p:cBhvr>
                                        <p:cTn id="23" dur="250" fill="hold"/>
                                        <p:tgtEl>
                                          <p:spTgt spid="4099"/>
                                        </p:tgtEl>
                                        <p:attrNameLst>
                                          <p:attrName>ppt_x</p:attrName>
                                        </p:attrNameLst>
                                      </p:cBhvr>
                                      <p:tavLst>
                                        <p:tav tm="0">
                                          <p:val>
                                            <p:strVal val="#ppt_x"/>
                                          </p:val>
                                        </p:tav>
                                        <p:tav tm="100000">
                                          <p:val>
                                            <p:strVal val="#ppt_x"/>
                                          </p:val>
                                        </p:tav>
                                      </p:tavLst>
                                    </p:anim>
                                    <p:anim calcmode="lin" valueType="num">
                                      <p:cBhvr>
                                        <p:cTn id="24" dur="250" fill="hold"/>
                                        <p:tgtEl>
                                          <p:spTgt spid="4099"/>
                                        </p:tgtEl>
                                        <p:attrNameLst>
                                          <p:attrName>ppt_y</p:attrName>
                                        </p:attrNameLst>
                                      </p:cBhvr>
                                      <p:tavLst>
                                        <p:tav tm="0">
                                          <p:val>
                                            <p:strVal val="#ppt_y+.1"/>
                                          </p:val>
                                        </p:tav>
                                        <p:tav tm="100000">
                                          <p:val>
                                            <p:strVal val="#ppt_y"/>
                                          </p:val>
                                        </p:tav>
                                      </p:tavLst>
                                    </p:anim>
                                  </p:childTnLst>
                                </p:cTn>
                              </p:par>
                            </p:childTnLst>
                          </p:cTn>
                        </p:par>
                        <p:par>
                          <p:cTn id="25" fill="hold">
                            <p:stCondLst>
                              <p:cond delay="250"/>
                            </p:stCondLst>
                            <p:childTnLst>
                              <p:par>
                                <p:cTn id="26" presetID="1" presetClass="entr" presetSubtype="0" fill="hold" grpId="0" nodeType="afterEffect">
                                  <p:stCondLst>
                                    <p:cond delay="0"/>
                                  </p:stCondLst>
                                  <p:childTnLst>
                                    <p:set>
                                      <p:cBhvr>
                                        <p:cTn id="27" dur="1" fill="hold">
                                          <p:stCondLst>
                                            <p:cond delay="0"/>
                                          </p:stCondLst>
                                        </p:cTn>
                                        <p:tgtEl>
                                          <p:spTgt spid="15">
                                            <p:bg/>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100"/>
                                        </p:tgtEl>
                                        <p:attrNameLst>
                                          <p:attrName>style.visibility</p:attrName>
                                        </p:attrNameLst>
                                      </p:cBhvr>
                                      <p:to>
                                        <p:strVal val="visible"/>
                                      </p:to>
                                    </p:set>
                                    <p:animEffect transition="in" filter="fade">
                                      <p:cBhvr>
                                        <p:cTn id="34" dur="250"/>
                                        <p:tgtEl>
                                          <p:spTgt spid="4100"/>
                                        </p:tgtEl>
                                      </p:cBhvr>
                                    </p:animEffect>
                                    <p:anim calcmode="lin" valueType="num">
                                      <p:cBhvr>
                                        <p:cTn id="35" dur="250" fill="hold"/>
                                        <p:tgtEl>
                                          <p:spTgt spid="4100"/>
                                        </p:tgtEl>
                                        <p:attrNameLst>
                                          <p:attrName>ppt_x</p:attrName>
                                        </p:attrNameLst>
                                      </p:cBhvr>
                                      <p:tavLst>
                                        <p:tav tm="0">
                                          <p:val>
                                            <p:strVal val="#ppt_x"/>
                                          </p:val>
                                        </p:tav>
                                        <p:tav tm="100000">
                                          <p:val>
                                            <p:strVal val="#ppt_x"/>
                                          </p:val>
                                        </p:tav>
                                      </p:tavLst>
                                    </p:anim>
                                    <p:anim calcmode="lin" valueType="num">
                                      <p:cBhvr>
                                        <p:cTn id="36" dur="250" fill="hold"/>
                                        <p:tgtEl>
                                          <p:spTgt spid="4100"/>
                                        </p:tgtEl>
                                        <p:attrNameLst>
                                          <p:attrName>ppt_y</p:attrName>
                                        </p:attrNameLst>
                                      </p:cBhvr>
                                      <p:tavLst>
                                        <p:tav tm="0">
                                          <p:val>
                                            <p:strVal val="#ppt_y+.1"/>
                                          </p:val>
                                        </p:tav>
                                        <p:tav tm="100000">
                                          <p:val>
                                            <p:strVal val="#ppt_y"/>
                                          </p:val>
                                        </p:tav>
                                      </p:tavLst>
                                    </p:anim>
                                  </p:childTnLst>
                                </p:cTn>
                              </p:par>
                            </p:childTnLst>
                          </p:cTn>
                        </p:par>
                        <p:par>
                          <p:cTn id="37" fill="hold">
                            <p:stCondLst>
                              <p:cond delay="250"/>
                            </p:stCondLst>
                            <p:childTnLst>
                              <p:par>
                                <p:cTn id="38" presetID="42" presetClass="entr" presetSubtype="0" fill="hold" nodeType="afterEffect">
                                  <p:stCondLst>
                                    <p:cond delay="0"/>
                                  </p:stCondLst>
                                  <p:childTnLst>
                                    <p:set>
                                      <p:cBhvr>
                                        <p:cTn id="39" dur="1" fill="hold">
                                          <p:stCondLst>
                                            <p:cond delay="0"/>
                                          </p:stCondLst>
                                        </p:cTn>
                                        <p:tgtEl>
                                          <p:spTgt spid="4101"/>
                                        </p:tgtEl>
                                        <p:attrNameLst>
                                          <p:attrName>style.visibility</p:attrName>
                                        </p:attrNameLst>
                                      </p:cBhvr>
                                      <p:to>
                                        <p:strVal val="visible"/>
                                      </p:to>
                                    </p:set>
                                    <p:animEffect transition="in" filter="fade">
                                      <p:cBhvr>
                                        <p:cTn id="40" dur="250"/>
                                        <p:tgtEl>
                                          <p:spTgt spid="4101"/>
                                        </p:tgtEl>
                                      </p:cBhvr>
                                    </p:animEffect>
                                    <p:anim calcmode="lin" valueType="num">
                                      <p:cBhvr>
                                        <p:cTn id="41" dur="250" fill="hold"/>
                                        <p:tgtEl>
                                          <p:spTgt spid="4101"/>
                                        </p:tgtEl>
                                        <p:attrNameLst>
                                          <p:attrName>ppt_x</p:attrName>
                                        </p:attrNameLst>
                                      </p:cBhvr>
                                      <p:tavLst>
                                        <p:tav tm="0">
                                          <p:val>
                                            <p:strVal val="#ppt_x"/>
                                          </p:val>
                                        </p:tav>
                                        <p:tav tm="100000">
                                          <p:val>
                                            <p:strVal val="#ppt_x"/>
                                          </p:val>
                                        </p:tav>
                                      </p:tavLst>
                                    </p:anim>
                                    <p:anim calcmode="lin" valueType="num">
                                      <p:cBhvr>
                                        <p:cTn id="42" dur="250" fill="hold"/>
                                        <p:tgtEl>
                                          <p:spTgt spid="4101"/>
                                        </p:tgtEl>
                                        <p:attrNameLst>
                                          <p:attrName>ppt_y</p:attrName>
                                        </p:attrNameLst>
                                      </p:cBhvr>
                                      <p:tavLst>
                                        <p:tav tm="0">
                                          <p:val>
                                            <p:strVal val="#ppt_y+.1"/>
                                          </p:val>
                                        </p:tav>
                                        <p:tav tm="100000">
                                          <p:val>
                                            <p:strVal val="#ppt_y"/>
                                          </p:val>
                                        </p:tav>
                                      </p:tavLst>
                                    </p:anim>
                                  </p:childTnLst>
                                </p:cTn>
                              </p:par>
                              <p:par>
                                <p:cTn id="43" presetID="1" presetClass="entr" presetSubtype="0" fill="hold" grpId="0" nodeType="withEffect">
                                  <p:stCondLst>
                                    <p:cond delay="0"/>
                                  </p:stCondLst>
                                  <p:childTnLst>
                                    <p:set>
                                      <p:cBhvr>
                                        <p:cTn id="44" dur="1" fill="hold">
                                          <p:stCondLst>
                                            <p:cond delay="0"/>
                                          </p:stCondLst>
                                        </p:cTn>
                                        <p:tgtEl>
                                          <p:spTgt spid="16">
                                            <p:bg/>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15" grpId="0" build="p" animBg="1"/>
      <p:bldP spid="16" grpId="0" build="p" animBg="1"/>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1"/>
            <a:ext cx="9144000" cy="6881813"/>
          </a:xfrm>
          <a:prstGeom prst="rect">
            <a:avLst/>
          </a:prstGeom>
        </p:spPr>
      </p:pic>
      <p:sp>
        <p:nvSpPr>
          <p:cNvPr id="6" name="Isosceles Triangle 5"/>
          <p:cNvSpPr/>
          <p:nvPr/>
        </p:nvSpPr>
        <p:spPr>
          <a:xfrm>
            <a:off x="2721458" y="329821"/>
            <a:ext cx="6438418" cy="4827214"/>
          </a:xfrm>
          <a:prstGeom prst="triangl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8" name="Picture 3"/>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543454" y="1654185"/>
            <a:ext cx="4592123"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370526">
            <a:off x="8299328" y="3833479"/>
            <a:ext cx="575264" cy="25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txBox="1">
            <a:spLocks/>
          </p:cNvSpPr>
          <p:nvPr/>
        </p:nvSpPr>
        <p:spPr>
          <a:xfrm rot="20255690">
            <a:off x="934249" y="3287190"/>
            <a:ext cx="8915400" cy="14700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dirty="0">
                <a:solidFill>
                  <a:srgbClr val="00B050"/>
                </a:solidFill>
                <a:latin typeface="Love Ya Like A Sister" panose="02000000000000000000" pitchFamily="2" charset="0"/>
              </a:rPr>
              <a:t>a</a:t>
            </a:r>
            <a:r>
              <a:rPr lang="en-US" sz="5400" dirty="0" smtClean="0">
                <a:solidFill>
                  <a:srgbClr val="00B050"/>
                </a:solidFill>
                <a:latin typeface="Love Ya Like A Sister" panose="02000000000000000000" pitchFamily="2" charset="0"/>
              </a:rPr>
              <a:t>ppendix:</a:t>
            </a:r>
            <a:endParaRPr lang="en-US" sz="5400" dirty="0">
              <a:solidFill>
                <a:srgbClr val="00B050"/>
              </a:solidFill>
              <a:latin typeface="Love Ya Like A Sister" panose="02000000000000000000" pitchFamily="2" charset="0"/>
            </a:endParaRPr>
          </a:p>
        </p:txBody>
      </p:sp>
      <p:pic>
        <p:nvPicPr>
          <p:cNvPr id="4098"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rot="21437015">
            <a:off x="3176336" y="424993"/>
            <a:ext cx="4144976" cy="55141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333526" y="225869"/>
            <a:ext cx="4276455" cy="58083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Content Placeholder 2"/>
          <p:cNvSpPr>
            <a:spLocks noGrp="1"/>
          </p:cNvSpPr>
          <p:nvPr>
            <p:ph idx="1"/>
          </p:nvPr>
        </p:nvSpPr>
        <p:spPr>
          <a:xfrm>
            <a:off x="4611549" y="225869"/>
            <a:ext cx="3352797" cy="533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numCol="1">
            <a:normAutofit/>
          </a:bodyPr>
          <a:lstStyle/>
          <a:p>
            <a:r>
              <a:rPr lang="en-US" sz="2400" dirty="0" smtClean="0">
                <a:latin typeface="Calibri" panose="020F0502020204030204" pitchFamily="34" charset="0"/>
              </a:rPr>
              <a:t>Intro letter to parents</a:t>
            </a:r>
          </a:p>
          <a:p>
            <a:pPr marL="0" indent="0">
              <a:buNone/>
            </a:pPr>
            <a:endParaRPr lang="en-US" dirty="0">
              <a:solidFill>
                <a:schemeClr val="tx1"/>
              </a:solidFill>
              <a:latin typeface="Calibri" panose="020F0502020204030204" pitchFamily="34" charset="0"/>
            </a:endParaRPr>
          </a:p>
        </p:txBody>
      </p:sp>
      <p:pic>
        <p:nvPicPr>
          <p:cNvPr id="4100" name="Picture 4"/>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rot="21412512">
            <a:off x="4525992" y="-50187"/>
            <a:ext cx="4800976" cy="63248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Content Placeholder 2"/>
          <p:cNvSpPr txBox="1">
            <a:spLocks/>
          </p:cNvSpPr>
          <p:nvPr/>
        </p:nvSpPr>
        <p:spPr>
          <a:xfrm>
            <a:off x="5234188" y="1643605"/>
            <a:ext cx="3352797" cy="5334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r>
              <a:rPr lang="en-US" sz="2400" dirty="0" smtClean="0">
                <a:latin typeface="Calibri" panose="020F0502020204030204" pitchFamily="34" charset="0"/>
              </a:rPr>
              <a:t>weekly update  letters</a:t>
            </a:r>
          </a:p>
          <a:p>
            <a:pPr marL="0" indent="0">
              <a:buFont typeface="Arial" panose="020B0604020202020204" pitchFamily="34" charset="0"/>
              <a:buNone/>
            </a:pPr>
            <a:endParaRPr lang="en-US" dirty="0">
              <a:solidFill>
                <a:schemeClr val="tx1"/>
              </a:solidFill>
              <a:latin typeface="Calibri" panose="020F0502020204030204" pitchFamily="34" charset="0"/>
            </a:endParaRPr>
          </a:p>
        </p:txBody>
      </p:sp>
      <p:pic>
        <p:nvPicPr>
          <p:cNvPr id="4101" name="Picture 5"/>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rot="223013">
            <a:off x="5569363" y="2980313"/>
            <a:ext cx="4653536" cy="610776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rotWithShape="1">
          <a:blip r:embed="rId10" cstate="screen">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a:ext>
            </a:extLst>
          </a:blip>
          <a:srcRect/>
          <a:stretch/>
        </p:blipFill>
        <p:spPr bwMode="auto">
          <a:xfrm rot="186422">
            <a:off x="3245583" y="806475"/>
            <a:ext cx="7433772" cy="62507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Content Placeholder 2"/>
          <p:cNvSpPr txBox="1">
            <a:spLocks/>
          </p:cNvSpPr>
          <p:nvPr/>
        </p:nvSpPr>
        <p:spPr>
          <a:xfrm>
            <a:off x="152401" y="108527"/>
            <a:ext cx="4181126" cy="1110723"/>
          </a:xfrm>
          <a:prstGeom prst="rect">
            <a:avLst/>
          </a:prstGeom>
          <a:solidFill>
            <a:schemeClr val="accent3">
              <a:lumMod val="60000"/>
              <a:lumOff val="40000"/>
            </a:schemeClr>
          </a:solidFill>
          <a:ln>
            <a:noFill/>
          </a:ln>
          <a:effectLst>
            <a:outerShdw blurRad="50800" dist="38100" dir="8100000" algn="tr"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lIns="91440" tIns="45720" rIns="91440" bIns="45720" numCol="1"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buNone/>
            </a:pPr>
            <a:r>
              <a:rPr lang="en-US" sz="2100" dirty="0" smtClean="0">
                <a:solidFill>
                  <a:schemeClr val="tx1"/>
                </a:solidFill>
                <a:latin typeface="Calibri" panose="020F0502020204030204" pitchFamily="34" charset="0"/>
              </a:rPr>
              <a:t>If you have access to volunteers, this page lays out specific tasks you can assign them to help:</a:t>
            </a:r>
            <a:endParaRPr lang="en-US" sz="2100" dirty="0">
              <a:solidFill>
                <a:schemeClr val="tx1"/>
              </a:solidFill>
              <a:latin typeface="Calibri" panose="020F0502020204030204" pitchFamily="34" charset="0"/>
            </a:endParaRPr>
          </a:p>
        </p:txBody>
      </p:sp>
      <p:sp>
        <p:nvSpPr>
          <p:cNvPr id="20" name="Oval 19"/>
          <p:cNvSpPr/>
          <p:nvPr/>
        </p:nvSpPr>
        <p:spPr>
          <a:xfrm>
            <a:off x="5943600" y="4953000"/>
            <a:ext cx="1183832" cy="812906"/>
          </a:xfrm>
          <a:prstGeom prst="ellipse">
            <a:avLst/>
          </a:prstGeom>
          <a:noFill/>
          <a:ln w="5715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1" name="Oval 20"/>
          <p:cNvSpPr/>
          <p:nvPr/>
        </p:nvSpPr>
        <p:spPr>
          <a:xfrm>
            <a:off x="7117794" y="3384672"/>
            <a:ext cx="1183832" cy="812906"/>
          </a:xfrm>
          <a:prstGeom prst="ellipse">
            <a:avLst/>
          </a:prstGeom>
          <a:noFill/>
          <a:ln w="5715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2" name="Oval 21"/>
          <p:cNvSpPr/>
          <p:nvPr/>
        </p:nvSpPr>
        <p:spPr>
          <a:xfrm>
            <a:off x="7976048" y="2177005"/>
            <a:ext cx="1183832" cy="812906"/>
          </a:xfrm>
          <a:prstGeom prst="ellipse">
            <a:avLst/>
          </a:prstGeom>
          <a:noFill/>
          <a:ln w="5715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2155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Title 1"/>
          <p:cNvSpPr>
            <a:spLocks noGrp="1"/>
          </p:cNvSpPr>
          <p:nvPr>
            <p:ph type="title"/>
          </p:nvPr>
        </p:nvSpPr>
        <p:spPr>
          <a:xfrm>
            <a:off x="-1600200" y="-152400"/>
            <a:ext cx="6934200" cy="1143000"/>
          </a:xfrm>
        </p:spPr>
        <p:txBody>
          <a:bodyPr>
            <a:normAutofit/>
          </a:bodyPr>
          <a:lstStyle/>
          <a:p>
            <a:pPr eaLnBrk="1" hangingPunct="1"/>
            <a:r>
              <a:rPr lang="en-US" altLang="en-US" sz="6000" b="1" dirty="0" smtClean="0">
                <a:solidFill>
                  <a:srgbClr val="0066CC"/>
                </a:solidFill>
              </a:rPr>
              <a:t>Methods</a:t>
            </a:r>
          </a:p>
        </p:txBody>
      </p:sp>
      <p:sp>
        <p:nvSpPr>
          <p:cNvPr id="384003" name="Text Placeholder 2"/>
          <p:cNvSpPr>
            <a:spLocks noGrp="1"/>
          </p:cNvSpPr>
          <p:nvPr>
            <p:ph type="body" idx="1"/>
          </p:nvPr>
        </p:nvSpPr>
        <p:spPr>
          <a:xfrm>
            <a:off x="152400" y="685800"/>
            <a:ext cx="4040012" cy="639762"/>
          </a:xfrm>
        </p:spPr>
        <p:txBody>
          <a:bodyPr/>
          <a:lstStyle/>
          <a:p>
            <a:pPr eaLnBrk="1" hangingPunct="1"/>
            <a:r>
              <a:rPr lang="en-US" altLang="en-US" u="sng" dirty="0" smtClean="0">
                <a:solidFill>
                  <a:srgbClr val="009900"/>
                </a:solidFill>
              </a:rPr>
              <a:t>Methods:</a:t>
            </a:r>
          </a:p>
        </p:txBody>
      </p:sp>
      <p:sp>
        <p:nvSpPr>
          <p:cNvPr id="4" name="Content Placeholder 3"/>
          <p:cNvSpPr>
            <a:spLocks noGrp="1"/>
          </p:cNvSpPr>
          <p:nvPr>
            <p:ph sz="half" idx="2"/>
          </p:nvPr>
        </p:nvSpPr>
        <p:spPr>
          <a:xfrm>
            <a:off x="304800" y="1295400"/>
            <a:ext cx="4876800" cy="3951288"/>
          </a:xfrm>
        </p:spPr>
        <p:txBody>
          <a:bodyPr>
            <a:noAutofit/>
          </a:bodyPr>
          <a:lstStyle/>
          <a:p>
            <a:pPr eaLnBrk="1" hangingPunct="1">
              <a:defRPr/>
            </a:pPr>
            <a:r>
              <a:rPr lang="en-US" sz="2000" dirty="0" smtClean="0">
                <a:solidFill>
                  <a:srgbClr val="0000CC"/>
                </a:solidFill>
                <a:latin typeface="+mj-lt"/>
              </a:rPr>
              <a:t>Pre-post test study with control group</a:t>
            </a:r>
          </a:p>
          <a:p>
            <a:pPr eaLnBrk="1" hangingPunct="1">
              <a:defRPr/>
            </a:pPr>
            <a:r>
              <a:rPr lang="en-US" sz="2000" dirty="0" smtClean="0">
                <a:solidFill>
                  <a:srgbClr val="0000CC"/>
                </a:solidFill>
                <a:latin typeface="+mj-lt"/>
              </a:rPr>
              <a:t>Sample:</a:t>
            </a:r>
          </a:p>
          <a:p>
            <a:pPr lvl="1" eaLnBrk="1" hangingPunct="1">
              <a:defRPr/>
            </a:pPr>
            <a:r>
              <a:rPr lang="en-US" sz="1800" dirty="0" smtClean="0">
                <a:solidFill>
                  <a:srgbClr val="0000CC"/>
                </a:solidFill>
                <a:latin typeface="+mj-lt"/>
              </a:rPr>
              <a:t>28 schools across  5 cities in Texas</a:t>
            </a:r>
          </a:p>
          <a:p>
            <a:pPr lvl="1" eaLnBrk="1" hangingPunct="1">
              <a:defRPr/>
            </a:pPr>
            <a:r>
              <a:rPr lang="en-US" sz="1800" dirty="0" smtClean="0">
                <a:solidFill>
                  <a:srgbClr val="0000CC"/>
                </a:solidFill>
                <a:latin typeface="+mj-lt"/>
              </a:rPr>
              <a:t>~ 1,600 student-parent pairs </a:t>
            </a:r>
            <a:r>
              <a:rPr lang="en-US" sz="1800" dirty="0" smtClean="0">
                <a:solidFill>
                  <a:srgbClr val="0066CC"/>
                </a:solidFill>
                <a:latin typeface="+mj-lt"/>
              </a:rPr>
              <a:t>(C1 + C2 = 1326)</a:t>
            </a:r>
          </a:p>
          <a:p>
            <a:pPr eaLnBrk="1" hangingPunct="1">
              <a:defRPr/>
            </a:pPr>
            <a:r>
              <a:rPr lang="en-US" sz="2000" dirty="0" smtClean="0">
                <a:solidFill>
                  <a:srgbClr val="0000CC"/>
                </a:solidFill>
                <a:latin typeface="+mj-lt"/>
              </a:rPr>
              <a:t>Schools </a:t>
            </a:r>
            <a:r>
              <a:rPr lang="en-US" sz="2000" dirty="0">
                <a:solidFill>
                  <a:srgbClr val="0000CC"/>
                </a:solidFill>
                <a:latin typeface="+mj-lt"/>
              </a:rPr>
              <a:t>randomized in each school district to receive varying combination of intervention components: </a:t>
            </a:r>
          </a:p>
          <a:p>
            <a:pPr lvl="1" eaLnBrk="1" hangingPunct="1">
              <a:defRPr/>
            </a:pPr>
            <a:r>
              <a:rPr lang="en-US" sz="1800" dirty="0">
                <a:solidFill>
                  <a:srgbClr val="0000CC"/>
                </a:solidFill>
                <a:latin typeface="+mj-lt"/>
              </a:rPr>
              <a:t>CATCH </a:t>
            </a:r>
            <a:r>
              <a:rPr lang="en-US" sz="1800" dirty="0" smtClean="0">
                <a:solidFill>
                  <a:srgbClr val="0000CC"/>
                </a:solidFill>
                <a:latin typeface="+mj-lt"/>
              </a:rPr>
              <a:t>only </a:t>
            </a:r>
            <a:r>
              <a:rPr lang="en-US" sz="1800" dirty="0" smtClean="0">
                <a:solidFill>
                  <a:srgbClr val="0066CC"/>
                </a:solidFill>
                <a:latin typeface="+mj-lt"/>
              </a:rPr>
              <a:t>(control)</a:t>
            </a:r>
          </a:p>
          <a:p>
            <a:pPr lvl="1" eaLnBrk="1" hangingPunct="1">
              <a:defRPr/>
            </a:pPr>
            <a:r>
              <a:rPr lang="en-US" sz="1800" dirty="0" smtClean="0">
                <a:solidFill>
                  <a:srgbClr val="0000CC"/>
                </a:solidFill>
                <a:latin typeface="+mj-lt"/>
              </a:rPr>
              <a:t>CATCH </a:t>
            </a:r>
            <a:r>
              <a:rPr lang="en-US" sz="1800" dirty="0">
                <a:solidFill>
                  <a:srgbClr val="0000CC"/>
                </a:solidFill>
                <a:latin typeface="+mj-lt"/>
              </a:rPr>
              <a:t>+ </a:t>
            </a:r>
            <a:r>
              <a:rPr lang="en-US" sz="1800" dirty="0" smtClean="0">
                <a:solidFill>
                  <a:srgbClr val="0000CC"/>
                </a:solidFill>
                <a:latin typeface="+mj-lt"/>
              </a:rPr>
              <a:t>WAT </a:t>
            </a:r>
          </a:p>
          <a:p>
            <a:pPr lvl="1" eaLnBrk="1" hangingPunct="1">
              <a:defRPr/>
            </a:pPr>
            <a:r>
              <a:rPr lang="en-US" sz="1800" dirty="0" smtClean="0">
                <a:solidFill>
                  <a:srgbClr val="0000CC"/>
                </a:solidFill>
                <a:latin typeface="+mj-lt"/>
              </a:rPr>
              <a:t>CATCH </a:t>
            </a:r>
            <a:r>
              <a:rPr lang="en-US" sz="1800" dirty="0">
                <a:solidFill>
                  <a:srgbClr val="0000CC"/>
                </a:solidFill>
                <a:latin typeface="+mj-lt"/>
              </a:rPr>
              <a:t>+ </a:t>
            </a:r>
            <a:r>
              <a:rPr lang="en-US" sz="1800" dirty="0" smtClean="0">
                <a:solidFill>
                  <a:srgbClr val="0000CC"/>
                </a:solidFill>
                <a:latin typeface="+mj-lt"/>
              </a:rPr>
              <a:t>JMG</a:t>
            </a:r>
          </a:p>
          <a:p>
            <a:pPr lvl="1" eaLnBrk="1" hangingPunct="1">
              <a:defRPr/>
            </a:pPr>
            <a:r>
              <a:rPr lang="en-US" sz="1800" dirty="0" smtClean="0">
                <a:solidFill>
                  <a:srgbClr val="0000CC"/>
                </a:solidFill>
                <a:latin typeface="+mj-lt"/>
              </a:rPr>
              <a:t>CATCH </a:t>
            </a:r>
            <a:r>
              <a:rPr lang="en-US" sz="1800" dirty="0">
                <a:solidFill>
                  <a:srgbClr val="0000CC"/>
                </a:solidFill>
                <a:latin typeface="+mj-lt"/>
              </a:rPr>
              <a:t>+ WAT+ </a:t>
            </a:r>
            <a:r>
              <a:rPr lang="en-US" sz="1800" dirty="0" smtClean="0">
                <a:solidFill>
                  <a:srgbClr val="0000CC"/>
                </a:solidFill>
                <a:latin typeface="+mj-lt"/>
              </a:rPr>
              <a:t>JMG</a:t>
            </a:r>
          </a:p>
          <a:p>
            <a:pPr eaLnBrk="1" hangingPunct="1">
              <a:defRPr/>
            </a:pPr>
            <a:r>
              <a:rPr lang="en-US" sz="2000" dirty="0">
                <a:solidFill>
                  <a:srgbClr val="0000CC"/>
                </a:solidFill>
                <a:latin typeface="+mj-lt"/>
              </a:rPr>
              <a:t>Intervention implemented in 3</a:t>
            </a:r>
            <a:r>
              <a:rPr lang="en-US" sz="2000" baseline="30000" dirty="0">
                <a:solidFill>
                  <a:srgbClr val="0000CC"/>
                </a:solidFill>
                <a:latin typeface="+mj-lt"/>
              </a:rPr>
              <a:t>rd</a:t>
            </a:r>
            <a:r>
              <a:rPr lang="en-US" sz="2000" dirty="0">
                <a:solidFill>
                  <a:srgbClr val="0000CC"/>
                </a:solidFill>
                <a:latin typeface="+mj-lt"/>
              </a:rPr>
              <a:t> grade classes</a:t>
            </a:r>
          </a:p>
          <a:p>
            <a:pPr lvl="1" eaLnBrk="1" hangingPunct="1">
              <a:defRPr/>
            </a:pPr>
            <a:r>
              <a:rPr lang="en-US" sz="1800" dirty="0">
                <a:solidFill>
                  <a:srgbClr val="0000CC"/>
                </a:solidFill>
                <a:latin typeface="+mj-lt"/>
              </a:rPr>
              <a:t>Students measured pre-post intervention in 3</a:t>
            </a:r>
            <a:r>
              <a:rPr lang="en-US" sz="1800" baseline="30000" dirty="0">
                <a:solidFill>
                  <a:srgbClr val="0000CC"/>
                </a:solidFill>
                <a:latin typeface="+mj-lt"/>
              </a:rPr>
              <a:t>rd</a:t>
            </a:r>
            <a:r>
              <a:rPr lang="en-US" sz="1800" dirty="0">
                <a:solidFill>
                  <a:srgbClr val="0000CC"/>
                </a:solidFill>
                <a:latin typeface="+mj-lt"/>
              </a:rPr>
              <a:t> grade and at the beginning and end of 4</a:t>
            </a:r>
            <a:r>
              <a:rPr lang="en-US" sz="1800" baseline="30000" dirty="0">
                <a:solidFill>
                  <a:srgbClr val="0000CC"/>
                </a:solidFill>
                <a:latin typeface="+mj-lt"/>
              </a:rPr>
              <a:t>th</a:t>
            </a:r>
            <a:r>
              <a:rPr lang="en-US" sz="1800" dirty="0">
                <a:solidFill>
                  <a:srgbClr val="0000CC"/>
                </a:solidFill>
                <a:latin typeface="+mj-lt"/>
              </a:rPr>
              <a:t> grade</a:t>
            </a:r>
          </a:p>
          <a:p>
            <a:pPr lvl="1" eaLnBrk="1" hangingPunct="1">
              <a:defRPr/>
            </a:pPr>
            <a:endParaRPr lang="en-US" sz="1200" dirty="0">
              <a:latin typeface="+mj-lt"/>
            </a:endParaRPr>
          </a:p>
          <a:p>
            <a:pPr lvl="1" eaLnBrk="1" hangingPunct="1">
              <a:defRPr/>
            </a:pPr>
            <a:endParaRPr lang="en-US" sz="1200" dirty="0" smtClean="0">
              <a:latin typeface="+mj-lt"/>
            </a:endParaRPr>
          </a:p>
          <a:p>
            <a:pPr lvl="1" eaLnBrk="1" hangingPunct="1">
              <a:defRPr/>
            </a:pPr>
            <a:endParaRPr lang="en-US" sz="1200" dirty="0" smtClean="0">
              <a:latin typeface="+mj-lt"/>
            </a:endParaRPr>
          </a:p>
          <a:p>
            <a:pPr marL="457200" lvl="1" indent="0" eaLnBrk="1" hangingPunct="1">
              <a:buFont typeface="Arial" pitchFamily="34" charset="0"/>
              <a:buNone/>
              <a:defRPr/>
            </a:pPr>
            <a:endParaRPr lang="en-US" sz="1100" dirty="0" smtClean="0">
              <a:latin typeface="+mj-lt"/>
            </a:endParaRPr>
          </a:p>
          <a:p>
            <a:pPr eaLnBrk="1" hangingPunct="1">
              <a:defRPr/>
            </a:pPr>
            <a:endParaRPr lang="en-US" sz="1200" dirty="0">
              <a:latin typeface="+mj-lt"/>
            </a:endParaRPr>
          </a:p>
        </p:txBody>
      </p:sp>
      <p:sp>
        <p:nvSpPr>
          <p:cNvPr id="384005" name="Text Placeholder 4"/>
          <p:cNvSpPr>
            <a:spLocks noGrp="1"/>
          </p:cNvSpPr>
          <p:nvPr>
            <p:ph type="body" sz="quarter" idx="3"/>
          </p:nvPr>
        </p:nvSpPr>
        <p:spPr>
          <a:xfrm>
            <a:off x="5510036" y="685800"/>
            <a:ext cx="2438400" cy="639763"/>
          </a:xfrm>
        </p:spPr>
        <p:txBody>
          <a:bodyPr/>
          <a:lstStyle/>
          <a:p>
            <a:pPr eaLnBrk="1" hangingPunct="1"/>
            <a:r>
              <a:rPr lang="en-US" altLang="en-US" u="sng" dirty="0" smtClean="0">
                <a:solidFill>
                  <a:srgbClr val="009900"/>
                </a:solidFill>
              </a:rPr>
              <a:t>Instrumentation</a:t>
            </a:r>
            <a:r>
              <a:rPr lang="en-US" altLang="en-US" u="sng" dirty="0" smtClean="0">
                <a:latin typeface="Arial Narrow" pitchFamily="34" charset="0"/>
              </a:rPr>
              <a:t>:</a:t>
            </a:r>
          </a:p>
        </p:txBody>
      </p:sp>
      <p:sp>
        <p:nvSpPr>
          <p:cNvPr id="384006" name="Content Placeholder 5"/>
          <p:cNvSpPr>
            <a:spLocks noGrp="1"/>
          </p:cNvSpPr>
          <p:nvPr>
            <p:ph sz="quarter" idx="4"/>
          </p:nvPr>
        </p:nvSpPr>
        <p:spPr>
          <a:xfrm>
            <a:off x="5181599" y="1295400"/>
            <a:ext cx="3428647" cy="3951288"/>
          </a:xfrm>
        </p:spPr>
        <p:txBody>
          <a:bodyPr>
            <a:noAutofit/>
          </a:bodyPr>
          <a:lstStyle/>
          <a:p>
            <a:pPr eaLnBrk="1" hangingPunct="1"/>
            <a:r>
              <a:rPr lang="en-US" altLang="en-US" sz="2000" dirty="0" smtClean="0">
                <a:solidFill>
                  <a:srgbClr val="0000CC"/>
                </a:solidFill>
              </a:rPr>
              <a:t>Student Surveys </a:t>
            </a:r>
            <a:r>
              <a:rPr lang="en-US" altLang="en-US" sz="2000" dirty="0" smtClean="0">
                <a:solidFill>
                  <a:srgbClr val="0066CC"/>
                </a:solidFill>
              </a:rPr>
              <a:t>(read by research staff)</a:t>
            </a:r>
          </a:p>
          <a:p>
            <a:pPr eaLnBrk="1" hangingPunct="1"/>
            <a:r>
              <a:rPr lang="en-US" altLang="en-US" sz="2000" dirty="0" smtClean="0">
                <a:solidFill>
                  <a:srgbClr val="0000CC"/>
                </a:solidFill>
              </a:rPr>
              <a:t>Parent Survey</a:t>
            </a:r>
          </a:p>
          <a:p>
            <a:pPr eaLnBrk="1" hangingPunct="1"/>
            <a:r>
              <a:rPr lang="en-US" altLang="en-US" sz="2000" dirty="0" smtClean="0">
                <a:solidFill>
                  <a:srgbClr val="0000CC"/>
                </a:solidFill>
              </a:rPr>
              <a:t>Child BMI </a:t>
            </a:r>
            <a:r>
              <a:rPr lang="en-US" altLang="en-US" sz="2000" dirty="0" smtClean="0">
                <a:solidFill>
                  <a:srgbClr val="0066CC"/>
                </a:solidFill>
              </a:rPr>
              <a:t>(height &amp; weight)</a:t>
            </a:r>
          </a:p>
          <a:p>
            <a:pPr eaLnBrk="1" hangingPunct="1"/>
            <a:r>
              <a:rPr lang="en-US" altLang="en-US" sz="2000" dirty="0" smtClean="0">
                <a:solidFill>
                  <a:srgbClr val="0000CC"/>
                </a:solidFill>
              </a:rPr>
              <a:t>Teacher Surveys and interviews</a:t>
            </a:r>
          </a:p>
          <a:p>
            <a:pPr eaLnBrk="1" hangingPunct="1"/>
            <a:r>
              <a:rPr lang="en-US" altLang="en-US" sz="2000" dirty="0" smtClean="0">
                <a:solidFill>
                  <a:srgbClr val="0000CC"/>
                </a:solidFill>
              </a:rPr>
              <a:t>Extension Project Specialist Interviews</a:t>
            </a:r>
          </a:p>
          <a:p>
            <a:pPr eaLnBrk="1" hangingPunct="1"/>
            <a:r>
              <a:rPr lang="en-US" altLang="en-US" sz="2000" dirty="0" smtClean="0">
                <a:solidFill>
                  <a:srgbClr val="0000CC"/>
                </a:solidFill>
              </a:rPr>
              <a:t>Interviews with school administrative staff</a:t>
            </a:r>
          </a:p>
          <a:p>
            <a:pPr eaLnBrk="1" hangingPunct="1"/>
            <a:r>
              <a:rPr lang="en-US" altLang="en-US" sz="2000" dirty="0" smtClean="0">
                <a:solidFill>
                  <a:srgbClr val="0000CC"/>
                </a:solidFill>
              </a:rPr>
              <a:t>Teacher Program Activity Time Log </a:t>
            </a:r>
            <a:r>
              <a:rPr lang="en-US" altLang="en-US" sz="2000" dirty="0" smtClean="0">
                <a:solidFill>
                  <a:srgbClr val="0066CC"/>
                </a:solidFill>
              </a:rPr>
              <a:t>(SNAP-Ed Match Form)</a:t>
            </a:r>
          </a:p>
          <a:p>
            <a:pPr eaLnBrk="1" hangingPunct="1"/>
            <a:endParaRPr lang="en-US" altLang="en-US" sz="2000" dirty="0" smtClean="0">
              <a:solidFill>
                <a:srgbClr val="0000CC"/>
              </a:solidFill>
            </a:endParaRPr>
          </a:p>
        </p:txBody>
      </p:sp>
      <p:pic>
        <p:nvPicPr>
          <p:cNvPr id="384007" name="Picture 10" descr="C:\Documents and Settings\randy.seagraves\Local Settings\Temporary Internet Files\Content.IE5\CTRCXGAA\MC900446108[1].wm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09825" y="6372225"/>
            <a:ext cx="620042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3118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1"/>
            <a:ext cx="9144000" cy="6881813"/>
          </a:xfrm>
          <a:prstGeom prst="rect">
            <a:avLst/>
          </a:prstGeom>
        </p:spPr>
      </p:pic>
      <p:sp>
        <p:nvSpPr>
          <p:cNvPr id="2" name="Title 1"/>
          <p:cNvSpPr>
            <a:spLocks noGrp="1"/>
          </p:cNvSpPr>
          <p:nvPr>
            <p:ph type="ctrTitle"/>
          </p:nvPr>
        </p:nvSpPr>
        <p:spPr>
          <a:xfrm>
            <a:off x="34928" y="2209850"/>
            <a:ext cx="8915400" cy="1470025"/>
          </a:xfrm>
        </p:spPr>
        <p:txBody>
          <a:bodyPr>
            <a:normAutofit fontScale="90000"/>
          </a:bodyPr>
          <a:lstStyle/>
          <a:p>
            <a:r>
              <a:rPr lang="en-US" sz="5400" dirty="0" smtClean="0">
                <a:solidFill>
                  <a:srgbClr val="7030A0"/>
                </a:solidFill>
                <a:latin typeface="Love Ya Like A Sister" panose="02000000000000000000" pitchFamily="2" charset="0"/>
              </a:rPr>
              <a:t>Building School &amp; Community Support</a:t>
            </a:r>
            <a:endParaRPr lang="en-US" sz="5400" dirty="0">
              <a:solidFill>
                <a:srgbClr val="7030A0"/>
              </a:solidFill>
              <a:latin typeface="Love Ya Like A Sister" panose="02000000000000000000" pitchFamily="2" charset="0"/>
            </a:endParaRPr>
          </a:p>
        </p:txBody>
      </p:sp>
      <p:pic>
        <p:nvPicPr>
          <p:cNvPr id="10" name="Picture 2" descr="C:\Users\Rusty\Documents\LGEG Graphics\kids shoveling.jpg"/>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914400" y="4343450"/>
            <a:ext cx="4450976" cy="3439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33560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981200" y="228600"/>
            <a:ext cx="5562600" cy="707886"/>
          </a:xfrm>
          <a:prstGeom prst="rect">
            <a:avLst/>
          </a:prstGeom>
          <a:noFill/>
        </p:spPr>
        <p:txBody>
          <a:bodyPr wrap="square" rtlCol="0">
            <a:spAutoFit/>
          </a:bodyPr>
          <a:lstStyle/>
          <a:p>
            <a:pPr algn="ctr"/>
            <a:r>
              <a:rPr lang="en-US" sz="4000" b="1" dirty="0" smtClean="0">
                <a:solidFill>
                  <a:srgbClr val="7030A0"/>
                </a:solidFill>
                <a:latin typeface="Calibri" panose="020F0502020204030204" pitchFamily="34" charset="0"/>
              </a:rPr>
              <a:t>Volunteer Coordination</a:t>
            </a:r>
          </a:p>
        </p:txBody>
      </p:sp>
      <p:pic>
        <p:nvPicPr>
          <p:cNvPr id="21"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 2"/>
          <p:cNvGraphicFramePr/>
          <p:nvPr>
            <p:extLst>
              <p:ext uri="{D42A27DB-BD31-4B8C-83A1-F6EECF244321}">
                <p14:modId xmlns:p14="http://schemas.microsoft.com/office/powerpoint/2010/main" val="59353256"/>
              </p:ext>
            </p:extLst>
          </p:nvPr>
        </p:nvGraphicFramePr>
        <p:xfrm>
          <a:off x="685800" y="1447800"/>
          <a:ext cx="7772400" cy="4419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p:cNvSpPr>
            <a:spLocks noGrp="1"/>
          </p:cNvSpPr>
          <p:nvPr>
            <p:ph type="sldNum" sz="quarter" idx="12"/>
          </p:nvPr>
        </p:nvSpPr>
        <p:spPr>
          <a:xfrm>
            <a:off x="-1524000" y="6456418"/>
            <a:ext cx="2133600" cy="365125"/>
          </a:xfrm>
        </p:spPr>
        <p:txBody>
          <a:bodyPr/>
          <a:lstStyle/>
          <a:p>
            <a:fld id="{DC07DB67-C925-4AC8-B5F6-95B530202B45}" type="slidenum">
              <a:rPr lang="en-US" smtClean="0"/>
              <a:t>111</a:t>
            </a:fld>
            <a:endParaRPr lang="en-US" dirty="0"/>
          </a:p>
        </p:txBody>
      </p:sp>
    </p:spTree>
    <p:extLst>
      <p:ext uri="{BB962C8B-B14F-4D97-AF65-F5344CB8AC3E}">
        <p14:creationId xmlns:p14="http://schemas.microsoft.com/office/powerpoint/2010/main" val="202773711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11" y="184769"/>
            <a:ext cx="8999903" cy="970028"/>
          </a:xfrm>
        </p:spPr>
        <p:txBody>
          <a:bodyPr>
            <a:noAutofit/>
          </a:bodyPr>
          <a:lstStyle/>
          <a:p>
            <a:r>
              <a:rPr lang="en-US" b="1" dirty="0" smtClean="0">
                <a:solidFill>
                  <a:srgbClr val="7030A0"/>
                </a:solidFill>
              </a:rPr>
              <a:t>Utilizing Volunteers</a:t>
            </a:r>
            <a:endParaRPr lang="en-US" b="1" dirty="0">
              <a:solidFill>
                <a:srgbClr val="7030A0"/>
              </a:solidFill>
            </a:endParaRPr>
          </a:p>
        </p:txBody>
      </p:sp>
      <p:pic>
        <p:nvPicPr>
          <p:cNvPr id="5"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C:\Users\Agent\Desktop\IMG_1369.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877296" y="3733800"/>
            <a:ext cx="2514600" cy="2514600"/>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a:extLst/>
        </p:spPr>
      </p:pic>
      <p:sp>
        <p:nvSpPr>
          <p:cNvPr id="4" name="Slide Number Placeholder 3"/>
          <p:cNvSpPr>
            <a:spLocks noGrp="1"/>
          </p:cNvSpPr>
          <p:nvPr>
            <p:ph type="sldNum" sz="quarter" idx="12"/>
          </p:nvPr>
        </p:nvSpPr>
        <p:spPr>
          <a:xfrm>
            <a:off x="-1600200" y="6456418"/>
            <a:ext cx="2133600" cy="365125"/>
          </a:xfrm>
        </p:spPr>
        <p:txBody>
          <a:bodyPr/>
          <a:lstStyle/>
          <a:p>
            <a:fld id="{DC07DB67-C925-4AC8-B5F6-95B530202B45}" type="slidenum">
              <a:rPr lang="en-US" smtClean="0"/>
              <a:t>112</a:t>
            </a:fld>
            <a:endParaRPr lang="en-US" dirty="0"/>
          </a:p>
        </p:txBody>
      </p:sp>
      <p:pic>
        <p:nvPicPr>
          <p:cNvPr id="4098" name="Picture 2" descr="C:\Users\Randy.Seagraves\Documents\Camtasia Studio\moms chard sample\moms_chard_sample_First_Frame.png"/>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685800" y="3937953"/>
            <a:ext cx="4752974" cy="2670939"/>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Content Placeholder 2"/>
          <p:cNvSpPr>
            <a:spLocks noGrp="1"/>
          </p:cNvSpPr>
          <p:nvPr>
            <p:ph idx="1"/>
          </p:nvPr>
        </p:nvSpPr>
        <p:spPr>
          <a:xfrm>
            <a:off x="685805" y="1219200"/>
            <a:ext cx="7696199" cy="4827490"/>
          </a:xfrm>
        </p:spPr>
        <p:txBody>
          <a:bodyPr numCol="1">
            <a:normAutofit/>
          </a:bodyPr>
          <a:lstStyle/>
          <a:p>
            <a:r>
              <a:rPr lang="en-US" sz="2400" dirty="0">
                <a:latin typeface="Calibri" panose="020F0502020204030204" pitchFamily="34" charset="0"/>
              </a:rPr>
              <a:t>Volunteer descriptions and roles/responsibilities available</a:t>
            </a:r>
          </a:p>
          <a:p>
            <a:r>
              <a:rPr lang="en-US" sz="2400" dirty="0" smtClean="0">
                <a:latin typeface="Calibri" panose="020F0502020204030204" pitchFamily="34" charset="0"/>
              </a:rPr>
              <a:t>ANY volunteer </a:t>
            </a:r>
            <a:r>
              <a:rPr lang="en-US" sz="2400" dirty="0">
                <a:latin typeface="Calibri" panose="020F0502020204030204" pitchFamily="34" charset="0"/>
              </a:rPr>
              <a:t>can be trained and utilized for assisting with school gardens, food demonstrations, </a:t>
            </a:r>
            <a:r>
              <a:rPr lang="en-US" sz="2400" dirty="0" smtClean="0">
                <a:latin typeface="Calibri" panose="020F0502020204030204" pitchFamily="34" charset="0"/>
              </a:rPr>
              <a:t>physical activity events and </a:t>
            </a:r>
            <a:r>
              <a:rPr lang="en-US" sz="2400" dirty="0">
                <a:latin typeface="Calibri" panose="020F0502020204030204" pitchFamily="34" charset="0"/>
              </a:rPr>
              <a:t>curriculum activities. </a:t>
            </a:r>
          </a:p>
          <a:p>
            <a:r>
              <a:rPr lang="en-US" sz="2400" dirty="0">
                <a:latin typeface="Calibri" panose="020F0502020204030204" pitchFamily="34" charset="0"/>
              </a:rPr>
              <a:t>Volunteer training should “model” how you want them to implement! </a:t>
            </a:r>
            <a:endParaRPr lang="en-US" sz="2400" dirty="0" smtClean="0">
              <a:latin typeface="Calibri" panose="020F0502020204030204" pitchFamily="34" charset="0"/>
            </a:endParaRPr>
          </a:p>
          <a:p>
            <a:pPr marL="0" indent="0">
              <a:buNone/>
            </a:pPr>
            <a:endParaRPr lang="en-US" dirty="0">
              <a:solidFill>
                <a:schemeClr val="tx1"/>
              </a:solidFill>
              <a:latin typeface="Calibri" panose="020F0502020204030204" pitchFamily="34" charset="0"/>
            </a:endParaRPr>
          </a:p>
        </p:txBody>
      </p:sp>
    </p:spTree>
    <p:extLst>
      <p:ext uri="{BB962C8B-B14F-4D97-AF65-F5344CB8AC3E}">
        <p14:creationId xmlns:p14="http://schemas.microsoft.com/office/powerpoint/2010/main" val="2142580004"/>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ata:image/jpeg;base64,/9j/4AAQSkZJRgABAQAAAQABAAD/2wCEAAkGBxQSEBUUEhQWFBUUFhgXGBgXFxcVFhgdFxgaHxYUFxgYHCggGRolHxwUITEhJSkrLi4uGB8zODMsNygtLisBCgoKDg0OGxAQGy8mICQ0LSwsLC80LCwvLCwsLCwvLC8sLCwsLC8sLCwvLCwsLCwsLCwsLCwsLCwsLCwsLCwsLP/AABEIAIQA/AMBEQACEQEDEQH/xAAbAAEAAgMBAQAAAAAAAAAAAAAABQYBAwQHAv/EAEMQAAEDAQYDBAQLBwQDAQAAAAEAAhEDBAUGEiExQVFxEyJhsTJygZEjJDM0QlKSocHC0QcUU3OCsuEVJWLwNUOiF//EABoBAQADAQEBAAAAAAAAAAAAAAADBAUCAQb/xAA7EQACAgEBBQUGBQQABgMAAAAAAQIDEQQFEiExQRMyUXHBIjNhgZGxFDTR4fAjQlKhFSRygpLxJTVi/9oADAMBAAIRAxEAPwD3FAEAQBAEBotlqZSYX1CGtbuSvYxcnhDJE3bimhXqCmzPmO0tjbjupZ6eUFlnKkmTihOjKAIAgCAIAgCAIAgCAIAgCAIAgCAIAgCAIAgCAIAgCAIAgCAxKArH7QYNma3NDi8EN4ugGY6bqzpe/k4nyKNcZBr0myG/CNOYTm3AyiOavW91+RGuZ6IWVKtsz0qpFOl3XjdrnHdjekCTz9qzsqNeGuLJeLZOqE6CAIAgCAIAgCAIAgCAIAgCAIAgCAIAgCAIAgCAIAgCAib0xHQs7stR3e3hoLiOsbKWumc1lI5ckjbYb6pVqbqlN2YMEuEd4aExHsK8lVKLwz1PJWbkxLUqWrICajHEgafRlxzabaFg14BWbKFGGThSyyfvS6KdSoatZ3dbSLQNg2ZzvnnEe5V4WSS3Y9Tprqyh4mvY1KzHMZ2ORvcOzy0juuPLTblKv0V4jxeSOT4mu4r4qUqlMmo5tJhgjUsIHpNAG51+8L22qMk0lxPIvB6C3ElAsDw468Mpze5YGo1lNEt2cuPguP2L9WlttWYrh8eBopX3UqvihSlv1nEwqUNoW3zxTXw8WWZaOuqGbZcfBE6FrmcZQBAEAQBAEAQBAEAQBAEAQBAEAQBAEAQBAEAQGCgPJsTWci11pBEuzAO3cDxHMb+xatLzWiCXM34TtZpOqP7YUWgNLgW5y8SYDRO+/vXl8VLCxk9jwLbhCzNLatobTDO2eSwHSGjYeAJk6KnqJPKg3y5ncF1Piz9q41X23u0KcODDEE+PMDkdyQvXurCr5scepWaVrFa1m01act3aw8Y0YD4DdUtftanSQ7KD3p/Dp5suabQWXvefCPidlsc61VAQwEgQGtbo2f8Au55L5me0NZqXuVt48F6v/wBGvDS6ehZkl5ssF14aa3vVe8fq8B1PFX9JsiMfat4/Dw8/Ep6jaMpcK+HxLE1oAgaBbSSSwjMbzxZlengQBAEAQBAEAQHwagG5HvXO8vEGr98p/wARn2h+q57av/JfU8yj5/1Cl/EZ9oLn8RV/khvI+DetH+I33rn8XT/kjzfj4m6z2tlT0Hh3QqSFsJ915PU0zepD0IAgCAIAgCAIAgCAICBxLeNJjmU6rMzakguJjKDoTMTtM/5U9VcnmUehzJo8+v5tL94LLO3uNhogl2c8weO8aclfq3t3M+ZFLGeB2XdbbXZnGk2WFwBh+oaOBE+iq2ru09cO0sfD7ktNVlkt2KJW13tXezJUcCI1ygAO6r4vXbTstk4wW7Hzy/rwPoNLoa4LMuL/AJ0F13WazwAe79I8o3HVVdJonqJpJ8Or/nUn1GqVUW3z6HXiG/6dKg0WOo0OzCQ2DpB1Mjot626FVajQ0VtFoZ2Wt6mLxjr45OvDWI2OotFes3tS4iDodTDRAHRTabUxlBb8uJDrtnzja+yg91fpxOW8sb9lWfT7DNkcWz2kTHGMmijt17hJx3eXxJqNjdrXGe/jPHl+5tuTGJtFdtLsQ3NOvaZogTtlC9o1zsmo7v8As41eyVRU7N/OPh+5FWG9Kr7eaZqPjtiAM2kNc6QRygBQQunK/dy+Zct01UNJvqKzu/dI2YqvirTtJZRqPBJgiZbqG5Mo4Gcy91V84TcYP+dDnZ+kqsoU7IrH++bz6EniDFps1Y0xSD4AM5su46FT6jWOqe7jJU0ey1qKu0csfLJw2fHrnOa3sBLnBvynMx9RRR2i20t3n8f2LE9hqMW+05ceX7nJiq/K9O1VGMqua0ZYAjTToo9VqLI2NRZNs/RUWURlKOXxIxt+207VKp6NnyaoPxGofV/QuPRaNc4r6/uX2sXGwS+S40gXTvMCZWlfl6V58D5DVKKnNR5Z4FNhfNYRREIehMAICfwd8q/1PxWrsr3kvIkr5nTjBxHZQY9Pn/xUu1W1uYfj6HtpWu1d9Y+8rH3peJDljtXfWPvKb0vEZZltdw2c73leqclybPcs3tvKqNqjvepFqblykz3efiWTCdVzqby4k9/iSeAWxsyUpVybeeJLW+Bst1/tpPLC0kgxvAiN9l3dtCNUnFrij1zSN91XsK5cA0jLHGd5/RSabVq9tJcj2Mskkrh0EAQHy6Nz70BQLntjBWq2p4zOcXCk0cANMx5aQB7VHtLadWliqucvD9SfS6Oy72uS8f0NNasary6o7U8xp002C+Lna75uVkuP8+h9FCCqjuwXAkbnuJ1Uy7usHEfS9Xw8Vd0ezJXPMniK/wB+X6lbU66NaxHi/t5lws1mbTaGsAAHJfT11RrjuwWEYM5yslvSeWebYiwwbLTDzVz5n5Yy5YkEzMnlyWPqNL2MVLOeJ9XotpLUzcN3GFnn+xuwzhd9YU64qNaA8GC0k9x3XjC702kc0p54Z+zI9dtKNTlTu5ePujFgAN7mQCO1qb+1eQw9U8+LPbsrZyx4I9Dp2dgMhrQeYABWwox6I+Xc5vg2zymrb3UbbUqMgubVqRO2rjwWC7HXa5LxZ9nGmN2mjCXJpfY+P3t1e1se+Mz6jJgaekAvN92WqT6tHvZRo07hDkkyZxL/AOVZInv0dPaNFZ1P5lfIo6H/AOvflI+sS0x/qlMAADNR0Gn0gmpS/ExS+H3PNDJ/gJN//r7HBi5ua31AeLmj3gaqLV8bmizs57uki/M9ONoZ9Zv2gtveXifJdnPwf0OW+j8XqeqoNZ7iXkRT7rKGvliuTOGbKypUcHtDgGgieGq0dnVQsm1NZ4HdaTZKX1dFJtF72shzRIgnmrur0dMapSjHijuUFjJUlgkJP4O+Vf6n4hauyveS8vUkr5m7GZ+SHr/lXe1ucF5+h7b0K0sciLHh266dWkXPbJDiNyOAWvoNLVbW5TXUkhFNcTjxHYGUXNDJGYEkEzttH3qDX6eFMkodTycUuRELPIy24PPwT/X/AAC3tle7l5+iJquRCYhaRaXyd4P3aLN16avlk4n3iRwae9V6N8yreye9P5ep1WWlbZMEBgoCj4jvOs+rUpSGUgcsN9J4jWTwCztZtaGm9ipZn49I/qy/pdBK72p8I+HVkW18ACBA4Qvl3bKTzJ5ZuKuKWFwJO4btNZ5+oNHEjmNh4q5s/SO+xv8AtXP+eJW1uoVUPj0LtRpBoDWiABAC+rhBQiox5I+elJybk+psXR4VP9o5+LM/mj+1yobR92vP0Zs7E9/Ly9UdWBPmTPWf/cu9D7lfP7kG1/zT+X2KTabAa9vqUgQC6q/U7aElZkq3Ze4+LZ9BC9UaSNjWcJeh6RcdhNCzspEgloiRtvwW1RW64KPgfK6u9XXSsSxkpWLr/bVFSh2WVzakZ5BnKdeE6rM1WpU04JdeZvbN0Mq921yymuXmacM4m/d6YpdlnLn75svpEaRlMrnTars1ubueJJr9ndvLtN/GF4eHzGLa/Z3lnichpujacuqaqW7qN7wwNm19pot3xyvqaP8AUxabwpVcuSX0xE5tiOMBcdt2t8Z48CX8M9Po5V5zhMmr+wjWrWipUa5kOIIBJB2A108Fav0U52OSaM/R7VpqpjCSeUVW+rmfZnhtTKS5sjLrpMclQuodTxI2dLq4amLlDPDhxPSHj/bx/Jb/AGhat/5V+R8XrHmyfm/uU1fNFEseDR3qp8G/mWvslcZvy9SWolsRH4s/2eav673EjufdKMvmSuWHCDu+4f8AGfcRH4rW2U/ba/nQkq5mMYn4Sn6p815tbvx8mLeaK+sojLdhB3wLh/z/AAC39lv+k/Mmr5Edi/5ZvqDzKp7U96vI4t5kEsw4LZg9vwTzzf8AgFu7KX9OT+PoS1ciIxMfjLug8lQ2i/67+RxPvHfg3ery7n5la2Tzn8vU7rLQtolCAh8QXt2LQG+m7bwHNZm0dd+HilHvMu6LS9tLL5IpjWl7uEnmQF8uk5y+JvtqK+Busllc6q1hBkmOg59ApaaZStVbXP8AmfkcWWqNbmnyL5YbK2kwMbsPv5lfYUUxprUI9D5q212Scn1OlTEYQFR/aT83p/zfyuWftHuR8/Rm1sP30vL1R2YDPxJvrP8A7lJofcr5kG1/zL8l9inut7aF5VKrgXBtR+gidZHFZ/aKvUOT8Wbaod+ijXF4ykW658W07RVbTbTe0md8saDwK0KdZGyW6kzF1Oy7KK3NyTx5lSstNtS9C1wDmurvBB2PpLOilLU4fLLNqyUq9DmLw1Feh9XnRZTvNrWNDWirT0G27V1ZGMdRhLhlHlE5z0LlJ5bUvU7b6aDe7AQCC6mIOo25KS780vkQaXK2c2vBnze9MNvamAA0Z6WgAA4cAvLklqkvI90snLZ8m30kW+1Ygs9OoWPqBrm7gg8fYtGWoqjLdb4mHXob7IKcY5TKLji8Kdesx1JweAyJE7yVl62yM5pxeeB9Fsmiymtqaw8+hd6gmwD+S3+0K/d+VfkfLar3k/N/cpa+ZKBZMGb1f6PzLY2Tzn8vUlq6litlmFRjmO2cOC1ra1ZBwlyZK1lYIOphVv0ajh1APlCzZbKj0k/v+hH2SOu6Ll7B5dnzSIiI49Sp9Jouwk5b2TqMN0jcZDvUujvNqp7WXtR+focWlcWQRFrwcPg6nLMPLX8FubJ7kvP0JquRwYu+Wb6g8yq21PeryObOZBrMOC74bpgWdscZJ6yvpdnxSoWCevulZv8AeDaHx4DTwWLrpKV8sEU+ZM4OjJU55h5afitHZONyXmSVcixLWJDBQFLxnUbTrNL8xDm7NgkQfHh+hXz+06FK5Sk3jHQ3tlqU6mo9H1IhrcxAYc8xEDUz4c1izqcZ7keLL+cLM+HiXm5Lt7GmJ1dxPKfojwX1mh0n4etJ8/5wPnNXqO2m2uRJq8VQgMSgInEVyi1sawvyZXZtBmnQiN/FV9RR2ySzguaLWPSzcsZysG247rFmoimHF2pMnTfwXVFKqhuo41epeos32sH1UuWzucXOosJJkkt3J4r10Vt5cUeR1d8VuqbwfdmuyjTdmp0mNPMAT717GqEXmKObNTbYsTk2vMj7NhijTtHbjNnzF0E6S6ZMR4lQx0lcZ765lmzaV06exeMcjZacN0H1xWcHZwQ70jEtiNPYF1LS1ynvvmcw2hdCrsovhyO6pYKTnioWNLxEOgTptqpHXBvea4leN9kY7ik8eBipdtJ1TtHU2l4jvEa6bI64OW81xPVqLVDcUnjwIO9cHMr1X1DVe0vMwA0gaAfgqtuijZJyb5mhp9rzprVainjzOP8A/P2R8u6fVH6qP/h0f8id7dn/AIL6lht1HJZHMBnJTyz0ESrGojjTyXwMO6e+5S8eJR3NgweC+YawymWPBrtag8GnzWvsl8Zry9SWrqZtWJXse5uRpyuI3PAr2zac4Tcd1cD12NM1HFT/AKjfeVH/AMVs/wAUedqyRuS+nV3lrmgQJkE8xpBVvR62V8nFo6hPJw4yPepDwd5tVba3eh8/Q5tK4sgjLfhH5B3rnyC+g2X7p+ZNX3SKxY6a/Ro/FUNpv+tj4HFnMhVnHBesPfNqfQ+a+m0PuIk8O6U+83TWqE/Xd9xWBqW3bLPiyGXNk5g06Vf6PzLS2T/f8vUkq6lmWySmHmASdggSb4I8qtVWparUZlud4aAeGYHIPcPvWDKUrbOPU+xrjXpqOHRZ+nMl7Dixlns7abaZdUaI+q0Hx47yrENXCuG6lxKNuy533ObliLLHcuJaVZjMzmsqOMZJ4jl4HgrlOqhOKy8N9DL1Wz7apS3U3Fcc/Amqmx6FWJd1lGPNHn9GyufRfVLz3CBBkzPjK+MrplZRK1y5cMfxn0srFC2NaXM661peynZspdsTAJE9/YwrNl064UOLfLOPHiiGNUZztUv5wO+0Xw+pRqA03UobIdLt5Gg0Cu2a+y6macHHC58fHyRVhpIV2xalvceX8yRFU1W0mVO1f3y4RmdpHtWZPtoUxt7R+1nq+nzL8ezlZKvcXDHRE1Y6jjbWjMY7JpiTHoDWFrUzk9alnhur7GfZGK0raXV/clr6cRZ6hBIIbuNCtHXNrTza8ClpUndFMh7BbqjRZW5pFQvzTqTBEanqsvT6m2KojnhLOfkX7qIN2yx3cYLBb6pbSe4btaSPYFtXzcK5SXRGZVFTmovqyv2C02yqwPaWQTGoA23WNp7tffBTi44NK6vSVS3ZJ5M2y8K5tFRlNwAYM2oGwAJXt2q1T1E66mvZ48fIVUUKmM5rmam3+8UAXjM6oXgEHLlygQdtd1EtqWKhOay5b3LhjGPPxOnoIO1qLwlj455nxcF9OBFJ0vL3GHOdJGm0Ea7feuNnbQmmqZcW3zb5cDrWaOLXaLhjpg7rNa3VbC97zJIcOSu0Xzv0Mpz58TP19UarHGPIqgCxjKLLgwfK/wBH5lsbJXffl6k1RxXzdL2l9U7FxO4nU+Cr6vSTjvW9MnMoPmQyzjgn8Ht+FeeTPMhamyl/Ul5ElfM+8ZHv0/Vd5hdbWftx+Yt5orqySIuOEx8B1cV9Dsxf0fmT190hcUH4wfBrfJZu0n/X+SOLO8RCoHBesPfNqfQ+a+m0PuIk8O6cVswy17i4VC0uJJkAjU9Qq1uzIzk5KWMnjrydtz3UKAdDs2aOEbT+qtaTSLTp4ecnUY7pJK2dHJe0/u9WN+zfH2SuLe4/Jk2nx2sc+K+5QmS51eo0HNTFnrgeDB3h7lk8W5SXTdf05n0UsRjXCT4Pfi/nyIS+q4qWio8NDQ5xIA5cD7Rr7VWulv2No0NLB10xi3nCJDBVObWz4MPGskiQzk7rKl0azauGfQrbVljTv2sP7/A9RqeiehW3Pus+RjzRSbntlFtB9Otmh7gdAeAHEL5TQ30QolXdni88PJG/qqbpWxnX0NtuyZrL2U5dInf0xupdRub9HZZx0/8AJHFW/u27/P8AYsGI/m1ToPMLZ2l+WmZuh9/Eqtu+aUOtTzC+d1H5Otf9Rs1fmZ/ImbOP9wjlTA/+QtWpY2j/ANvoUJ/k/n6nPZ7c+rQtWd2bKBHhJd+gUFWpsuov33nCWP8Af6Ek6IV21bqxn9j4sbu9Yh6/n/hc0P29MvM7tXs3vyLJe3yFT1D5Ld1fuJ+TMrTe+j5oh8JGpk1A7LWOczr+KzNju3cw+5xx55Lu0lXvcO96YOK1WptO11y7i0tHUtCq23wp1lrn1WP9FiuqVmngo9Hn/Z33APiLulTyKt7NX/Iv/u9StrfzS+R8YVMWaoeRd/aFzsjhppv4v7I62jxviv5zPm7Xf7c7o7zXmhf/AMc/n9yvtThdL5FcJkk85KzM8TIJO4r1bQzy0uzRtHCefVXNHq46feys5O4S3TrvW/WVaLmAOBMbxG/gVY1OvruqcUmnwPZTTRXlkkZY8Ht7zzxLeWmhHFa+yl7UmSV8zXjD5Vnqfiudq+8j5C3mQCyiIn7nv1lGkGOa4wSZEcT4rV0uvhTXuSTJYzSWDgvu3NrVMzQQMoGsT9yq6y+N896KOZSy8keqhyXrD3zan0PmvptD7iJPDukPasSVGvc0NbDXEDfgeqoW7SsjNxSXBnDseSUuC8XV2uLwBBAEdFd0OplfFuXQ7hLJLK8dkffd4NoUXPftEARMk7BRXWKuDbLGloldaoxPN8P3yaNcOfLmlnZkROnDTjwWNp79yeZeR9VrNGraXGPB5z8+ovW7DZ6wc4RSNTSDqADJZHAgaa8l5bU65ZfL+cBp9Sr692L9pL+Mmv2dwa1YhggAEO1zNkmGDwgH3K1s/jKWEZ+2uFcE3x8PH4l1ba2PDwxzXFkhwBBIPIwtFzi08PkYLrnFpyWM8iiUXkUnMNIkuIIdBlu2g0XxtblGp1uGW+vHh/o+jkk7FPe5dPEl6V3veLKQ0wyM3CO/J3WlHS2WRolFcFz+uSlLUQg7U3z5fQmcRAmzPjXbx4rV2km9NJIoaFpXxyU+0V3OpMp5D8Hm111zeEabL5e2yU6o17vdz49fkbsIRjZKeeeP9E3bqNdtpNSkwnugTpG2vFbGor1MdT2tMc8MGdTOiVHZ2S6s4bPZLSxlRgpGKoAJ0nSdtfFU6qNXXCcFX3ufL9fiWZ26ecoyc+6TV2UqrG0WmmIGbMT6TdTELV0sL641wcVjjl9UZ+olVOU5b3HhjwZKXkwuovAEktIA9i0NTFyqklzwypRJRsi34lfuuraaTBTFCRJ1Oh1PVYulnrKK1WqjS1EdNbJzdhvNhcbRaHFktdTIaSAZMDbxU34ab1FsnHg1w88EfbxVNcU+KfE23XQdTsT2vBaYqGD4gqTR1Tq0UozWH7XqcaiyM9UnF5XA1YSd8XfGpzGOR7ogKLYz/wCXnjxf2RJtJf1o58PU6LSHmyEPa1jiYLWjSM3t4K1LtHpvbSTfReZnard3nuPK8Ss1bDULjFN8Sdmnn0WLKi3eeIv6P9Cnus1mxVP4b/sn9Fy6bF/a/ozzdZltgqn/ANb/ALJ/RerT2v8Atf0Z7usCwVf4b/sn9E/D2/4v6MbrLBhaxvY55eCBECZGs6kDktXZtNkHJyWCStNGnFVlqPqNLWlzcsDKCeOswuNpVWSsTSysdDyxNshHWKoBJpvA9UrMdFiWXF/Rke6zV2TvqnXwK43ZeDGD7NmeN2O+yf0XXZTX9r+jGD7o2WpwpOdpHou48V1CqzmoN/JjD8C53FTLbOwOBBA2Oh3X0Wji40xTLEORzVcOUnOLiXaknfmeihls2mTbeeJ460ztu2720GkMmCZ114Kxp9NClNR6nsYpHYrB0VT9oVne6ztc091jpe3WTMZT7NfeqGvjJ15XJczX2NZCNzUlxa4fz4kJduFpp1atUOyta7IwgsL4bo7wHgq1ejzFyly6I0L9p4nGuvm8ZfNLjyK9bre+sWmoQS1obmiCQNp5lU52Ssw5GpVRCnKhyfEULY+m1vZvLYcXQNIdtPjoim4pbrPJ0wm3vxzwx8iawCxxtciYax2Y8Ndp9qs6FPtcr5lHbEo/h8Pq1g9JFdpIAcJO2o1jeOa2lJPqfKuMlzRsXpyEAQBAEAQBAEAQGCEAAXiWAZXoCAIAgCAIAgCAIAgCAIAgCAIDEICs4rslsJzWeockasEB3ifFUtVC58a3w8DV2fbpF7N0ePiefWaztIqF7spY2Q07udMZR/3gsiMU85fI+mnY1u7qym/ovE52idBr/lcEnItFovZlKwNs7AO0qN75b3cpzbO4l24hX5XRhQoLm+ZkQ0s7dW7pd1Phnjny+BAXXa+wrMqASWGYmJ8JVOqfZzUvA09RV21cq31PVrovVtZjSRkeW5jTJBcBwPQrfqtU0uj8D43UaZ0yaXFJ4z0JFSlYIAgCAIAgCAIAgCAIAgCAIAgCAIAgCAIAgCAIAgCAID5cNEB51aMD2gAuD2PM7SQXeMkbrGls+znnJ9RDbVDaTTSJ7CFxOpUaja7W/CEd0wdAOKuaTTuEGprmZu0tbG2yLqfd6/oUzEFBzbU+nDtHZWTuR9HU7hZl8WrGvob2inF0Kefi/PqRh0PQ+ShLfNFgwaHvtbDTaAGNhxA2aeJ8SVb0ik7U4rkZu1HCOnkpPny8/wBj04LbPkjKAIAgCAIAgCAIAgCAIAgCAIAgCAIAgCAIAgCAIAgCAIBCAxCAhL9w5TtTmOe5zSwRpGomYMqtfpY2tN9C/o9oWaaLjFJ5I2/MGtq5OwLaQY3LBaddZkuGs+9QX6FSxucMFrSbXde92qcsk1cNzss9MANGcgZ3D6RHXgrVNMa44XPqUNXq56ieW+HReBKKYqhAEAQBAEAQBAEAQBAEAQBAEAQBAEAQBAEAQBAEAQBAEAQBAEAQBAEAQBAEAQBAEAQBAEAQBAEAQBAEAQBAEAQBAEAQBAE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SEBUUEhQWFBUUFhgXGBgXFxcVFhgdFxgaHxYUFxgYHCggGRolHxwUITEhJSkrLi4uGB8zODMsNygtLisBCgoKDg0OGxAQGy8mICQ0LSwsLC80LCwvLCwsLCwvLC8sLCwsLC8sLCwvLCwsLCwsLCwsLCwsLCwsLCwsLCwsLP/AABEIAIQA/AMBEQACEQEDEQH/xAAbAAEAAgMBAQAAAAAAAAAAAAAABQYBAwQHAv/EAEMQAAEDAQYDBAQLBwQDAQAAAAEAAhEDBAUGEiExQVFxEyJhsTJygZEjJDM0QlKSocHC0QcUU3OCsuEVJWLwNUOiF//EABoBAQADAQEBAAAAAAAAAAAAAAADBAUCAQb/xAA7EQACAgEBBQUGBQQABgMAAAAAAQIDEQQFEiExQRMyUXHBIjNhgZGxFDTR4fAjQlKhFSRygpLxJTVi/9oADAMBAAIRAxEAPwD3FAEAQBAEBotlqZSYX1CGtbuSvYxcnhDJE3bimhXqCmzPmO0tjbjupZ6eUFlnKkmTihOjKAIAgCAIAgCAIAgCAIAgCAIAgCAIAgCAIAgCAIAgCAIAgCAxKArH7QYNma3NDi8EN4ugGY6bqzpe/k4nyKNcZBr0myG/CNOYTm3AyiOavW91+RGuZ6IWVKtsz0qpFOl3XjdrnHdjekCTz9qzsqNeGuLJeLZOqE6CAIAgCAIAgCAIAgCAIAgCAIAgCAIAgCAIAgCAIAgCAib0xHQs7stR3e3hoLiOsbKWumc1lI5ckjbYb6pVqbqlN2YMEuEd4aExHsK8lVKLwz1PJWbkxLUqWrICajHEgafRlxzabaFg14BWbKFGGThSyyfvS6KdSoatZ3dbSLQNg2ZzvnnEe5V4WSS3Y9Tprqyh4mvY1KzHMZ2ORvcOzy0juuPLTblKv0V4jxeSOT4mu4r4qUqlMmo5tJhgjUsIHpNAG51+8L22qMk0lxPIvB6C3ElAsDw468Mpze5YGo1lNEt2cuPguP2L9WlttWYrh8eBopX3UqvihSlv1nEwqUNoW3zxTXw8WWZaOuqGbZcfBE6FrmcZQBAEAQBAEAQBAEAQBAEAQBAEAQBAEAQBAEAQGCgPJsTWci11pBEuzAO3cDxHMb+xatLzWiCXM34TtZpOqP7YUWgNLgW5y8SYDRO+/vXl8VLCxk9jwLbhCzNLatobTDO2eSwHSGjYeAJk6KnqJPKg3y5ncF1Piz9q41X23u0KcODDEE+PMDkdyQvXurCr5scepWaVrFa1m01act3aw8Y0YD4DdUtftanSQ7KD3p/Dp5suabQWXvefCPidlsc61VAQwEgQGtbo2f8Au55L5me0NZqXuVt48F6v/wBGvDS6ehZkl5ssF14aa3vVe8fq8B1PFX9JsiMfat4/Dw8/Ep6jaMpcK+HxLE1oAgaBbSSSwjMbzxZlengQBAEAQBAEAQHwagG5HvXO8vEGr98p/wARn2h+q57av/JfU8yj5/1Cl/EZ9oLn8RV/khvI+DetH+I33rn8XT/kjzfj4m6z2tlT0Hh3QqSFsJ915PU0zepD0IAgCAIAgCAIAgCAICBxLeNJjmU6rMzakguJjKDoTMTtM/5U9VcnmUehzJo8+v5tL94LLO3uNhogl2c8weO8aclfq3t3M+ZFLGeB2XdbbXZnGk2WFwBh+oaOBE+iq2ru09cO0sfD7ktNVlkt2KJW13tXezJUcCI1ygAO6r4vXbTstk4wW7Hzy/rwPoNLoa4LMuL/AJ0F13WazwAe79I8o3HVVdJonqJpJ8Or/nUn1GqVUW3z6HXiG/6dKg0WOo0OzCQ2DpB1Mjot626FVajQ0VtFoZ2Wt6mLxjr45OvDWI2OotFes3tS4iDodTDRAHRTabUxlBb8uJDrtnzja+yg91fpxOW8sb9lWfT7DNkcWz2kTHGMmijt17hJx3eXxJqNjdrXGe/jPHl+5tuTGJtFdtLsQ3NOvaZogTtlC9o1zsmo7v8As41eyVRU7N/OPh+5FWG9Kr7eaZqPjtiAM2kNc6QRygBQQunK/dy+Zct01UNJvqKzu/dI2YqvirTtJZRqPBJgiZbqG5Mo4Gcy91V84TcYP+dDnZ+kqsoU7IrH++bz6EniDFps1Y0xSD4AM5su46FT6jWOqe7jJU0ey1qKu0csfLJw2fHrnOa3sBLnBvynMx9RRR2i20t3n8f2LE9hqMW+05ceX7nJiq/K9O1VGMqua0ZYAjTToo9VqLI2NRZNs/RUWURlKOXxIxt+207VKp6NnyaoPxGofV/QuPRaNc4r6/uX2sXGwS+S40gXTvMCZWlfl6V58D5DVKKnNR5Z4FNhfNYRREIehMAICfwd8q/1PxWrsr3kvIkr5nTjBxHZQY9Pn/xUu1W1uYfj6HtpWu1d9Y+8rH3peJDljtXfWPvKb0vEZZltdw2c73leqclybPcs3tvKqNqjvepFqblykz3efiWTCdVzqby4k9/iSeAWxsyUpVybeeJLW+Bst1/tpPLC0kgxvAiN9l3dtCNUnFrij1zSN91XsK5cA0jLHGd5/RSabVq9tJcj2Mskkrh0EAQHy6Nz70BQLntjBWq2p4zOcXCk0cANMx5aQB7VHtLadWliqucvD9SfS6Oy72uS8f0NNasary6o7U8xp002C+Lna75uVkuP8+h9FCCqjuwXAkbnuJ1Uy7usHEfS9Xw8Vd0ezJXPMniK/wB+X6lbU66NaxHi/t5lws1mbTaGsAAHJfT11RrjuwWEYM5yslvSeWebYiwwbLTDzVz5n5Yy5YkEzMnlyWPqNL2MVLOeJ9XotpLUzcN3GFnn+xuwzhd9YU64qNaA8GC0k9x3XjC702kc0p54Z+zI9dtKNTlTu5ePujFgAN7mQCO1qb+1eQw9U8+LPbsrZyx4I9Dp2dgMhrQeYABWwox6I+Xc5vg2zymrb3UbbUqMgubVqRO2rjwWC7HXa5LxZ9nGmN2mjCXJpfY+P3t1e1se+Mz6jJgaekAvN92WqT6tHvZRo07hDkkyZxL/AOVZInv0dPaNFZ1P5lfIo6H/AOvflI+sS0x/qlMAADNR0Gn0gmpS/ExS+H3PNDJ/gJN//r7HBi5ua31AeLmj3gaqLV8bmizs57uki/M9ONoZ9Zv2gtveXifJdnPwf0OW+j8XqeqoNZ7iXkRT7rKGvliuTOGbKypUcHtDgGgieGq0dnVQsm1NZ4HdaTZKX1dFJtF72shzRIgnmrur0dMapSjHijuUFjJUlgkJP4O+Vf6n4hauyveS8vUkr5m7GZ+SHr/lXe1ucF5+h7b0K0sciLHh266dWkXPbJDiNyOAWvoNLVbW5TXUkhFNcTjxHYGUXNDJGYEkEzttH3qDX6eFMkodTycUuRELPIy24PPwT/X/AAC3tle7l5+iJquRCYhaRaXyd4P3aLN16avlk4n3iRwae9V6N8yreye9P5ep1WWlbZMEBgoCj4jvOs+rUpSGUgcsN9J4jWTwCztZtaGm9ipZn49I/qy/pdBK72p8I+HVkW18ACBA4Qvl3bKTzJ5ZuKuKWFwJO4btNZ5+oNHEjmNh4q5s/SO+xv8AtXP+eJW1uoVUPj0LtRpBoDWiABAC+rhBQiox5I+elJybk+psXR4VP9o5+LM/mj+1yobR92vP0Zs7E9/Ly9UdWBPmTPWf/cu9D7lfP7kG1/zT+X2KTabAa9vqUgQC6q/U7aElZkq3Ze4+LZ9BC9UaSNjWcJeh6RcdhNCzspEgloiRtvwW1RW64KPgfK6u9XXSsSxkpWLr/bVFSh2WVzakZ5BnKdeE6rM1WpU04JdeZvbN0Mq921yymuXmacM4m/d6YpdlnLn75svpEaRlMrnTars1ubueJJr9ndvLtN/GF4eHzGLa/Z3lnichpujacuqaqW7qN7wwNm19pot3xyvqaP8AUxabwpVcuSX0xE5tiOMBcdt2t8Z48CX8M9Po5V5zhMmr+wjWrWipUa5kOIIBJB2A108Fav0U52OSaM/R7VpqpjCSeUVW+rmfZnhtTKS5sjLrpMclQuodTxI2dLq4amLlDPDhxPSHj/bx/Jb/AGhat/5V+R8XrHmyfm/uU1fNFEseDR3qp8G/mWvslcZvy9SWolsRH4s/2eav673EjufdKMvmSuWHCDu+4f8AGfcRH4rW2U/ba/nQkq5mMYn4Sn6p815tbvx8mLeaK+sojLdhB3wLh/z/AAC39lv+k/Mmr5Edi/5ZvqDzKp7U96vI4t5kEsw4LZg9vwTzzf8AgFu7KX9OT+PoS1ciIxMfjLug8lQ2i/67+RxPvHfg3ery7n5la2Tzn8vU7rLQtolCAh8QXt2LQG+m7bwHNZm0dd+HilHvMu6LS9tLL5IpjWl7uEnmQF8uk5y+JvtqK+Busllc6q1hBkmOg59ApaaZStVbXP8AmfkcWWqNbmnyL5YbK2kwMbsPv5lfYUUxprUI9D5q212Scn1OlTEYQFR/aT83p/zfyuWftHuR8/Rm1sP30vL1R2YDPxJvrP8A7lJofcr5kG1/zL8l9inut7aF5VKrgXBtR+gidZHFZ/aKvUOT8Wbaod+ijXF4ykW658W07RVbTbTe0md8saDwK0KdZGyW6kzF1Oy7KK3NyTx5lSstNtS9C1wDmurvBB2PpLOilLU4fLLNqyUq9DmLw1Feh9XnRZTvNrWNDWirT0G27V1ZGMdRhLhlHlE5z0LlJ5bUvU7b6aDe7AQCC6mIOo25KS780vkQaXK2c2vBnze9MNvamAA0Z6WgAA4cAvLklqkvI90snLZ8m30kW+1Ygs9OoWPqBrm7gg8fYtGWoqjLdb4mHXob7IKcY5TKLji8Kdesx1JweAyJE7yVl62yM5pxeeB9Fsmiymtqaw8+hd6gmwD+S3+0K/d+VfkfLar3k/N/cpa+ZKBZMGb1f6PzLY2Tzn8vUlq6litlmFRjmO2cOC1ra1ZBwlyZK1lYIOphVv0ajh1APlCzZbKj0k/v+hH2SOu6Ll7B5dnzSIiI49Sp9Jouwk5b2TqMN0jcZDvUujvNqp7WXtR+focWlcWQRFrwcPg6nLMPLX8FubJ7kvP0JquRwYu+Wb6g8yq21PeryObOZBrMOC74bpgWdscZJ6yvpdnxSoWCevulZv8AeDaHx4DTwWLrpKV8sEU+ZM4OjJU55h5afitHZONyXmSVcixLWJDBQFLxnUbTrNL8xDm7NgkQfHh+hXz+06FK5Sk3jHQ3tlqU6mo9H1IhrcxAYc8xEDUz4c1izqcZ7keLL+cLM+HiXm5Lt7GmJ1dxPKfojwX1mh0n4etJ8/5wPnNXqO2m2uRJq8VQgMSgInEVyi1sawvyZXZtBmnQiN/FV9RR2ySzguaLWPSzcsZysG247rFmoimHF2pMnTfwXVFKqhuo41epeos32sH1UuWzucXOosJJkkt3J4r10Vt5cUeR1d8VuqbwfdmuyjTdmp0mNPMAT717GqEXmKObNTbYsTk2vMj7NhijTtHbjNnzF0E6S6ZMR4lQx0lcZ765lmzaV06exeMcjZacN0H1xWcHZwQ70jEtiNPYF1LS1ynvvmcw2hdCrsovhyO6pYKTnioWNLxEOgTptqpHXBvea4leN9kY7ik8eBipdtJ1TtHU2l4jvEa6bI64OW81xPVqLVDcUnjwIO9cHMr1X1DVe0vMwA0gaAfgqtuijZJyb5mhp9rzprVainjzOP8A/P2R8u6fVH6qP/h0f8id7dn/AIL6lht1HJZHMBnJTyz0ESrGojjTyXwMO6e+5S8eJR3NgweC+YawymWPBrtag8GnzWvsl8Zry9SWrqZtWJXse5uRpyuI3PAr2zac4Tcd1cD12NM1HFT/AKjfeVH/AMVs/wAUedqyRuS+nV3lrmgQJkE8xpBVvR62V8nFo6hPJw4yPepDwd5tVba3eh8/Q5tK4sgjLfhH5B3rnyC+g2X7p+ZNX3SKxY6a/Ro/FUNpv+tj4HFnMhVnHBesPfNqfQ+a+m0PuIk8O6U+83TWqE/Xd9xWBqW3bLPiyGXNk5g06Vf6PzLS2T/f8vUkq6lmWySmHmASdggSb4I8qtVWparUZlud4aAeGYHIPcPvWDKUrbOPU+xrjXpqOHRZ+nMl7Dixlns7abaZdUaI+q0Hx47yrENXCuG6lxKNuy533ObliLLHcuJaVZjMzmsqOMZJ4jl4HgrlOqhOKy8N9DL1Wz7apS3U3Fcc/Amqmx6FWJd1lGPNHn9GyufRfVLz3CBBkzPjK+MrplZRK1y5cMfxn0srFC2NaXM661peynZspdsTAJE9/YwrNl064UOLfLOPHiiGNUZztUv5wO+0Xw+pRqA03UobIdLt5Gg0Cu2a+y6macHHC58fHyRVhpIV2xalvceX8yRFU1W0mVO1f3y4RmdpHtWZPtoUxt7R+1nq+nzL8ezlZKvcXDHRE1Y6jjbWjMY7JpiTHoDWFrUzk9alnhur7GfZGK0raXV/clr6cRZ6hBIIbuNCtHXNrTza8ClpUndFMh7BbqjRZW5pFQvzTqTBEanqsvT6m2KojnhLOfkX7qIN2yx3cYLBb6pbSe4btaSPYFtXzcK5SXRGZVFTmovqyv2C02yqwPaWQTGoA23WNp7tffBTi44NK6vSVS3ZJ5M2y8K5tFRlNwAYM2oGwAJXt2q1T1E66mvZ48fIVUUKmM5rmam3+8UAXjM6oXgEHLlygQdtd1EtqWKhOay5b3LhjGPPxOnoIO1qLwlj455nxcF9OBFJ0vL3GHOdJGm0Ea7feuNnbQmmqZcW3zb5cDrWaOLXaLhjpg7rNa3VbC97zJIcOSu0Xzv0Mpz58TP19UarHGPIqgCxjKLLgwfK/wBH5lsbJXffl6k1RxXzdL2l9U7FxO4nU+Cr6vSTjvW9MnMoPmQyzjgn8Ht+FeeTPMhamyl/Ul5ElfM+8ZHv0/Vd5hdbWftx+Yt5orqySIuOEx8B1cV9Dsxf0fmT190hcUH4wfBrfJZu0n/X+SOLO8RCoHBesPfNqfQ+a+m0PuIk8O6cVswy17i4VC0uJJkAjU9Qq1uzIzk5KWMnjrydtz3UKAdDs2aOEbT+qtaTSLTp4ecnUY7pJK2dHJe0/u9WN+zfH2SuLe4/Jk2nx2sc+K+5QmS51eo0HNTFnrgeDB3h7lk8W5SXTdf05n0UsRjXCT4Pfi/nyIS+q4qWio8NDQ5xIA5cD7Rr7VWulv2No0NLB10xi3nCJDBVObWz4MPGskiQzk7rKl0azauGfQrbVljTv2sP7/A9RqeiehW3Pus+RjzRSbntlFtB9Otmh7gdAeAHEL5TQ30QolXdni88PJG/qqbpWxnX0NtuyZrL2U5dInf0xupdRub9HZZx0/8AJHFW/u27/P8AYsGI/m1ToPMLZ2l+WmZuh9/Eqtu+aUOtTzC+d1H5Otf9Rs1fmZ/ImbOP9wjlTA/+QtWpY2j/ANvoUJ/k/n6nPZ7c+rQtWd2bKBHhJd+gUFWpsuov33nCWP8Af6Ek6IV21bqxn9j4sbu9Yh6/n/hc0P29MvM7tXs3vyLJe3yFT1D5Ld1fuJ+TMrTe+j5oh8JGpk1A7LWOczr+KzNju3cw+5xx55Lu0lXvcO96YOK1WptO11y7i0tHUtCq23wp1lrn1WP9FiuqVmngo9Hn/Z33APiLulTyKt7NX/Iv/u9StrfzS+R8YVMWaoeRd/aFzsjhppv4v7I62jxviv5zPm7Xf7c7o7zXmhf/AMc/n9yvtThdL5FcJkk85KzM8TIJO4r1bQzy0uzRtHCefVXNHq46feys5O4S3TrvW/WVaLmAOBMbxG/gVY1OvruqcUmnwPZTTRXlkkZY8Ht7zzxLeWmhHFa+yl7UmSV8zXjD5Vnqfiudq+8j5C3mQCyiIn7nv1lGkGOa4wSZEcT4rV0uvhTXuSTJYzSWDgvu3NrVMzQQMoGsT9yq6y+N896KOZSy8keqhyXrD3zan0PmvptD7iJPDukPasSVGvc0NbDXEDfgeqoW7SsjNxSXBnDseSUuC8XV2uLwBBAEdFd0OplfFuXQ7hLJLK8dkffd4NoUXPftEARMk7BRXWKuDbLGloldaoxPN8P3yaNcOfLmlnZkROnDTjwWNp79yeZeR9VrNGraXGPB5z8+ovW7DZ6wc4RSNTSDqADJZHAgaa8l5bU65ZfL+cBp9Sr692L9pL+Mmv2dwa1YhggAEO1zNkmGDwgH3K1s/jKWEZ+2uFcE3x8PH4l1ba2PDwxzXFkhwBBIPIwtFzi08PkYLrnFpyWM8iiUXkUnMNIkuIIdBlu2g0XxtblGp1uGW+vHh/o+jkk7FPe5dPEl6V3veLKQ0wyM3CO/J3WlHS2WRolFcFz+uSlLUQg7U3z5fQmcRAmzPjXbx4rV2km9NJIoaFpXxyU+0V3OpMp5D8Hm111zeEabL5e2yU6o17vdz49fkbsIRjZKeeeP9E3bqNdtpNSkwnugTpG2vFbGor1MdT2tMc8MGdTOiVHZ2S6s4bPZLSxlRgpGKoAJ0nSdtfFU6qNXXCcFX3ufL9fiWZ26ecoyc+6TV2UqrG0WmmIGbMT6TdTELV0sL641wcVjjl9UZ+olVOU5b3HhjwZKXkwuovAEktIA9i0NTFyqklzwypRJRsi34lfuuraaTBTFCRJ1Oh1PVYulnrKK1WqjS1EdNbJzdhvNhcbRaHFktdTIaSAZMDbxU34ab1FsnHg1w88EfbxVNcU+KfE23XQdTsT2vBaYqGD4gqTR1Tq0UozWH7XqcaiyM9UnF5XA1YSd8XfGpzGOR7ogKLYz/wCXnjxf2RJtJf1o58PU6LSHmyEPa1jiYLWjSM3t4K1LtHpvbSTfReZnard3nuPK8Ss1bDULjFN8Sdmnn0WLKi3eeIv6P9Cnus1mxVP4b/sn9Fy6bF/a/ozzdZltgqn/ANb/ALJ/RerT2v8Atf0Z7usCwVf4b/sn9E/D2/4v6MbrLBhaxvY55eCBECZGs6kDktXZtNkHJyWCStNGnFVlqPqNLWlzcsDKCeOswuNpVWSsTSysdDyxNshHWKoBJpvA9UrMdFiWXF/Rke6zV2TvqnXwK43ZeDGD7NmeN2O+yf0XXZTX9r+jGD7o2WpwpOdpHou48V1CqzmoN/JjD8C53FTLbOwOBBA2Oh3X0Wji40xTLEORzVcOUnOLiXaknfmeihls2mTbeeJ460ztu2720GkMmCZ114Kxp9NClNR6nsYpHYrB0VT9oVne6ztc091jpe3WTMZT7NfeqGvjJ15XJczX2NZCNzUlxa4fz4kJduFpp1atUOyta7IwgsL4bo7wHgq1ejzFyly6I0L9p4nGuvm8ZfNLjyK9bre+sWmoQS1obmiCQNp5lU52Ssw5GpVRCnKhyfEULY+m1vZvLYcXQNIdtPjoim4pbrPJ0wm3vxzwx8iawCxxtciYax2Y8Ndp9qs6FPtcr5lHbEo/h8Pq1g9JFdpIAcJO2o1jeOa2lJPqfKuMlzRsXpyEAQBAEAQBAEAQGCEAAXiWAZXoCAIAgCAIAgCAIAgCAIAgCAIDEICs4rslsJzWeockasEB3ifFUtVC58a3w8DV2fbpF7N0ePiefWaztIqF7spY2Q07udMZR/3gsiMU85fI+mnY1u7qym/ovE52idBr/lcEnItFovZlKwNs7AO0qN75b3cpzbO4l24hX5XRhQoLm+ZkQ0s7dW7pd1Phnjny+BAXXa+wrMqASWGYmJ8JVOqfZzUvA09RV21cq31PVrovVtZjSRkeW5jTJBcBwPQrfqtU0uj8D43UaZ0yaXFJ4z0JFSlYIAgCAIAgCAIAgCAIAgCAIAgCAIAgCAIAgCAIAgCAID5cNEB51aMD2gAuD2PM7SQXeMkbrGls+znnJ9RDbVDaTTSJ7CFxOpUaja7W/CEd0wdAOKuaTTuEGprmZu0tbG2yLqfd6/oUzEFBzbU+nDtHZWTuR9HU7hZl8WrGvob2inF0Kefi/PqRh0PQ+ShLfNFgwaHvtbDTaAGNhxA2aeJ8SVb0ik7U4rkZu1HCOnkpPny8/wBj04LbPkjKAIAgCAIAgCAIAgCAIAgCAIAgCAIAgCAIAgCAIAgCAIBCAxCAhL9w5TtTmOe5zSwRpGomYMqtfpY2tN9C/o9oWaaLjFJ5I2/MGtq5OwLaQY3LBaddZkuGs+9QX6FSxucMFrSbXde92qcsk1cNzss9MANGcgZ3D6RHXgrVNMa44XPqUNXq56ieW+HReBKKYqhAEAQBAEAQBAEAQBAEAQBAEAQBAEAQBAEAQBAEAQBAEAQBAEAQBAEAQBAEAQBAEAQBAEAQBAEAQBAEAQBAEAQBAEAQBAEB/9k="/>
          <p:cNvSpPr>
            <a:spLocks noChangeAspect="1" noChangeArrowheads="1"/>
          </p:cNvSpPr>
          <p:nvPr/>
        </p:nvSpPr>
        <p:spPr bwMode="auto">
          <a:xfrm>
            <a:off x="307975" y="799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xQSEBUUEhQWFBUUFhgXGBgXFxcVFhgdFxgaHxYUFxgYHCggGRolHxwUITEhJSkrLi4uGB8zODMsNygtLisBCgoKDg0OGxAQGy8mICQ0LSwsLC80LCwvLCwsLCwvLC8sLCwsLC8sLCwvLCwsLCwsLCwsLCwsLCwsLCwsLCwsLP/AABEIAIQA/AMBEQACEQEDEQH/xAAbAAEAAgMBAQAAAAAAAAAAAAAABQYBAwQHAv/EAEMQAAEDAQYDBAQLBwQDAQAAAAEAAhEDBAUGEiExQVFxEyJhsTJygZEjJDM0QlKSocHC0QcUU3OCsuEVJWLwNUOiF//EABoBAQADAQEBAAAAAAAAAAAAAAADBAUCAQb/xAA7EQACAgEBBQUGBQQABgMAAAAAAQIDEQQFEiExQRMyUXHBIjNhgZGxFDTR4fAjQlKhFSRygpLxJTVi/9oADAMBAAIRAxEAPwD3FAEAQBAEBotlqZSYX1CGtbuSvYxcnhDJE3bimhXqCmzPmO0tjbjupZ6eUFlnKkmTihOjKAIAgCAIAgCAIAgCAIAgCAIAgCAIAgCAIAgCAIAgCAIAgCAxKArH7QYNma3NDi8EN4ugGY6bqzpe/k4nyKNcZBr0myG/CNOYTm3AyiOavW91+RGuZ6IWVKtsz0qpFOl3XjdrnHdjekCTz9qzsqNeGuLJeLZOqE6CAIAgCAIAgCAIAgCAIAgCAIAgCAIAgCAIAgCAIAgCAib0xHQs7stR3e3hoLiOsbKWumc1lI5ckjbYb6pVqbqlN2YMEuEd4aExHsK8lVKLwz1PJWbkxLUqWrICajHEgafRlxzabaFg14BWbKFGGThSyyfvS6KdSoatZ3dbSLQNg2ZzvnnEe5V4WSS3Y9Tprqyh4mvY1KzHMZ2ORvcOzy0juuPLTblKv0V4jxeSOT4mu4r4qUqlMmo5tJhgjUsIHpNAG51+8L22qMk0lxPIvB6C3ElAsDw468Mpze5YGo1lNEt2cuPguP2L9WlttWYrh8eBopX3UqvihSlv1nEwqUNoW3zxTXw8WWZaOuqGbZcfBE6FrmcZQBAEAQBAEAQBAEAQBAEAQBAEAQBAEAQBAEAQGCgPJsTWci11pBEuzAO3cDxHMb+xatLzWiCXM34TtZpOqP7YUWgNLgW5y8SYDRO+/vXl8VLCxk9jwLbhCzNLatobTDO2eSwHSGjYeAJk6KnqJPKg3y5ncF1Piz9q41X23u0KcODDEE+PMDkdyQvXurCr5scepWaVrFa1m01act3aw8Y0YD4DdUtftanSQ7KD3p/Dp5suabQWXvefCPidlsc61VAQwEgQGtbo2f8Au55L5me0NZqXuVt48F6v/wBGvDS6ehZkl5ssF14aa3vVe8fq8B1PFX9JsiMfat4/Dw8/Ep6jaMpcK+HxLE1oAgaBbSSSwjMbzxZlengQBAEAQBAEAQHwagG5HvXO8vEGr98p/wARn2h+q57av/JfU8yj5/1Cl/EZ9oLn8RV/khvI+DetH+I33rn8XT/kjzfj4m6z2tlT0Hh3QqSFsJ915PU0zepD0IAgCAIAgCAIAgCAICBxLeNJjmU6rMzakguJjKDoTMTtM/5U9VcnmUehzJo8+v5tL94LLO3uNhogl2c8weO8aclfq3t3M+ZFLGeB2XdbbXZnGk2WFwBh+oaOBE+iq2ru09cO0sfD7ktNVlkt2KJW13tXezJUcCI1ygAO6r4vXbTstk4wW7Hzy/rwPoNLoa4LMuL/AJ0F13WazwAe79I8o3HVVdJonqJpJ8Or/nUn1GqVUW3z6HXiG/6dKg0WOo0OzCQ2DpB1Mjot626FVajQ0VtFoZ2Wt6mLxjr45OvDWI2OotFes3tS4iDodTDRAHRTabUxlBb8uJDrtnzja+yg91fpxOW8sb9lWfT7DNkcWz2kTHGMmijt17hJx3eXxJqNjdrXGe/jPHl+5tuTGJtFdtLsQ3NOvaZogTtlC9o1zsmo7v8As41eyVRU7N/OPh+5FWG9Kr7eaZqPjtiAM2kNc6QRygBQQunK/dy+Zct01UNJvqKzu/dI2YqvirTtJZRqPBJgiZbqG5Mo4Gcy91V84TcYP+dDnZ+kqsoU7IrH++bz6EniDFps1Y0xSD4AM5su46FT6jWOqe7jJU0ey1qKu0csfLJw2fHrnOa3sBLnBvynMx9RRR2i20t3n8f2LE9hqMW+05ceX7nJiq/K9O1VGMqua0ZYAjTToo9VqLI2NRZNs/RUWURlKOXxIxt+207VKp6NnyaoPxGofV/QuPRaNc4r6/uX2sXGwS+S40gXTvMCZWlfl6V58D5DVKKnNR5Z4FNhfNYRREIehMAICfwd8q/1PxWrsr3kvIkr5nTjBxHZQY9Pn/xUu1W1uYfj6HtpWu1d9Y+8rH3peJDljtXfWPvKb0vEZZltdw2c73leqclybPcs3tvKqNqjvepFqblykz3efiWTCdVzqby4k9/iSeAWxsyUpVybeeJLW+Bst1/tpPLC0kgxvAiN9l3dtCNUnFrij1zSN91XsK5cA0jLHGd5/RSabVq9tJcj2Mskkrh0EAQHy6Nz70BQLntjBWq2p4zOcXCk0cANMx5aQB7VHtLadWliqucvD9SfS6Oy72uS8f0NNasary6o7U8xp002C+Lna75uVkuP8+h9FCCqjuwXAkbnuJ1Uy7usHEfS9Xw8Vd0ezJXPMniK/wB+X6lbU66NaxHi/t5lws1mbTaGsAAHJfT11RrjuwWEYM5yslvSeWebYiwwbLTDzVz5n5Yy5YkEzMnlyWPqNL2MVLOeJ9XotpLUzcN3GFnn+xuwzhd9YU64qNaA8GC0k9x3XjC702kc0p54Z+zI9dtKNTlTu5ePujFgAN7mQCO1qb+1eQw9U8+LPbsrZyx4I9Dp2dgMhrQeYABWwox6I+Xc5vg2zymrb3UbbUqMgubVqRO2rjwWC7HXa5LxZ9nGmN2mjCXJpfY+P3t1e1se+Mz6jJgaekAvN92WqT6tHvZRo07hDkkyZxL/AOVZInv0dPaNFZ1P5lfIo6H/AOvflI+sS0x/qlMAADNR0Gn0gmpS/ExS+H3PNDJ/gJN//r7HBi5ua31AeLmj3gaqLV8bmizs57uki/M9ONoZ9Zv2gtveXifJdnPwf0OW+j8XqeqoNZ7iXkRT7rKGvliuTOGbKypUcHtDgGgieGq0dnVQsm1NZ4HdaTZKX1dFJtF72shzRIgnmrur0dMapSjHijuUFjJUlgkJP4O+Vf6n4hauyveS8vUkr5m7GZ+SHr/lXe1ucF5+h7b0K0sciLHh266dWkXPbJDiNyOAWvoNLVbW5TXUkhFNcTjxHYGUXNDJGYEkEzttH3qDX6eFMkodTycUuRELPIy24PPwT/X/AAC3tle7l5+iJquRCYhaRaXyd4P3aLN16avlk4n3iRwae9V6N8yreye9P5ep1WWlbZMEBgoCj4jvOs+rUpSGUgcsN9J4jWTwCztZtaGm9ipZn49I/qy/pdBK72p8I+HVkW18ACBA4Qvl3bKTzJ5ZuKuKWFwJO4btNZ5+oNHEjmNh4q5s/SO+xv8AtXP+eJW1uoVUPj0LtRpBoDWiABAC+rhBQiox5I+elJybk+psXR4VP9o5+LM/mj+1yobR92vP0Zs7E9/Ly9UdWBPmTPWf/cu9D7lfP7kG1/zT+X2KTabAa9vqUgQC6q/U7aElZkq3Ze4+LZ9BC9UaSNjWcJeh6RcdhNCzspEgloiRtvwW1RW64KPgfK6u9XXSsSxkpWLr/bVFSh2WVzakZ5BnKdeE6rM1WpU04JdeZvbN0Mq921yymuXmacM4m/d6YpdlnLn75svpEaRlMrnTars1ubueJJr9ndvLtN/GF4eHzGLa/Z3lnichpujacuqaqW7qN7wwNm19pot3xyvqaP8AUxabwpVcuSX0xE5tiOMBcdt2t8Z48CX8M9Po5V5zhMmr+wjWrWipUa5kOIIBJB2A108Fav0U52OSaM/R7VpqpjCSeUVW+rmfZnhtTKS5sjLrpMclQuodTxI2dLq4amLlDPDhxPSHj/bx/Jb/AGhat/5V+R8XrHmyfm/uU1fNFEseDR3qp8G/mWvslcZvy9SWolsRH4s/2eav673EjufdKMvmSuWHCDu+4f8AGfcRH4rW2U/ba/nQkq5mMYn4Sn6p815tbvx8mLeaK+sojLdhB3wLh/z/AAC39lv+k/Mmr5Edi/5ZvqDzKp7U96vI4t5kEsw4LZg9vwTzzf8AgFu7KX9OT+PoS1ciIxMfjLug8lQ2i/67+RxPvHfg3ery7n5la2Tzn8vU7rLQtolCAh8QXt2LQG+m7bwHNZm0dd+HilHvMu6LS9tLL5IpjWl7uEnmQF8uk5y+JvtqK+Busllc6q1hBkmOg59ApaaZStVbXP8AmfkcWWqNbmnyL5YbK2kwMbsPv5lfYUUxprUI9D5q212Scn1OlTEYQFR/aT83p/zfyuWftHuR8/Rm1sP30vL1R2YDPxJvrP8A7lJofcr5kG1/zL8l9inut7aF5VKrgXBtR+gidZHFZ/aKvUOT8Wbaod+ijXF4ykW658W07RVbTbTe0md8saDwK0KdZGyW6kzF1Oy7KK3NyTx5lSstNtS9C1wDmurvBB2PpLOilLU4fLLNqyUq9DmLw1Feh9XnRZTvNrWNDWirT0G27V1ZGMdRhLhlHlE5z0LlJ5bUvU7b6aDe7AQCC6mIOo25KS780vkQaXK2c2vBnze9MNvamAA0Z6WgAA4cAvLklqkvI90snLZ8m30kW+1Ygs9OoWPqBrm7gg8fYtGWoqjLdb4mHXob7IKcY5TKLji8Kdesx1JweAyJE7yVl62yM5pxeeB9Fsmiymtqaw8+hd6gmwD+S3+0K/d+VfkfLar3k/N/cpa+ZKBZMGb1f6PzLY2Tzn8vUlq6litlmFRjmO2cOC1ra1ZBwlyZK1lYIOphVv0ajh1APlCzZbKj0k/v+hH2SOu6Ll7B5dnzSIiI49Sp9Jouwk5b2TqMN0jcZDvUujvNqp7WXtR+focWlcWQRFrwcPg6nLMPLX8FubJ7kvP0JquRwYu+Wb6g8yq21PeryObOZBrMOC74bpgWdscZJ6yvpdnxSoWCevulZv8AeDaHx4DTwWLrpKV8sEU+ZM4OjJU55h5afitHZONyXmSVcixLWJDBQFLxnUbTrNL8xDm7NgkQfHh+hXz+06FK5Sk3jHQ3tlqU6mo9H1IhrcxAYc8xEDUz4c1izqcZ7keLL+cLM+HiXm5Lt7GmJ1dxPKfojwX1mh0n4etJ8/5wPnNXqO2m2uRJq8VQgMSgInEVyi1sawvyZXZtBmnQiN/FV9RR2ySzguaLWPSzcsZysG247rFmoimHF2pMnTfwXVFKqhuo41epeos32sH1UuWzucXOosJJkkt3J4r10Vt5cUeR1d8VuqbwfdmuyjTdmp0mNPMAT717GqEXmKObNTbYsTk2vMj7NhijTtHbjNnzF0E6S6ZMR4lQx0lcZ765lmzaV06exeMcjZacN0H1xWcHZwQ70jEtiNPYF1LS1ynvvmcw2hdCrsovhyO6pYKTnioWNLxEOgTptqpHXBvea4leN9kY7ik8eBipdtJ1TtHU2l4jvEa6bI64OW81xPVqLVDcUnjwIO9cHMr1X1DVe0vMwA0gaAfgqtuijZJyb5mhp9rzprVainjzOP8A/P2R8u6fVH6qP/h0f8id7dn/AIL6lht1HJZHMBnJTyz0ESrGojjTyXwMO6e+5S8eJR3NgweC+YawymWPBrtag8GnzWvsl8Zry9SWrqZtWJXse5uRpyuI3PAr2zac4Tcd1cD12NM1HFT/AKjfeVH/AMVs/wAUedqyRuS+nV3lrmgQJkE8xpBVvR62V8nFo6hPJw4yPepDwd5tVba3eh8/Q5tK4sgjLfhH5B3rnyC+g2X7p+ZNX3SKxY6a/Ro/FUNpv+tj4HFnMhVnHBesPfNqfQ+a+m0PuIk8O6U+83TWqE/Xd9xWBqW3bLPiyGXNk5g06Vf6PzLS2T/f8vUkq6lmWySmHmASdggSb4I8qtVWparUZlud4aAeGYHIPcPvWDKUrbOPU+xrjXpqOHRZ+nMl7Dixlns7abaZdUaI+q0Hx47yrENXCuG6lxKNuy533ObliLLHcuJaVZjMzmsqOMZJ4jl4HgrlOqhOKy8N9DL1Wz7apS3U3Fcc/Amqmx6FWJd1lGPNHn9GyufRfVLz3CBBkzPjK+MrplZRK1y5cMfxn0srFC2NaXM661peynZspdsTAJE9/YwrNl064UOLfLOPHiiGNUZztUv5wO+0Xw+pRqA03UobIdLt5Gg0Cu2a+y6macHHC58fHyRVhpIV2xalvceX8yRFU1W0mVO1f3y4RmdpHtWZPtoUxt7R+1nq+nzL8ezlZKvcXDHRE1Y6jjbWjMY7JpiTHoDWFrUzk9alnhur7GfZGK0raXV/clr6cRZ6hBIIbuNCtHXNrTza8ClpUndFMh7BbqjRZW5pFQvzTqTBEanqsvT6m2KojnhLOfkX7qIN2yx3cYLBb6pbSe4btaSPYFtXzcK5SXRGZVFTmovqyv2C02yqwPaWQTGoA23WNp7tffBTi44NK6vSVS3ZJ5M2y8K5tFRlNwAYM2oGwAJXt2q1T1E66mvZ48fIVUUKmM5rmam3+8UAXjM6oXgEHLlygQdtd1EtqWKhOay5b3LhjGPPxOnoIO1qLwlj455nxcF9OBFJ0vL3GHOdJGm0Ea7feuNnbQmmqZcW3zb5cDrWaOLXaLhjpg7rNa3VbC97zJIcOSu0Xzv0Mpz58TP19UarHGPIqgCxjKLLgwfK/wBH5lsbJXffl6k1RxXzdL2l9U7FxO4nU+Cr6vSTjvW9MnMoPmQyzjgn8Ht+FeeTPMhamyl/Ul5ElfM+8ZHv0/Vd5hdbWftx+Yt5orqySIuOEx8B1cV9Dsxf0fmT190hcUH4wfBrfJZu0n/X+SOLO8RCoHBesPfNqfQ+a+m0PuIk8O6cVswy17i4VC0uJJkAjU9Qq1uzIzk5KWMnjrydtz3UKAdDs2aOEbT+qtaTSLTp4ecnUY7pJK2dHJe0/u9WN+zfH2SuLe4/Jk2nx2sc+K+5QmS51eo0HNTFnrgeDB3h7lk8W5SXTdf05n0UsRjXCT4Pfi/nyIS+q4qWio8NDQ5xIA5cD7Rr7VWulv2No0NLB10xi3nCJDBVObWz4MPGskiQzk7rKl0azauGfQrbVljTv2sP7/A9RqeiehW3Pus+RjzRSbntlFtB9Otmh7gdAeAHEL5TQ30QolXdni88PJG/qqbpWxnX0NtuyZrL2U5dInf0xupdRub9HZZx0/8AJHFW/u27/P8AYsGI/m1ToPMLZ2l+WmZuh9/Eqtu+aUOtTzC+d1H5Otf9Rs1fmZ/ImbOP9wjlTA/+QtWpY2j/ANvoUJ/k/n6nPZ7c+rQtWd2bKBHhJd+gUFWpsuov33nCWP8Af6Ek6IV21bqxn9j4sbu9Yh6/n/hc0P29MvM7tXs3vyLJe3yFT1D5Ld1fuJ+TMrTe+j5oh8JGpk1A7LWOczr+KzNju3cw+5xx55Lu0lXvcO96YOK1WptO11y7i0tHUtCq23wp1lrn1WP9FiuqVmngo9Hn/Z33APiLulTyKt7NX/Iv/u9StrfzS+R8YVMWaoeRd/aFzsjhppv4v7I62jxviv5zPm7Xf7c7o7zXmhf/AMc/n9yvtThdL5FcJkk85KzM8TIJO4r1bQzy0uzRtHCefVXNHq46feys5O4S3TrvW/WVaLmAOBMbxG/gVY1OvruqcUmnwPZTTRXlkkZY8Ht7zzxLeWmhHFa+yl7UmSV8zXjD5Vnqfiudq+8j5C3mQCyiIn7nv1lGkGOa4wSZEcT4rV0uvhTXuSTJYzSWDgvu3NrVMzQQMoGsT9yq6y+N896KOZSy8keqhyXrD3zan0PmvptD7iJPDukPasSVGvc0NbDXEDfgeqoW7SsjNxSXBnDseSUuC8XV2uLwBBAEdFd0OplfFuXQ7hLJLK8dkffd4NoUXPftEARMk7BRXWKuDbLGloldaoxPN8P3yaNcOfLmlnZkROnDTjwWNp79yeZeR9VrNGraXGPB5z8+ovW7DZ6wc4RSNTSDqADJZHAgaa8l5bU65ZfL+cBp9Sr692L9pL+Mmv2dwa1YhggAEO1zNkmGDwgH3K1s/jKWEZ+2uFcE3x8PH4l1ba2PDwxzXFkhwBBIPIwtFzi08PkYLrnFpyWM8iiUXkUnMNIkuIIdBlu2g0XxtblGp1uGW+vHh/o+jkk7FPe5dPEl6V3veLKQ0wyM3CO/J3WlHS2WRolFcFz+uSlLUQg7U3z5fQmcRAmzPjXbx4rV2km9NJIoaFpXxyU+0V3OpMp5D8Hm111zeEabL5e2yU6o17vdz49fkbsIRjZKeeeP9E3bqNdtpNSkwnugTpG2vFbGor1MdT2tMc8MGdTOiVHZ2S6s4bPZLSxlRgpGKoAJ0nSdtfFU6qNXXCcFX3ufL9fiWZ26ecoyc+6TV2UqrG0WmmIGbMT6TdTELV0sL641wcVjjl9UZ+olVOU5b3HhjwZKXkwuovAEktIA9i0NTFyqklzwypRJRsi34lfuuraaTBTFCRJ1Oh1PVYulnrKK1WqjS1EdNbJzdhvNhcbRaHFktdTIaSAZMDbxU34ab1FsnHg1w88EfbxVNcU+KfE23XQdTsT2vBaYqGD4gqTR1Tq0UozWH7XqcaiyM9UnF5XA1YSd8XfGpzGOR7ogKLYz/wCXnjxf2RJtJf1o58PU6LSHmyEPa1jiYLWjSM3t4K1LtHpvbSTfReZnard3nuPK8Ss1bDULjFN8Sdmnn0WLKi3eeIv6P9Cnus1mxVP4b/sn9Fy6bF/a/ozzdZltgqn/ANb/ALJ/RerT2v8Atf0Z7usCwVf4b/sn9E/D2/4v6MbrLBhaxvY55eCBECZGs6kDktXZtNkHJyWCStNGnFVlqPqNLWlzcsDKCeOswuNpVWSsTSysdDyxNshHWKoBJpvA9UrMdFiWXF/Rke6zV2TvqnXwK43ZeDGD7NmeN2O+yf0XXZTX9r+jGD7o2WpwpOdpHou48V1CqzmoN/JjD8C53FTLbOwOBBA2Oh3X0Wji40xTLEORzVcOUnOLiXaknfmeihls2mTbeeJ460ztu2720GkMmCZ114Kxp9NClNR6nsYpHYrB0VT9oVne6ztc091jpe3WTMZT7NfeqGvjJ15XJczX2NZCNzUlxa4fz4kJduFpp1atUOyta7IwgsL4bo7wHgq1ejzFyly6I0L9p4nGuvm8ZfNLjyK9bre+sWmoQS1obmiCQNp5lU52Ssw5GpVRCnKhyfEULY+m1vZvLYcXQNIdtPjoim4pbrPJ0wm3vxzwx8iawCxxtciYax2Y8Ndp9qs6FPtcr5lHbEo/h8Pq1g9JFdpIAcJO2o1jeOa2lJPqfKuMlzRsXpyEAQBAEAQBAEAQGCEAAXiWAZXoCAIAgCAIAgCAIAgCAIAgCAIDEICs4rslsJzWeockasEB3ifFUtVC58a3w8DV2fbpF7N0ePiefWaztIqF7spY2Q07udMZR/3gsiMU85fI+mnY1u7qym/ovE52idBr/lcEnItFovZlKwNs7AO0qN75b3cpzbO4l24hX5XRhQoLm+ZkQ0s7dW7pd1Phnjny+BAXXa+wrMqASWGYmJ8JVOqfZzUvA09RV21cq31PVrovVtZjSRkeW5jTJBcBwPQrfqtU0uj8D43UaZ0yaXFJ4z0JFSlYIAgCAIAgCAIAgCAIAgCAIAgCAIAgCAIAgCAIAgCAID5cNEB51aMD2gAuD2PM7SQXeMkbrGls+znnJ9RDbVDaTTSJ7CFxOpUaja7W/CEd0wdAOKuaTTuEGprmZu0tbG2yLqfd6/oUzEFBzbU+nDtHZWTuR9HU7hZl8WrGvob2inF0Kefi/PqRh0PQ+ShLfNFgwaHvtbDTaAGNhxA2aeJ8SVb0ik7U4rkZu1HCOnkpPny8/wBj04LbPkjKAIAgCAIAgCAIAgCAIAgCAIAgCAIAgCAIAgCAIAgCAIBCAxCAhL9w5TtTmOe5zSwRpGomYMqtfpY2tN9C/o9oWaaLjFJ5I2/MGtq5OwLaQY3LBaddZkuGs+9QX6FSxucMFrSbXde92qcsk1cNzss9MANGcgZ3D6RHXgrVNMa44XPqUNXq56ieW+HReBKKYqhAEAQBAEAQBAEAQBAEAQBAEAQBAEAQBAEAQBAEAQBAEAQBAEAQBAEAQBAEAQBAEAQBAEAQBAEAQBAEAQBAEAQBAEAQBAEB/9k="/>
          <p:cNvSpPr>
            <a:spLocks noChangeAspect="1" noChangeArrowheads="1"/>
          </p:cNvSpPr>
          <p:nvPr/>
        </p:nvSpPr>
        <p:spPr bwMode="auto">
          <a:xfrm>
            <a:off x="460375" y="16039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276307" y="299022"/>
            <a:ext cx="8001000" cy="5324535"/>
          </a:xfrm>
          <a:prstGeom prst="rect">
            <a:avLst/>
          </a:prstGeom>
          <a:noFill/>
        </p:spPr>
        <p:txBody>
          <a:bodyPr wrap="square" rtlCol="0">
            <a:spAutoFit/>
          </a:bodyPr>
          <a:lstStyle/>
          <a:p>
            <a:pPr algn="ctr"/>
            <a:r>
              <a:rPr lang="en-US" sz="4000" b="1" dirty="0" smtClean="0">
                <a:solidFill>
                  <a:srgbClr val="7030A0"/>
                </a:solidFill>
                <a:latin typeface="+mj-lt"/>
              </a:rPr>
              <a:t>LGEG Activities</a:t>
            </a:r>
          </a:p>
          <a:p>
            <a:pPr algn="ctr"/>
            <a:endParaRPr lang="en-US" sz="1200" dirty="0" smtClean="0"/>
          </a:p>
          <a:p>
            <a:pPr marL="457200" indent="-457200">
              <a:buFont typeface="Arial" panose="020B0604020202020204" pitchFamily="34" charset="0"/>
              <a:buChar char="•"/>
            </a:pPr>
            <a:r>
              <a:rPr lang="en-US" sz="2400" dirty="0" smtClean="0"/>
              <a:t>Training Teachers and School Staff</a:t>
            </a:r>
          </a:p>
          <a:p>
            <a:pPr marL="457200" indent="-457200">
              <a:buFont typeface="Arial" panose="020B0604020202020204" pitchFamily="34" charset="0"/>
              <a:buChar char="•"/>
            </a:pPr>
            <a:r>
              <a:rPr lang="en-US" sz="2400" dirty="0"/>
              <a:t>Coordination with teacher(s) and/or </a:t>
            </a:r>
            <a:r>
              <a:rPr lang="en-US" sz="2400" dirty="0" smtClean="0"/>
              <a:t>Paren</a:t>
            </a:r>
            <a:r>
              <a:rPr lang="en-US" sz="2400" dirty="0"/>
              <a:t>t Liaison</a:t>
            </a:r>
          </a:p>
          <a:p>
            <a:pPr marL="457200" indent="-457200">
              <a:buFont typeface="Arial" panose="020B0604020202020204" pitchFamily="34" charset="0"/>
              <a:buChar char="•"/>
            </a:pPr>
            <a:r>
              <a:rPr lang="en-US" sz="2400" dirty="0" smtClean="0"/>
              <a:t>Recruiting and Training Volunteers</a:t>
            </a:r>
          </a:p>
          <a:p>
            <a:pPr marL="457200" indent="-457200">
              <a:buFont typeface="Arial" panose="020B0604020202020204" pitchFamily="34" charset="0"/>
              <a:buChar char="•"/>
            </a:pPr>
            <a:r>
              <a:rPr lang="en-US" sz="2400" dirty="0"/>
              <a:t>Coordination of garden bed building</a:t>
            </a:r>
          </a:p>
          <a:p>
            <a:pPr marL="457200" indent="-457200">
              <a:buFont typeface="Arial" panose="020B0604020202020204" pitchFamily="34" charset="0"/>
              <a:buChar char="•"/>
            </a:pPr>
            <a:r>
              <a:rPr lang="en-US" sz="2400" dirty="0" smtClean="0"/>
              <a:t>Garden Planting Days</a:t>
            </a:r>
          </a:p>
          <a:p>
            <a:pPr marL="457200" indent="-457200">
              <a:buFont typeface="Arial" panose="020B0604020202020204" pitchFamily="34" charset="0"/>
              <a:buChar char="•"/>
            </a:pPr>
            <a:r>
              <a:rPr lang="en-US" sz="2400" dirty="0"/>
              <a:t>Garden Markers</a:t>
            </a:r>
          </a:p>
          <a:p>
            <a:pPr marL="457200" indent="-457200">
              <a:buFont typeface="Arial" panose="020B0604020202020204" pitchFamily="34" charset="0"/>
              <a:buChar char="•"/>
            </a:pPr>
            <a:r>
              <a:rPr lang="en-US" sz="2400" dirty="0" smtClean="0"/>
              <a:t>Garden Related Demonstrations</a:t>
            </a:r>
          </a:p>
          <a:p>
            <a:pPr marL="457200" indent="-457200">
              <a:buFont typeface="Arial" panose="020B0604020202020204" pitchFamily="34" charset="0"/>
              <a:buChar char="•"/>
            </a:pPr>
            <a:r>
              <a:rPr lang="en-US" sz="2400" dirty="0" smtClean="0"/>
              <a:t>WAT! Kick-off</a:t>
            </a:r>
          </a:p>
          <a:p>
            <a:pPr marL="457200" indent="-457200">
              <a:buFont typeface="Arial" panose="020B0604020202020204" pitchFamily="34" charset="0"/>
              <a:buChar char="•"/>
            </a:pPr>
            <a:r>
              <a:rPr lang="en-US" sz="2400" dirty="0" smtClean="0"/>
              <a:t>Food Demonstrations</a:t>
            </a:r>
          </a:p>
          <a:p>
            <a:pPr marL="457200" indent="-457200">
              <a:buFont typeface="Arial" panose="020B0604020202020204" pitchFamily="34" charset="0"/>
              <a:buChar char="•"/>
            </a:pPr>
            <a:r>
              <a:rPr lang="en-US" sz="2400" dirty="0" smtClean="0"/>
              <a:t>Harvesting Day</a:t>
            </a:r>
          </a:p>
          <a:p>
            <a:pPr marL="457200" indent="-457200">
              <a:buFont typeface="Arial" panose="020B0604020202020204" pitchFamily="34" charset="0"/>
              <a:buChar char="•"/>
            </a:pPr>
            <a:r>
              <a:rPr lang="en-US" sz="2400" dirty="0" smtClean="0"/>
              <a:t>End of Year Celebration</a:t>
            </a:r>
          </a:p>
          <a:p>
            <a:pPr marL="457200" indent="-457200">
              <a:buFont typeface="Arial" panose="020B0604020202020204" pitchFamily="34" charset="0"/>
              <a:buChar char="•"/>
            </a:pPr>
            <a:r>
              <a:rPr lang="en-US" sz="2400" dirty="0" smtClean="0"/>
              <a:t>WAT! Celebration</a:t>
            </a:r>
          </a:p>
        </p:txBody>
      </p:sp>
      <p:sp>
        <p:nvSpPr>
          <p:cNvPr id="8" name="Rectangle 2"/>
          <p:cNvSpPr>
            <a:spLocks noChangeArrowheads="1"/>
          </p:cNvSpPr>
          <p:nvPr/>
        </p:nvSpPr>
        <p:spPr bwMode="auto">
          <a:xfrm>
            <a:off x="36"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152435" y="-703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C:\Users\Caren.Walton.HORT\Pictures\Klein ISD\McDougle Elementary\McDougle Volunteers\P1010086.jpg"/>
          <p:cNvPicPr>
            <a:picLocks noChangeAspect="1" noChangeArrowheads="1"/>
          </p:cNvPicPr>
          <p:nvPr/>
        </p:nvPicPr>
        <p:blipFill>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241181" y="3862259"/>
            <a:ext cx="2136124" cy="2600325"/>
          </a:xfrm>
          <a:prstGeom prst="rect">
            <a:avLst/>
          </a:prstGeom>
          <a:ln w="57150" cap="sq">
            <a:solidFill>
              <a:srgbClr val="00B050"/>
            </a:solidFill>
            <a:prstDash val="solid"/>
            <a:miter lim="800000"/>
          </a:ln>
          <a:effectLst>
            <a:outerShdw blurRad="50800" dist="38100" dir="2700000" algn="tl" rotWithShape="0">
              <a:srgbClr val="000000">
                <a:alpha val="43000"/>
              </a:srgbClr>
            </a:outerShdw>
          </a:effectLst>
          <a:extLst/>
        </p:spPr>
      </p:pic>
      <p:pic>
        <p:nvPicPr>
          <p:cNvPr id="12" name="Picture 11"/>
          <p:cNvPicPr>
            <a:picLocks noChangeAspect="1"/>
          </p:cNvPicPr>
          <p:nvPr/>
        </p:nvPicPr>
        <p:blipFill rotWithShape="1">
          <a:blip r:embed="rId6" cstate="screen">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a:stretch/>
        </p:blipFill>
        <p:spPr>
          <a:xfrm>
            <a:off x="5715000" y="1905056"/>
            <a:ext cx="3429000" cy="2360051"/>
          </a:xfrm>
          <a:prstGeom prst="rect">
            <a:avLst/>
          </a:prstGeom>
          <a:ln w="57150" cap="sq">
            <a:solidFill>
              <a:srgbClr val="00B050"/>
            </a:solidFill>
            <a:prstDash val="solid"/>
            <a:miter lim="800000"/>
          </a:ln>
          <a:effectLst>
            <a:outerShdw blurRad="50800" dist="38100" dir="2700000" algn="tl" rotWithShape="0">
              <a:srgbClr val="000000">
                <a:alpha val="43000"/>
              </a:srgbClr>
            </a:outerShdw>
          </a:effectLst>
        </p:spPr>
      </p:pic>
      <p:pic>
        <p:nvPicPr>
          <p:cNvPr id="11" name="Picture 4" descr="texas grow eat go logo learn and.jpg"/>
          <p:cNvPicPr>
            <a:picLocks noChangeAspect="1" noChangeArrowheads="1"/>
          </p:cNvPicPr>
          <p:nvPr/>
        </p:nvPicPr>
        <p:blipFill>
          <a:blip r:embed="rId8" cstate="screen">
            <a:extLst>
              <a:ext uri="{BEBA8EAE-BF5A-486C-A8C5-ECC9F3942E4B}">
                <a14:imgProps xmlns:a14="http://schemas.microsoft.com/office/drawing/2010/main">
                  <a14:imgLayer r:embed="rId9">
                    <a14:imgEffect>
                      <a14:backgroundRemoval t="2880" b="100000" l="0" r="100000">
                        <a14:foregroundMark x1="78764" y1="52433" x2="78764" y2="52433"/>
                        <a14:foregroundMark x1="96139" y1="54717" x2="96139" y2="54717"/>
                        <a14:foregroundMark x1="45174" y1="92453" x2="45174" y2="92453"/>
                        <a14:foregroundMark x1="44788" y1="96723" x2="44788" y2="96723"/>
                        <a14:foregroundMark x1="94723" y1="55511" x2="99228" y2="55511"/>
                        <a14:foregroundMark x1="94723" y1="78649" x2="94723" y2="78649"/>
                        <a14:foregroundMark x1="94723" y1="28600" x2="94723" y2="28600"/>
                        <a14:foregroundMark x1="87001" y1="28203" x2="87001" y2="28203"/>
                        <a14:foregroundMark x1="82497" y1="28600" x2="82497" y2="28600"/>
                        <a14:foregroundMark x1="73874" y1="29791" x2="73874" y2="29791"/>
                        <a14:foregroundMark x1="67053" y1="34757" x2="67053" y2="34757"/>
                        <a14:foregroundMark x1="36551" y1="19364" x2="36551" y2="19364"/>
                        <a14:foregroundMark x1="38867" y1="21251" x2="38867" y2="21251"/>
                        <a14:foregroundMark x1="62934" y1="6653" x2="62934" y2="6653"/>
                        <a14:foregroundMark x1="60618" y1="2880" x2="60618" y2="2880"/>
                        <a14:foregroundMark x1="48391" y1="39027" x2="48391" y2="39027"/>
                        <a14:foregroundMark x1="56113" y1="39027" x2="56113" y2="39027"/>
                        <a14:foregroundMark x1="53411" y1="41708" x2="53411" y2="41708"/>
                        <a14:foregroundMark x1="60618" y1="40119" x2="60618" y2="40119"/>
                        <a14:foregroundMark x1="63835" y1="40119" x2="63835" y2="40119"/>
                        <a14:foregroundMark x1="71557" y1="40516" x2="71557" y2="40516"/>
                        <a14:foregroundMark x1="71557" y1="45879" x2="71557" y2="45879"/>
                        <a14:foregroundMark x1="76963" y1="41708" x2="76963" y2="41708"/>
                        <a14:foregroundMark x1="82497" y1="41311" x2="82497" y2="41311"/>
                        <a14:foregroundMark x1="87902" y1="40914" x2="87902" y2="40914"/>
                        <a14:foregroundMark x1="94337" y1="42800" x2="94337" y2="42800"/>
                        <a14:foregroundMark x1="97040" y1="30189" x2="97040" y2="30189"/>
                        <a14:foregroundMark x1="97426" y1="34359" x2="97426" y2="34359"/>
                        <a14:foregroundMark x1="5663" y1="62463" x2="5663" y2="62463"/>
                        <a14:foregroundMark x1="6564" y1="58590" x2="6564" y2="58590"/>
                      </a14:backgroundRemoval>
                    </a14:imgEffect>
                  </a14:imgLayer>
                </a14:imgProps>
              </a:ext>
              <a:ext uri="{28A0092B-C50C-407E-A947-70E740481C1C}">
                <a14:useLocalDpi xmlns:a14="http://schemas.microsoft.com/office/drawing/2010/main"/>
              </a:ext>
            </a:extLst>
          </a:blip>
          <a:srcRect/>
          <a:stretch>
            <a:fillRect/>
          </a:stretch>
        </p:blipFill>
        <p:spPr bwMode="auto">
          <a:xfrm>
            <a:off x="7315200" y="4617549"/>
            <a:ext cx="1505056" cy="177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525715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050" y="156952"/>
            <a:ext cx="7893950" cy="970028"/>
          </a:xfrm>
        </p:spPr>
        <p:txBody>
          <a:bodyPr>
            <a:normAutofit/>
          </a:bodyPr>
          <a:lstStyle/>
          <a:p>
            <a:r>
              <a:rPr lang="en-US" sz="4200" b="1" dirty="0">
                <a:solidFill>
                  <a:srgbClr val="7030A0"/>
                </a:solidFill>
              </a:rPr>
              <a:t>Program Costs</a:t>
            </a:r>
          </a:p>
        </p:txBody>
      </p:sp>
      <p:sp>
        <p:nvSpPr>
          <p:cNvPr id="3" name="Content Placeholder 2"/>
          <p:cNvSpPr>
            <a:spLocks noGrp="1"/>
          </p:cNvSpPr>
          <p:nvPr>
            <p:ph idx="1"/>
          </p:nvPr>
        </p:nvSpPr>
        <p:spPr>
          <a:xfrm>
            <a:off x="712178" y="4510651"/>
            <a:ext cx="7822222" cy="2189018"/>
          </a:xfrm>
        </p:spPr>
        <p:txBody>
          <a:bodyPr numCol="1">
            <a:normAutofit/>
          </a:bodyPr>
          <a:lstStyle/>
          <a:p>
            <a:r>
              <a:rPr lang="en-US" sz="2500" dirty="0">
                <a:latin typeface="Calibri" panose="020F0502020204030204" pitchFamily="34" charset="0"/>
              </a:rPr>
              <a:t>These costs can vary based on available resources in each county </a:t>
            </a:r>
          </a:p>
          <a:p>
            <a:r>
              <a:rPr lang="en-US" sz="2500" dirty="0">
                <a:latin typeface="Calibri" panose="020F0502020204030204" pitchFamily="34" charset="0"/>
              </a:rPr>
              <a:t>There are a variety of options for funding the program</a:t>
            </a:r>
          </a:p>
          <a:p>
            <a:pPr>
              <a:buFont typeface="Wingdings" panose="05000000000000000000" pitchFamily="2" charset="2"/>
              <a:buChar char="§"/>
            </a:pPr>
            <a:endParaRPr lang="en-US" sz="1700" dirty="0">
              <a:latin typeface="Calibri" panose="020F050202020403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886180162"/>
              </p:ext>
            </p:extLst>
          </p:nvPr>
        </p:nvGraphicFramePr>
        <p:xfrm>
          <a:off x="762000" y="1127037"/>
          <a:ext cx="7772400" cy="3064019"/>
        </p:xfrm>
        <a:graphic>
          <a:graphicData uri="http://schemas.openxmlformats.org/drawingml/2006/table">
            <a:tbl>
              <a:tblPr firstRow="1" firstCol="1" bandRow="1">
                <a:tableStyleId>{5C22544A-7EE6-4342-B048-85BDC9FD1C3A}</a:tableStyleId>
              </a:tblPr>
              <a:tblGrid>
                <a:gridCol w="6189133"/>
                <a:gridCol w="1583267"/>
              </a:tblGrid>
              <a:tr h="498937">
                <a:tc gridSpan="2">
                  <a:txBody>
                    <a:bodyPr/>
                    <a:lstStyle/>
                    <a:p>
                      <a:pPr marL="0" marR="0" algn="ctr">
                        <a:spcBef>
                          <a:spcPts val="0"/>
                        </a:spcBef>
                        <a:spcAft>
                          <a:spcPts val="0"/>
                        </a:spcAft>
                      </a:pPr>
                      <a:r>
                        <a:rPr lang="en-US" sz="2000" b="1" dirty="0">
                          <a:effectLst/>
                        </a:rPr>
                        <a:t>Estimated costs for 1 classroom with 25 students</a:t>
                      </a:r>
                      <a:endParaRPr lang="en-US" sz="2800" b="1" dirty="0">
                        <a:effectLst/>
                        <a:latin typeface="Calibri"/>
                        <a:ea typeface="Times New Roman"/>
                        <a:cs typeface="Times New Roman"/>
                      </a:endParaRPr>
                    </a:p>
                  </a:txBody>
                  <a:tcPr marL="51435" marR="51435" marT="0" marB="0">
                    <a:solidFill>
                      <a:srgbClr val="92D050"/>
                    </a:solidFill>
                  </a:tcPr>
                </a:tc>
                <a:tc hMerge="1">
                  <a:txBody>
                    <a:bodyPr/>
                    <a:lstStyle/>
                    <a:p>
                      <a:endParaRPr lang="en-US"/>
                    </a:p>
                  </a:txBody>
                  <a:tcPr/>
                </a:tc>
              </a:tr>
              <a:tr h="803209">
                <a:tc>
                  <a:txBody>
                    <a:bodyPr/>
                    <a:lstStyle/>
                    <a:p>
                      <a:pPr marL="0" marR="0">
                        <a:spcBef>
                          <a:spcPts val="0"/>
                        </a:spcBef>
                        <a:spcAft>
                          <a:spcPts val="0"/>
                        </a:spcAft>
                      </a:pPr>
                      <a:r>
                        <a:rPr lang="en-US" sz="2000" b="1" dirty="0">
                          <a:effectLst/>
                        </a:rPr>
                        <a:t>Garden for 1 Fall or Spring Season</a:t>
                      </a:r>
                      <a:endParaRPr lang="en-US" sz="2800" b="1" dirty="0">
                        <a:effectLst/>
                        <a:latin typeface="Calibri"/>
                        <a:ea typeface="Times New Roman"/>
                        <a:cs typeface="Times New Roman"/>
                      </a:endParaRPr>
                    </a:p>
                  </a:txBody>
                  <a:tcPr marL="51435" marR="51435" marT="0" marB="0">
                    <a:solidFill>
                      <a:srgbClr val="92D050"/>
                    </a:solidFill>
                  </a:tcPr>
                </a:tc>
                <a:tc>
                  <a:txBody>
                    <a:bodyPr/>
                    <a:lstStyle/>
                    <a:p>
                      <a:pPr marL="0" marR="0">
                        <a:spcBef>
                          <a:spcPts val="0"/>
                        </a:spcBef>
                        <a:spcAft>
                          <a:spcPts val="0"/>
                        </a:spcAft>
                      </a:pPr>
                      <a:r>
                        <a:rPr lang="en-US" sz="2000" b="1">
                          <a:effectLst/>
                        </a:rPr>
                        <a:t>$150</a:t>
                      </a:r>
                      <a:endParaRPr lang="en-US" sz="2800" b="1">
                        <a:effectLst/>
                        <a:latin typeface="Calibri"/>
                        <a:ea typeface="Times New Roman"/>
                        <a:cs typeface="Times New Roman"/>
                      </a:endParaRPr>
                    </a:p>
                  </a:txBody>
                  <a:tcPr marL="51435" marR="51435" marT="0" marB="0">
                    <a:solidFill>
                      <a:srgbClr val="92D050"/>
                    </a:solidFill>
                  </a:tcPr>
                </a:tc>
              </a:tr>
              <a:tr h="763999">
                <a:tc>
                  <a:txBody>
                    <a:bodyPr/>
                    <a:lstStyle/>
                    <a:p>
                      <a:pPr marL="0" marR="0">
                        <a:spcBef>
                          <a:spcPts val="0"/>
                        </a:spcBef>
                        <a:spcAft>
                          <a:spcPts val="0"/>
                        </a:spcAft>
                      </a:pPr>
                      <a:r>
                        <a:rPr lang="en-US" sz="2000" b="1" dirty="0">
                          <a:effectLst/>
                        </a:rPr>
                        <a:t>Supplies for 6 food demonstrations and tastings</a:t>
                      </a:r>
                      <a:endParaRPr lang="en-US" sz="2800" b="1" dirty="0">
                        <a:effectLst/>
                        <a:latin typeface="Calibri"/>
                        <a:ea typeface="Times New Roman"/>
                        <a:cs typeface="Times New Roman"/>
                      </a:endParaRPr>
                    </a:p>
                  </a:txBody>
                  <a:tcPr marL="51435" marR="51435" marT="0" marB="0">
                    <a:solidFill>
                      <a:srgbClr val="92D050"/>
                    </a:solidFill>
                  </a:tcPr>
                </a:tc>
                <a:tc>
                  <a:txBody>
                    <a:bodyPr/>
                    <a:lstStyle/>
                    <a:p>
                      <a:pPr marL="0" marR="0">
                        <a:spcBef>
                          <a:spcPts val="0"/>
                        </a:spcBef>
                        <a:spcAft>
                          <a:spcPts val="0"/>
                        </a:spcAft>
                      </a:pPr>
                      <a:r>
                        <a:rPr lang="en-US" sz="2000" b="1">
                          <a:effectLst/>
                        </a:rPr>
                        <a:t>$100</a:t>
                      </a:r>
                      <a:endParaRPr lang="en-US" sz="2800" b="1">
                        <a:effectLst/>
                        <a:latin typeface="Calibri"/>
                        <a:ea typeface="Times New Roman"/>
                        <a:cs typeface="Times New Roman"/>
                      </a:endParaRPr>
                    </a:p>
                  </a:txBody>
                  <a:tcPr marL="51435" marR="51435" marT="0" marB="0">
                    <a:solidFill>
                      <a:srgbClr val="92D050"/>
                    </a:solidFill>
                  </a:tcPr>
                </a:tc>
              </a:tr>
              <a:tr h="997874">
                <a:tc>
                  <a:txBody>
                    <a:bodyPr/>
                    <a:lstStyle/>
                    <a:p>
                      <a:pPr marL="0" marR="0">
                        <a:spcBef>
                          <a:spcPts val="0"/>
                        </a:spcBef>
                        <a:spcAft>
                          <a:spcPts val="0"/>
                        </a:spcAft>
                      </a:pPr>
                      <a:r>
                        <a:rPr lang="en-US" sz="2000" b="1" dirty="0">
                          <a:effectLst/>
                        </a:rPr>
                        <a:t>Cost for providing a kit of supplies for LGEG and WAT</a:t>
                      </a:r>
                      <a:endParaRPr lang="en-US" sz="2800" b="1" dirty="0">
                        <a:effectLst/>
                        <a:latin typeface="Calibri"/>
                        <a:ea typeface="Times New Roman"/>
                        <a:cs typeface="Times New Roman"/>
                      </a:endParaRPr>
                    </a:p>
                  </a:txBody>
                  <a:tcPr marL="51435" marR="51435" marT="0" marB="0">
                    <a:solidFill>
                      <a:srgbClr val="92D050"/>
                    </a:solidFill>
                  </a:tcPr>
                </a:tc>
                <a:tc>
                  <a:txBody>
                    <a:bodyPr/>
                    <a:lstStyle/>
                    <a:p>
                      <a:pPr marL="0" marR="0">
                        <a:spcBef>
                          <a:spcPts val="0"/>
                        </a:spcBef>
                        <a:spcAft>
                          <a:spcPts val="0"/>
                        </a:spcAft>
                      </a:pPr>
                      <a:r>
                        <a:rPr lang="en-US" sz="2000" b="1" dirty="0">
                          <a:effectLst/>
                        </a:rPr>
                        <a:t>$200</a:t>
                      </a:r>
                      <a:endParaRPr lang="en-US" sz="2800" b="1" dirty="0">
                        <a:effectLst/>
                        <a:latin typeface="Calibri"/>
                        <a:ea typeface="Times New Roman"/>
                        <a:cs typeface="Times New Roman"/>
                      </a:endParaRPr>
                    </a:p>
                  </a:txBody>
                  <a:tcPr marL="51435" marR="51435" marT="0" marB="0">
                    <a:solidFill>
                      <a:srgbClr val="92D050"/>
                    </a:solidFill>
                  </a:tcPr>
                </a:tc>
              </a:tr>
            </a:tbl>
          </a:graphicData>
        </a:graphic>
      </p:graphicFrame>
      <p:pic>
        <p:nvPicPr>
          <p:cNvPr id="6"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4977122"/>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2"/>
          <p:cNvSpPr>
            <a:spLocks noGrp="1" noChangeArrowheads="1"/>
          </p:cNvSpPr>
          <p:nvPr>
            <p:ph type="title"/>
          </p:nvPr>
        </p:nvSpPr>
        <p:spPr/>
        <p:txBody>
          <a:bodyPr/>
          <a:lstStyle/>
          <a:p>
            <a:pPr eaLnBrk="1" hangingPunct="1"/>
            <a:r>
              <a:rPr lang="en-US" altLang="en-US" b="1" dirty="0" smtClean="0">
                <a:solidFill>
                  <a:srgbClr val="7030A0"/>
                </a:solidFill>
              </a:rPr>
              <a:t>Identify potential donors or funds</a:t>
            </a:r>
          </a:p>
        </p:txBody>
      </p:sp>
      <p:sp>
        <p:nvSpPr>
          <p:cNvPr id="39939" name="Rectangle 3"/>
          <p:cNvSpPr>
            <a:spLocks noGrp="1" noChangeArrowheads="1"/>
          </p:cNvSpPr>
          <p:nvPr>
            <p:ph type="body" idx="1"/>
          </p:nvPr>
        </p:nvSpPr>
        <p:spPr>
          <a:xfrm>
            <a:off x="533400" y="1447800"/>
            <a:ext cx="8305800" cy="4343400"/>
          </a:xfrm>
        </p:spPr>
        <p:txBody>
          <a:bodyPr>
            <a:normAutofit/>
          </a:bodyPr>
          <a:lstStyle/>
          <a:p>
            <a:pPr eaLnBrk="1" hangingPunct="1"/>
            <a:r>
              <a:rPr lang="en-US" altLang="en-US" sz="2400" dirty="0" smtClean="0"/>
              <a:t>School budget</a:t>
            </a:r>
          </a:p>
          <a:p>
            <a:pPr eaLnBrk="1" hangingPunct="1"/>
            <a:r>
              <a:rPr lang="en-US" altLang="en-US" sz="2400" dirty="0" smtClean="0"/>
              <a:t>PTA</a:t>
            </a:r>
          </a:p>
          <a:p>
            <a:pPr eaLnBrk="1" hangingPunct="1"/>
            <a:r>
              <a:rPr lang="en-US" altLang="en-US" sz="2400" dirty="0" smtClean="0"/>
              <a:t>School fundraising or donations</a:t>
            </a:r>
          </a:p>
          <a:p>
            <a:pPr eaLnBrk="1" hangingPunct="1"/>
            <a:r>
              <a:rPr lang="en-US" altLang="en-US" sz="2400" dirty="0" smtClean="0"/>
              <a:t>Find out who might be willing to support your project and their funding cycle/previous funding</a:t>
            </a:r>
          </a:p>
          <a:p>
            <a:pPr eaLnBrk="1" hangingPunct="1"/>
            <a:r>
              <a:rPr lang="en-US" altLang="en-US" sz="2400" dirty="0" smtClean="0"/>
              <a:t>Individuals, Organizations, Local businesses</a:t>
            </a:r>
          </a:p>
          <a:p>
            <a:pPr eaLnBrk="1" hangingPunct="1"/>
            <a:r>
              <a:rPr lang="en-US" altLang="en-US" sz="2400" dirty="0" smtClean="0"/>
              <a:t>Learn about regional foundations in your area</a:t>
            </a:r>
          </a:p>
          <a:p>
            <a:pPr eaLnBrk="1" hangingPunct="1"/>
            <a:r>
              <a:rPr lang="en-US" altLang="en-US" sz="2400" dirty="0" smtClean="0"/>
              <a:t>Websites like </a:t>
            </a:r>
            <a:r>
              <a:rPr lang="en-US" altLang="en-US" sz="2400" dirty="0" smtClean="0">
                <a:hlinkClick r:id="rId3"/>
              </a:rPr>
              <a:t>www.foundations.org</a:t>
            </a:r>
            <a:endParaRPr lang="en-US" altLang="en-US" sz="2400" dirty="0" smtClean="0"/>
          </a:p>
          <a:p>
            <a:pPr eaLnBrk="1" hangingPunct="1"/>
            <a:r>
              <a:rPr lang="en-US" altLang="en-US" sz="2400" dirty="0" smtClean="0"/>
              <a:t>Large corporations in your area often have a foundation: IE: Lowes, Home Depot, etc.</a:t>
            </a:r>
          </a:p>
        </p:txBody>
      </p:sp>
      <p:pic>
        <p:nvPicPr>
          <p:cNvPr id="4" name="Picture 10" descr="C:\Documents and Settings\randy.seagraves\Local Settings\Temporary Internet Files\Content.IE5\CTRCXGAA\MC900446108[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97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extLst/>
        </p:spPr>
        <p:txBody>
          <a:bodyPr>
            <a:normAutofit/>
          </a:bodyPr>
          <a:lstStyle/>
          <a:p>
            <a:pPr>
              <a:defRPr/>
            </a:pPr>
            <a:r>
              <a:rPr lang="en-US" sz="4000" b="1" dirty="0" smtClean="0">
                <a:ln w="6350">
                  <a:noFill/>
                </a:ln>
                <a:solidFill>
                  <a:srgbClr val="7030A0"/>
                </a:solidFill>
              </a:rPr>
              <a:t>Website Support</a:t>
            </a:r>
            <a:endParaRPr lang="en-US" sz="4000" b="1" dirty="0">
              <a:ln w="6350">
                <a:noFill/>
              </a:ln>
              <a:solidFill>
                <a:srgbClr val="7030A0"/>
              </a:solidFill>
            </a:endParaRPr>
          </a:p>
        </p:txBody>
      </p:sp>
      <p:sp>
        <p:nvSpPr>
          <p:cNvPr id="4" name="Content Placeholder 3"/>
          <p:cNvSpPr>
            <a:spLocks noGrp="1"/>
          </p:cNvSpPr>
          <p:nvPr>
            <p:ph sz="half" idx="1"/>
          </p:nvPr>
        </p:nvSpPr>
        <p:spPr>
          <a:xfrm>
            <a:off x="457200" y="1600206"/>
            <a:ext cx="4114800" cy="4525963"/>
          </a:xfrm>
        </p:spPr>
        <p:txBody>
          <a:bodyPr numCol="1">
            <a:normAutofit/>
          </a:bodyPr>
          <a:lstStyle/>
          <a:p>
            <a:pPr marL="0" lvl="1" indent="0">
              <a:buNone/>
            </a:pPr>
            <a:r>
              <a:rPr lang="en-US" altLang="en-US" sz="2700" dirty="0" smtClean="0">
                <a:latin typeface="+mj-lt"/>
                <a:cs typeface="Arial" panose="020B0604020202020204" pitchFamily="34" charset="0"/>
              </a:rPr>
              <a:t>Videos:</a:t>
            </a:r>
          </a:p>
          <a:p>
            <a:pPr lvl="1"/>
            <a:r>
              <a:rPr lang="en-US" altLang="en-US" sz="2000" dirty="0" smtClean="0">
                <a:latin typeface="+mj-lt"/>
                <a:cs typeface="Arial" panose="020B0604020202020204" pitchFamily="34" charset="0"/>
              </a:rPr>
              <a:t>Vegetable harvest and lifecycle</a:t>
            </a:r>
          </a:p>
          <a:p>
            <a:pPr lvl="1"/>
            <a:r>
              <a:rPr lang="en-US" altLang="en-US" sz="2000" dirty="0" smtClean="0">
                <a:latin typeface="+mj-lt"/>
                <a:cs typeface="Arial" panose="020B0604020202020204" pitchFamily="34" charset="0"/>
              </a:rPr>
              <a:t>Shopping for and preparing vegetables</a:t>
            </a:r>
            <a:endParaRPr lang="en-US" altLang="en-US" sz="2000" dirty="0">
              <a:latin typeface="+mj-lt"/>
              <a:cs typeface="Arial" panose="020B0604020202020204" pitchFamily="34" charset="0"/>
            </a:endParaRPr>
          </a:p>
          <a:p>
            <a:pPr lvl="1"/>
            <a:r>
              <a:rPr lang="en-US" altLang="en-US" sz="2000" dirty="0" smtClean="0">
                <a:latin typeface="+mj-lt"/>
                <a:cs typeface="Arial" panose="020B0604020202020204" pitchFamily="34" charset="0"/>
              </a:rPr>
              <a:t>How to </a:t>
            </a:r>
            <a:r>
              <a:rPr lang="en-US" altLang="en-US" sz="2000" dirty="0">
                <a:latin typeface="+mj-lt"/>
                <a:cs typeface="Arial" panose="020B0604020202020204" pitchFamily="34" charset="0"/>
              </a:rPr>
              <a:t>build raised beds and container </a:t>
            </a:r>
            <a:r>
              <a:rPr lang="en-US" altLang="en-US" sz="2000" dirty="0" smtClean="0">
                <a:latin typeface="+mj-lt"/>
                <a:cs typeface="Arial" panose="020B0604020202020204" pitchFamily="34" charset="0"/>
              </a:rPr>
              <a:t>gardens</a:t>
            </a:r>
          </a:p>
          <a:p>
            <a:pPr lvl="1"/>
            <a:r>
              <a:rPr lang="en-US" altLang="en-US" sz="2000" dirty="0" smtClean="0">
                <a:latin typeface="+mj-lt"/>
                <a:cs typeface="Arial" panose="020B0604020202020204" pitchFamily="34" charset="0"/>
              </a:rPr>
              <a:t>What’s For Snack</a:t>
            </a:r>
          </a:p>
          <a:p>
            <a:pPr lvl="1"/>
            <a:r>
              <a:rPr lang="en-US" altLang="en-US" sz="2000" dirty="0" smtClean="0">
                <a:latin typeface="+mj-lt"/>
                <a:cs typeface="Arial" panose="020B0604020202020204" pitchFamily="34" charset="0"/>
              </a:rPr>
              <a:t>Recipe demonstrations (linked to Dinner Tonight)</a:t>
            </a:r>
            <a:endParaRPr lang="en-US" altLang="en-US" sz="2000" dirty="0">
              <a:latin typeface="+mj-lt"/>
              <a:cs typeface="Arial" panose="020B0604020202020204" pitchFamily="34" charset="0"/>
            </a:endParaRPr>
          </a:p>
          <a:p>
            <a:pPr lvl="1"/>
            <a:endParaRPr lang="en-US" altLang="en-US" sz="2300" dirty="0" smtClean="0">
              <a:latin typeface="+mj-lt"/>
              <a:cs typeface="Arial" panose="020B0604020202020204" pitchFamily="34" charset="0"/>
            </a:endParaRPr>
          </a:p>
          <a:p>
            <a:pPr marL="0" indent="0">
              <a:buNone/>
            </a:pPr>
            <a:endParaRPr lang="en-US" altLang="en-US" sz="2700" dirty="0">
              <a:latin typeface="+mj-lt"/>
              <a:cs typeface="Arial" panose="020B0604020202020204" pitchFamily="34" charset="0"/>
            </a:endParaRPr>
          </a:p>
          <a:p>
            <a:pPr marL="0" indent="0">
              <a:buNone/>
            </a:pPr>
            <a:endParaRPr lang="en-US" altLang="en-US" sz="2700" dirty="0">
              <a:solidFill>
                <a:srgbClr val="500000"/>
              </a:solidFill>
              <a:latin typeface="Arial" panose="020B0604020202020204" pitchFamily="34" charset="0"/>
              <a:cs typeface="Arial" panose="020B0604020202020204" pitchFamily="34" charset="0"/>
            </a:endParaRPr>
          </a:p>
        </p:txBody>
      </p:sp>
      <p:sp>
        <p:nvSpPr>
          <p:cNvPr id="2" name="Content Placeholder 1"/>
          <p:cNvSpPr>
            <a:spLocks noGrp="1"/>
          </p:cNvSpPr>
          <p:nvPr>
            <p:ph sz="half" idx="2"/>
          </p:nvPr>
        </p:nvSpPr>
        <p:spPr>
          <a:xfrm>
            <a:off x="4724400" y="1600204"/>
            <a:ext cx="4246418" cy="4602163"/>
          </a:xfrm>
        </p:spPr>
        <p:txBody>
          <a:bodyPr>
            <a:normAutofit/>
          </a:bodyPr>
          <a:lstStyle/>
          <a:p>
            <a:pPr marL="457200" lvl="1" indent="0">
              <a:buNone/>
            </a:pPr>
            <a:r>
              <a:rPr lang="en-US" altLang="en-US" sz="2800" dirty="0" smtClean="0">
                <a:latin typeface="+mj-lt"/>
                <a:cs typeface="Arial" panose="020B0604020202020204" pitchFamily="34" charset="0"/>
              </a:rPr>
              <a:t>Publications:</a:t>
            </a:r>
            <a:endParaRPr lang="en-US" altLang="en-US" sz="2800" dirty="0">
              <a:latin typeface="+mj-lt"/>
              <a:cs typeface="Arial" panose="020B0604020202020204" pitchFamily="34" charset="0"/>
            </a:endParaRPr>
          </a:p>
          <a:p>
            <a:pPr lvl="1"/>
            <a:r>
              <a:rPr lang="en-US" altLang="en-US" sz="2000" dirty="0" smtClean="0">
                <a:latin typeface="+mj-lt"/>
                <a:cs typeface="Arial" panose="020B0604020202020204" pitchFamily="34" charset="0"/>
              </a:rPr>
              <a:t>Easy </a:t>
            </a:r>
            <a:r>
              <a:rPr lang="en-US" altLang="en-US" sz="2000" dirty="0">
                <a:latin typeface="+mj-lt"/>
                <a:cs typeface="Arial" panose="020B0604020202020204" pitchFamily="34" charset="0"/>
              </a:rPr>
              <a:t>Gardening Series</a:t>
            </a:r>
          </a:p>
          <a:p>
            <a:pPr lvl="1"/>
            <a:r>
              <a:rPr lang="en-US" altLang="en-US" sz="2000" dirty="0">
                <a:latin typeface="+mj-lt"/>
                <a:cs typeface="Arial" panose="020B0604020202020204" pitchFamily="34" charset="0"/>
              </a:rPr>
              <a:t>Vegetable Varieties and Planting Timelines</a:t>
            </a:r>
          </a:p>
          <a:p>
            <a:pPr lvl="1"/>
            <a:r>
              <a:rPr lang="en-US" altLang="en-US" sz="2000" dirty="0">
                <a:latin typeface="+mj-lt"/>
                <a:cs typeface="Arial" panose="020B0604020202020204" pitchFamily="34" charset="0"/>
              </a:rPr>
              <a:t>Recipes</a:t>
            </a:r>
          </a:p>
          <a:p>
            <a:pPr lvl="1"/>
            <a:r>
              <a:rPr lang="en-US" altLang="en-US" sz="2000" dirty="0">
                <a:latin typeface="+mj-lt"/>
                <a:cs typeface="Arial" panose="020B0604020202020204" pitchFamily="34" charset="0"/>
              </a:rPr>
              <a:t>Nutrient </a:t>
            </a:r>
            <a:r>
              <a:rPr lang="en-US" altLang="en-US" sz="2000" dirty="0" smtClean="0">
                <a:latin typeface="+mj-lt"/>
                <a:cs typeface="Arial" panose="020B0604020202020204" pitchFamily="34" charset="0"/>
              </a:rPr>
              <a:t>Information</a:t>
            </a:r>
            <a:endParaRPr lang="en-US" altLang="en-US" sz="2000" dirty="0">
              <a:latin typeface="+mj-lt"/>
              <a:cs typeface="Arial" panose="020B0604020202020204" pitchFamily="34" charset="0"/>
            </a:endParaRPr>
          </a:p>
          <a:p>
            <a:pPr lvl="1"/>
            <a:r>
              <a:rPr lang="en-US" altLang="en-US" sz="2000" dirty="0">
                <a:latin typeface="+mj-lt"/>
                <a:cs typeface="Arial" panose="020B0604020202020204" pitchFamily="34" charset="0"/>
              </a:rPr>
              <a:t>Child Activities</a:t>
            </a:r>
          </a:p>
          <a:p>
            <a:endParaRPr lang="en-US" dirty="0"/>
          </a:p>
        </p:txBody>
      </p:sp>
      <p:pic>
        <p:nvPicPr>
          <p:cNvPr id="5"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828800" y="5224983"/>
            <a:ext cx="5105400" cy="523220"/>
          </a:xfrm>
          <a:prstGeom prst="rect">
            <a:avLst/>
          </a:prstGeom>
        </p:spPr>
        <p:txBody>
          <a:bodyPr wrap="square">
            <a:spAutoFit/>
          </a:bodyPr>
          <a:lstStyle/>
          <a:p>
            <a:r>
              <a:rPr lang="en-US" sz="2800" b="1" dirty="0">
                <a:latin typeface="Calibri" panose="020F0502020204030204" pitchFamily="34" charset="0"/>
                <a:hlinkClick r:id="rId4"/>
              </a:rPr>
              <a:t>http://</a:t>
            </a:r>
            <a:r>
              <a:rPr lang="en-US" sz="2800" b="1" dirty="0" smtClean="0">
                <a:latin typeface="Calibri" panose="020F0502020204030204" pitchFamily="34" charset="0"/>
                <a:hlinkClick r:id="rId4"/>
              </a:rPr>
              <a:t>jmgkids.us/LGEG</a:t>
            </a:r>
            <a:endParaRPr lang="en-US" sz="2800" b="1" dirty="0"/>
          </a:p>
        </p:txBody>
      </p:sp>
    </p:spTree>
    <p:extLst>
      <p:ext uri="{BB962C8B-B14F-4D97-AF65-F5344CB8AC3E}">
        <p14:creationId xmlns:p14="http://schemas.microsoft.com/office/powerpoint/2010/main" val="2000663330"/>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28" y="533400"/>
            <a:ext cx="8915400" cy="1422400"/>
          </a:xfrm>
        </p:spPr>
        <p:txBody>
          <a:bodyPr>
            <a:normAutofit fontScale="90000"/>
          </a:bodyPr>
          <a:lstStyle/>
          <a:p>
            <a:r>
              <a:rPr lang="en-US" sz="4000" b="1" dirty="0" smtClean="0">
                <a:solidFill>
                  <a:srgbClr val="7030A0"/>
                </a:solidFill>
              </a:rPr>
              <a:t>How to Jump Start LGEG and Build Excitement with Students, Parents and the Community?</a:t>
            </a:r>
            <a:r>
              <a:rPr lang="en-US" sz="2000" dirty="0" smtClean="0"/>
              <a:t/>
            </a:r>
            <a:br>
              <a:rPr lang="en-US" sz="2000" dirty="0" smtClean="0"/>
            </a:br>
            <a:r>
              <a:rPr lang="en-US" sz="2000" dirty="0" smtClean="0"/>
              <a:t/>
            </a:r>
            <a:br>
              <a:rPr lang="en-US" sz="2000" dirty="0" smtClean="0"/>
            </a:br>
            <a:r>
              <a:rPr lang="en-US" sz="2700" b="1" i="1" dirty="0" smtClean="0"/>
              <a:t>A STRONG KICK OFF EVENT</a:t>
            </a:r>
            <a:endParaRPr lang="en-US" sz="2000" b="1" i="1" dirty="0"/>
          </a:p>
        </p:txBody>
      </p:sp>
      <p:sp>
        <p:nvSpPr>
          <p:cNvPr id="3" name="Content Placeholder 2"/>
          <p:cNvSpPr>
            <a:spLocks noGrp="1"/>
          </p:cNvSpPr>
          <p:nvPr>
            <p:ph idx="1"/>
          </p:nvPr>
        </p:nvSpPr>
        <p:spPr>
          <a:xfrm>
            <a:off x="609628" y="2251585"/>
            <a:ext cx="7772399" cy="4116744"/>
          </a:xfrm>
        </p:spPr>
        <p:txBody>
          <a:bodyPr>
            <a:normAutofit fontScale="85000" lnSpcReduction="20000"/>
          </a:bodyPr>
          <a:lstStyle/>
          <a:p>
            <a:pPr>
              <a:buFont typeface="Arial" panose="020B0604020202020204" pitchFamily="34" charset="0"/>
              <a:buChar char="•"/>
            </a:pPr>
            <a:r>
              <a:rPr lang="en-US" sz="2400" dirty="0" smtClean="0">
                <a:latin typeface="Calibri" panose="020F0502020204030204" pitchFamily="34" charset="0"/>
              </a:rPr>
              <a:t>Kick-off is the opportunity to recruit additional parent  and community volunteers to participate in LGEG program to assist the county staff and teachers</a:t>
            </a:r>
          </a:p>
          <a:p>
            <a:pPr marL="0" indent="0">
              <a:buNone/>
            </a:pPr>
            <a:endParaRPr lang="en-US" sz="2400" dirty="0" smtClean="0">
              <a:latin typeface="Calibri" panose="020F0502020204030204" pitchFamily="34" charset="0"/>
            </a:endParaRPr>
          </a:p>
          <a:p>
            <a:pPr>
              <a:buFont typeface="Arial" panose="020B0604020202020204" pitchFamily="34" charset="0"/>
              <a:buChar char="•"/>
            </a:pPr>
            <a:r>
              <a:rPr lang="en-US" sz="2400" dirty="0" smtClean="0">
                <a:latin typeface="Calibri" panose="020F0502020204030204" pitchFamily="34" charset="0"/>
              </a:rPr>
              <a:t>Coordinate with an existing school event, if possible </a:t>
            </a:r>
          </a:p>
          <a:p>
            <a:pPr lvl="1">
              <a:buFont typeface="Wingdings" panose="05000000000000000000" pitchFamily="2" charset="2"/>
              <a:buChar char="ü"/>
            </a:pPr>
            <a:r>
              <a:rPr lang="en-US" sz="2400" dirty="0" smtClean="0">
                <a:latin typeface="Calibri" panose="020F0502020204030204" pitchFamily="34" charset="0"/>
              </a:rPr>
              <a:t>Open House; Health and Wellness Night; etc.</a:t>
            </a:r>
          </a:p>
          <a:p>
            <a:pPr marL="457200" lvl="1" indent="0">
              <a:buNone/>
            </a:pPr>
            <a:endParaRPr lang="en-US" sz="2400" dirty="0" smtClean="0">
              <a:latin typeface="Calibri" panose="020F0502020204030204" pitchFamily="34" charset="0"/>
            </a:endParaRPr>
          </a:p>
          <a:p>
            <a:pPr>
              <a:buFont typeface="Arial" panose="020B0604020202020204" pitchFamily="34" charset="0"/>
              <a:buChar char="•"/>
            </a:pPr>
            <a:r>
              <a:rPr lang="en-US" sz="2400" dirty="0" smtClean="0">
                <a:latin typeface="Calibri" panose="020F0502020204030204" pitchFamily="34" charset="0"/>
              </a:rPr>
              <a:t>Utilize booths and exhibits you already have…make it fun and interactive</a:t>
            </a:r>
          </a:p>
          <a:p>
            <a:pPr marL="0" indent="0">
              <a:buNone/>
            </a:pPr>
            <a:endParaRPr lang="en-US" sz="2400" dirty="0" smtClean="0">
              <a:latin typeface="Calibri" panose="020F0502020204030204" pitchFamily="34" charset="0"/>
            </a:endParaRPr>
          </a:p>
          <a:p>
            <a:pPr>
              <a:buFont typeface="Arial" panose="020B0604020202020204" pitchFamily="34" charset="0"/>
              <a:buChar char="•"/>
            </a:pPr>
            <a:r>
              <a:rPr lang="en-US" sz="2400" dirty="0" smtClean="0">
                <a:latin typeface="Calibri" panose="020F0502020204030204" pitchFamily="34" charset="0"/>
              </a:rPr>
              <a:t>Have a designated location set up to recruit volunteers and ask them what area of volunteering they are interested in</a:t>
            </a:r>
          </a:p>
          <a:p>
            <a:pPr marL="0" indent="0">
              <a:buNone/>
            </a:pPr>
            <a:endParaRPr lang="en-US" sz="2400" dirty="0" smtClean="0">
              <a:latin typeface="Calibri" panose="020F0502020204030204" pitchFamily="34" charset="0"/>
            </a:endParaRPr>
          </a:p>
          <a:p>
            <a:pPr>
              <a:buFont typeface="Arial" panose="020B0604020202020204" pitchFamily="34" charset="0"/>
              <a:buChar char="•"/>
            </a:pPr>
            <a:r>
              <a:rPr lang="en-US" sz="2400" dirty="0" smtClean="0">
                <a:latin typeface="Calibri" panose="020F0502020204030204" pitchFamily="34" charset="0"/>
              </a:rPr>
              <a:t>Kick Off Event helps to excite the school about LGEG!</a:t>
            </a:r>
          </a:p>
          <a:p>
            <a:pPr lvl="1">
              <a:buFont typeface="Arial" panose="020B0604020202020204" pitchFamily="34" charset="0"/>
              <a:buChar char="•"/>
            </a:pPr>
            <a:endParaRPr lang="en-US" sz="1600" dirty="0" smtClean="0">
              <a:solidFill>
                <a:srgbClr val="002060"/>
              </a:solidFill>
              <a:latin typeface="Californian FB" panose="0207040306080B030204" pitchFamily="18" charset="0"/>
            </a:endParaRPr>
          </a:p>
          <a:p>
            <a:pPr lvl="1"/>
            <a:endParaRPr lang="en-US" sz="1200" b="1" dirty="0">
              <a:solidFill>
                <a:srgbClr val="002060"/>
              </a:solidFill>
              <a:latin typeface="Californian FB" panose="0207040306080B030204" pitchFamily="18" charset="0"/>
            </a:endParaRPr>
          </a:p>
        </p:txBody>
      </p:sp>
      <p:pic>
        <p:nvPicPr>
          <p:cNvPr id="6"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439296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78447" y="1433513"/>
            <a:ext cx="8491904" cy="4962525"/>
          </a:xfrm>
        </p:spPr>
        <p:txBody>
          <a:bodyPr numCol="2">
            <a:normAutofit fontScale="77500" lnSpcReduction="20000"/>
          </a:bodyPr>
          <a:lstStyle/>
          <a:p>
            <a:pPr eaLnBrk="1" hangingPunct="1"/>
            <a:r>
              <a:rPr lang="en-US" altLang="en-US" sz="2700" dirty="0" smtClean="0">
                <a:latin typeface="+mj-lt"/>
                <a:cs typeface="Arial" panose="020B0604020202020204" pitchFamily="34" charset="0"/>
              </a:rPr>
              <a:t>Take </a:t>
            </a:r>
            <a:r>
              <a:rPr lang="en-US" altLang="en-US" sz="2700" dirty="0">
                <a:latin typeface="+mj-lt"/>
                <a:cs typeface="Arial" panose="020B0604020202020204" pitchFamily="34" charset="0"/>
              </a:rPr>
              <a:t>home </a:t>
            </a:r>
            <a:r>
              <a:rPr lang="en-US" altLang="en-US" sz="2700" dirty="0" smtClean="0">
                <a:latin typeface="+mj-lt"/>
                <a:cs typeface="Arial" panose="020B0604020202020204" pitchFamily="34" charset="0"/>
              </a:rPr>
              <a:t>pieces:</a:t>
            </a:r>
          </a:p>
          <a:p>
            <a:pPr lvl="1"/>
            <a:r>
              <a:rPr lang="en-US" altLang="en-US" sz="2300" dirty="0" smtClean="0">
                <a:latin typeface="+mj-lt"/>
                <a:cs typeface="Arial" panose="020B0604020202020204" pitchFamily="34" charset="0"/>
              </a:rPr>
              <a:t>Walk Across Texas (WAT) Newsletters &amp; LGEG family stories</a:t>
            </a:r>
          </a:p>
          <a:p>
            <a:pPr lvl="1"/>
            <a:r>
              <a:rPr lang="en-US" altLang="en-US" sz="2300" dirty="0" smtClean="0">
                <a:latin typeface="+mj-lt"/>
                <a:cs typeface="Arial" panose="020B0604020202020204" pitchFamily="34" charset="0"/>
              </a:rPr>
              <a:t>WAT Bonus Miles &amp; Bingo Forms</a:t>
            </a:r>
            <a:endParaRPr lang="en-US" altLang="en-US" sz="2300" dirty="0">
              <a:latin typeface="+mj-lt"/>
              <a:cs typeface="Arial" panose="020B0604020202020204" pitchFamily="34" charset="0"/>
            </a:endParaRPr>
          </a:p>
          <a:p>
            <a:pPr eaLnBrk="1" hangingPunct="1"/>
            <a:r>
              <a:rPr lang="en-US" altLang="en-US" sz="2700" dirty="0">
                <a:latin typeface="+mj-lt"/>
                <a:cs typeface="Arial" panose="020B0604020202020204" pitchFamily="34" charset="0"/>
              </a:rPr>
              <a:t>Website: Vegetable harvest, preparation videos of recipes, English and Spanish</a:t>
            </a:r>
          </a:p>
          <a:p>
            <a:pPr eaLnBrk="1" hangingPunct="1"/>
            <a:r>
              <a:rPr lang="en-US" altLang="en-US" sz="2700" dirty="0">
                <a:latin typeface="+mj-lt"/>
                <a:cs typeface="Arial" panose="020B0604020202020204" pitchFamily="34" charset="0"/>
              </a:rPr>
              <a:t>Take home Garden Kitchen recipes for families to make together at home</a:t>
            </a:r>
          </a:p>
          <a:p>
            <a:pPr eaLnBrk="1" hangingPunct="1"/>
            <a:r>
              <a:rPr lang="en-US" altLang="en-US" sz="2700" dirty="0">
                <a:latin typeface="+mj-lt"/>
                <a:cs typeface="Arial" panose="020B0604020202020204" pitchFamily="34" charset="0"/>
              </a:rPr>
              <a:t>Recruitment and training of parents as volunteers</a:t>
            </a:r>
          </a:p>
          <a:p>
            <a:r>
              <a:rPr lang="en-US" altLang="en-US" sz="2700" dirty="0">
                <a:latin typeface="+mj-lt"/>
                <a:cs typeface="Arial" panose="020B0604020202020204" pitchFamily="34" charset="0"/>
              </a:rPr>
              <a:t>Videos on how to build raised beds and container gardens on </a:t>
            </a:r>
            <a:r>
              <a:rPr lang="en-US" altLang="en-US" sz="2700" dirty="0" smtClean="0">
                <a:latin typeface="+mj-lt"/>
                <a:cs typeface="Arial" panose="020B0604020202020204" pitchFamily="34" charset="0"/>
              </a:rPr>
              <a:t>website</a:t>
            </a:r>
          </a:p>
          <a:p>
            <a:r>
              <a:rPr lang="en-US" altLang="en-US" sz="2700" dirty="0" smtClean="0">
                <a:latin typeface="+mj-lt"/>
                <a:cs typeface="Arial" panose="020B0604020202020204" pitchFamily="34" charset="0"/>
              </a:rPr>
              <a:t>Videos on how to register and participate in Walk Across Texas(WAT) program</a:t>
            </a:r>
            <a:endParaRPr lang="en-US" altLang="en-US" sz="2700" dirty="0">
              <a:latin typeface="+mj-lt"/>
              <a:cs typeface="Arial" panose="020B0604020202020204" pitchFamily="34" charset="0"/>
            </a:endParaRPr>
          </a:p>
          <a:p>
            <a:r>
              <a:rPr lang="en-US" altLang="en-US" sz="2700" dirty="0">
                <a:latin typeface="+mj-lt"/>
                <a:cs typeface="Arial" panose="020B0604020202020204" pitchFamily="34" charset="0"/>
              </a:rPr>
              <a:t>Local varieties and sources of vegetable seeds/transplants</a:t>
            </a:r>
          </a:p>
          <a:p>
            <a:r>
              <a:rPr lang="en-US" altLang="en-US" sz="2700" dirty="0">
                <a:latin typeface="+mj-lt"/>
                <a:cs typeface="Arial" panose="020B0604020202020204" pitchFamily="34" charset="0"/>
              </a:rPr>
              <a:t>Opportunities for “how to” garden workshops for parents and </a:t>
            </a:r>
            <a:r>
              <a:rPr lang="en-US" altLang="en-US" sz="2700" dirty="0" smtClean="0">
                <a:latin typeface="+mj-lt"/>
                <a:cs typeface="Arial" panose="020B0604020202020204" pitchFamily="34" charset="0"/>
              </a:rPr>
              <a:t>families</a:t>
            </a:r>
          </a:p>
          <a:p>
            <a:r>
              <a:rPr lang="en-US" altLang="en-US" sz="2700" dirty="0">
                <a:latin typeface="+mj-lt"/>
                <a:cs typeface="Arial" panose="020B0604020202020204" pitchFamily="34" charset="0"/>
              </a:rPr>
              <a:t>Dinner Tonight videos and recipes to make a complete meal</a:t>
            </a:r>
          </a:p>
          <a:p>
            <a:r>
              <a:rPr lang="en-US" altLang="en-US" sz="2700" dirty="0">
                <a:latin typeface="+mj-lt"/>
                <a:cs typeface="Arial" panose="020B0604020202020204" pitchFamily="34" charset="0"/>
              </a:rPr>
              <a:t>Encourage food service to promote featured veggies</a:t>
            </a:r>
          </a:p>
          <a:p>
            <a:r>
              <a:rPr lang="en-US" altLang="en-US" sz="2700" dirty="0">
                <a:latin typeface="+mj-lt"/>
                <a:cs typeface="Arial" panose="020B0604020202020204" pitchFamily="34" charset="0"/>
              </a:rPr>
              <a:t>Collaborate with PTO, SHAC, and other groups</a:t>
            </a:r>
          </a:p>
          <a:p>
            <a:r>
              <a:rPr lang="en-US" altLang="en-US" sz="2700" dirty="0">
                <a:latin typeface="+mj-lt"/>
                <a:cs typeface="Arial" panose="020B0604020202020204" pitchFamily="34" charset="0"/>
              </a:rPr>
              <a:t>Celebration events</a:t>
            </a:r>
          </a:p>
          <a:p>
            <a:endParaRPr lang="en-US" altLang="en-US" sz="2700" dirty="0">
              <a:latin typeface="+mj-lt"/>
              <a:cs typeface="Arial" panose="020B0604020202020204" pitchFamily="34" charset="0"/>
            </a:endParaRPr>
          </a:p>
          <a:p>
            <a:pPr marL="0" indent="0">
              <a:buNone/>
            </a:pPr>
            <a:endParaRPr lang="en-US" altLang="en-US" sz="2700" dirty="0">
              <a:latin typeface="+mj-lt"/>
              <a:cs typeface="Arial" panose="020B0604020202020204" pitchFamily="34" charset="0"/>
            </a:endParaRPr>
          </a:p>
          <a:p>
            <a:pPr marL="0" indent="0">
              <a:buNone/>
            </a:pPr>
            <a:endParaRPr lang="en-US" altLang="en-US" sz="2700" dirty="0">
              <a:solidFill>
                <a:srgbClr val="500000"/>
              </a:solidFill>
              <a:latin typeface="Arial" panose="020B0604020202020204" pitchFamily="34" charset="0"/>
              <a:cs typeface="Arial" panose="020B0604020202020204" pitchFamily="34" charset="0"/>
            </a:endParaRPr>
          </a:p>
        </p:txBody>
      </p:sp>
      <p:pic>
        <p:nvPicPr>
          <p:cNvPr id="5"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C:\Users\Rusty\Documents\LGEG Graphics\kids planting.jpg"/>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24427" y="4495856"/>
            <a:ext cx="3845857" cy="297179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txBox="1">
            <a:spLocks/>
          </p:cNvSpPr>
          <p:nvPr/>
        </p:nvSpPr>
        <p:spPr>
          <a:xfrm>
            <a:off x="533402" y="202790"/>
            <a:ext cx="8375940" cy="1321210"/>
          </a:xfrm>
          <a:prstGeom prst="rect">
            <a:avLst/>
          </a:prstGeom>
          <a:ex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altLang="en-US" sz="4000" dirty="0" smtClean="0">
                <a:solidFill>
                  <a:srgbClr val="7030A0"/>
                </a:solidFill>
                <a:latin typeface="Love Ya Like A Sister" panose="02000000000000000000" pitchFamily="2" charset="0"/>
                <a:cs typeface="Arial" panose="020B0604020202020204" pitchFamily="34" charset="0"/>
              </a:rPr>
              <a:t>FAMILY ENGAGEMENT!!</a:t>
            </a:r>
            <a:endParaRPr lang="en-US" sz="4000" dirty="0">
              <a:ln w="6350">
                <a:noFill/>
              </a:ln>
              <a:solidFill>
                <a:srgbClr val="7030A0"/>
              </a:solidFill>
              <a:latin typeface="Love Ya Like A Sister" panose="02000000000000000000" pitchFamily="2" charset="0"/>
            </a:endParaRPr>
          </a:p>
        </p:txBody>
      </p:sp>
    </p:spTree>
    <p:extLst>
      <p:ext uri="{BB962C8B-B14F-4D97-AF65-F5344CB8AC3E}">
        <p14:creationId xmlns:p14="http://schemas.microsoft.com/office/powerpoint/2010/main" val="2433031491"/>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4">
            <a:lum bright="70000" contrast="-70000"/>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69357" y="-496186"/>
            <a:ext cx="5742173" cy="7172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381000" y="1447800"/>
            <a:ext cx="7772400" cy="147002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7030A0"/>
                </a:solidFill>
                <a:latin typeface="Love Ya Like A Sister" panose="02000000000000000000" pitchFamily="2" charset="0"/>
              </a:rPr>
              <a:t>Want to know the benefits to your kids?</a:t>
            </a:r>
            <a:endParaRPr lang="en-US" sz="4000" dirty="0">
              <a:solidFill>
                <a:srgbClr val="7030A0"/>
              </a:solidFill>
              <a:latin typeface="Love Ya Like A Sister" panose="02000000000000000000" pitchFamily="2" charset="0"/>
            </a:endParaRPr>
          </a:p>
        </p:txBody>
      </p:sp>
      <p:sp>
        <p:nvSpPr>
          <p:cNvPr id="7" name="Title 1"/>
          <p:cNvSpPr txBox="1">
            <a:spLocks/>
          </p:cNvSpPr>
          <p:nvPr/>
        </p:nvSpPr>
        <p:spPr>
          <a:xfrm>
            <a:off x="457200" y="2971800"/>
            <a:ext cx="7772400" cy="147002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solidFill>
                  <a:srgbClr val="FF9900"/>
                </a:solidFill>
                <a:latin typeface="Love Ya Like A Sister" panose="02000000000000000000" pitchFamily="2" charset="0"/>
              </a:rPr>
              <a:t>Have them complete online survey!</a:t>
            </a:r>
            <a:endParaRPr lang="en-US" sz="4000" dirty="0">
              <a:solidFill>
                <a:srgbClr val="FF9900"/>
              </a:solidFill>
              <a:latin typeface="Love Ya Like A Sister" panose="02000000000000000000" pitchFamily="2" charset="0"/>
            </a:endParaRPr>
          </a:p>
        </p:txBody>
      </p:sp>
    </p:spTree>
    <p:extLst>
      <p:ext uri="{BB962C8B-B14F-4D97-AF65-F5344CB8AC3E}">
        <p14:creationId xmlns:p14="http://schemas.microsoft.com/office/powerpoint/2010/main" val="5675603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p:cNvGraphicFramePr>
            <a:graphicFrameLocks/>
          </p:cNvGraphicFramePr>
          <p:nvPr>
            <p:extLst>
              <p:ext uri="{D42A27DB-BD31-4B8C-83A1-F6EECF244321}">
                <p14:modId xmlns:p14="http://schemas.microsoft.com/office/powerpoint/2010/main" val="3436766911"/>
              </p:ext>
            </p:extLst>
          </p:nvPr>
        </p:nvGraphicFramePr>
        <p:xfrm>
          <a:off x="1271586" y="1450070"/>
          <a:ext cx="4900613" cy="48745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262337643"/>
              </p:ext>
            </p:extLst>
          </p:nvPr>
        </p:nvGraphicFramePr>
        <p:xfrm>
          <a:off x="6324600" y="2209800"/>
          <a:ext cx="1671638" cy="1645920"/>
        </p:xfrm>
        <a:graphic>
          <a:graphicData uri="http://schemas.openxmlformats.org/drawingml/2006/table">
            <a:tbl>
              <a:tblPr firstRow="1" bandRow="1">
                <a:tableStyleId>{5C22544A-7EE6-4342-B048-85BDC9FD1C3A}</a:tableStyleId>
              </a:tblPr>
              <a:tblGrid>
                <a:gridCol w="936665"/>
                <a:gridCol w="734973"/>
              </a:tblGrid>
              <a:tr h="617220">
                <a:tc gridSpan="2">
                  <a:txBody>
                    <a:bodyPr/>
                    <a:lstStyle/>
                    <a:p>
                      <a:r>
                        <a:rPr lang="en-US" sz="1800" dirty="0" smtClean="0"/>
                        <a:t>Language Spoken</a:t>
                      </a:r>
                      <a:r>
                        <a:rPr lang="en-US" sz="1800" baseline="0" dirty="0" smtClean="0"/>
                        <a:t> at Home</a:t>
                      </a:r>
                      <a:endParaRPr lang="en-US" sz="1800" dirty="0"/>
                    </a:p>
                  </a:txBody>
                  <a:tcPr marL="51435" marR="51435" marT="34290" marB="34290"/>
                </a:tc>
                <a:tc hMerge="1">
                  <a:txBody>
                    <a:bodyPr/>
                    <a:lstStyle/>
                    <a:p>
                      <a:endParaRPr lang="en-US" dirty="0"/>
                    </a:p>
                  </a:txBody>
                  <a:tcPr/>
                </a:tc>
              </a:tr>
              <a:tr h="342900">
                <a:tc>
                  <a:txBody>
                    <a:bodyPr/>
                    <a:lstStyle/>
                    <a:p>
                      <a:r>
                        <a:rPr lang="en-US" sz="1800" dirty="0" smtClean="0"/>
                        <a:t>English</a:t>
                      </a:r>
                    </a:p>
                  </a:txBody>
                  <a:tcPr marL="51435" marR="51435" marT="34290" marB="34290"/>
                </a:tc>
                <a:tc>
                  <a:txBody>
                    <a:bodyPr/>
                    <a:lstStyle/>
                    <a:p>
                      <a:r>
                        <a:rPr lang="en-US" sz="1800" dirty="0" smtClean="0"/>
                        <a:t>72%</a:t>
                      </a:r>
                      <a:endParaRPr lang="en-US" sz="1800" dirty="0"/>
                    </a:p>
                  </a:txBody>
                  <a:tcPr marL="51435" marR="51435" marT="34290" marB="34290"/>
                </a:tc>
              </a:tr>
              <a:tr h="342900">
                <a:tc>
                  <a:txBody>
                    <a:bodyPr/>
                    <a:lstStyle/>
                    <a:p>
                      <a:r>
                        <a:rPr lang="en-US" sz="1800" dirty="0" smtClean="0"/>
                        <a:t>Spanish</a:t>
                      </a:r>
                      <a:endParaRPr lang="en-US" sz="1800" dirty="0"/>
                    </a:p>
                  </a:txBody>
                  <a:tcPr marL="51435" marR="51435" marT="34290" marB="34290"/>
                </a:tc>
                <a:tc>
                  <a:txBody>
                    <a:bodyPr/>
                    <a:lstStyle/>
                    <a:p>
                      <a:r>
                        <a:rPr lang="en-US" sz="1800" dirty="0" smtClean="0"/>
                        <a:t>27%</a:t>
                      </a:r>
                      <a:endParaRPr lang="en-US" sz="1800" dirty="0"/>
                    </a:p>
                  </a:txBody>
                  <a:tcPr marL="51435" marR="51435" marT="34290" marB="34290"/>
                </a:tc>
              </a:tr>
              <a:tr h="342900">
                <a:tc>
                  <a:txBody>
                    <a:bodyPr/>
                    <a:lstStyle/>
                    <a:p>
                      <a:r>
                        <a:rPr lang="en-US" sz="1800" dirty="0" smtClean="0"/>
                        <a:t>Other</a:t>
                      </a:r>
                      <a:endParaRPr lang="en-US" sz="1800" dirty="0"/>
                    </a:p>
                  </a:txBody>
                  <a:tcPr marL="51435" marR="51435" marT="34290" marB="34290"/>
                </a:tc>
                <a:tc>
                  <a:txBody>
                    <a:bodyPr/>
                    <a:lstStyle/>
                    <a:p>
                      <a:r>
                        <a:rPr lang="en-US" sz="1800" dirty="0" smtClean="0"/>
                        <a:t>1%</a:t>
                      </a:r>
                      <a:endParaRPr lang="en-US" sz="1800" dirty="0"/>
                    </a:p>
                  </a:txBody>
                  <a:tcPr marL="51435" marR="51435" marT="34290" marB="34290"/>
                </a:tc>
              </a:tr>
            </a:tbl>
          </a:graphicData>
        </a:graphic>
      </p:graphicFrame>
      <p:sp>
        <p:nvSpPr>
          <p:cNvPr id="2" name="Title 1"/>
          <p:cNvSpPr>
            <a:spLocks noGrp="1"/>
          </p:cNvSpPr>
          <p:nvPr>
            <p:ph type="title"/>
          </p:nvPr>
        </p:nvSpPr>
        <p:spPr>
          <a:xfrm>
            <a:off x="0" y="762000"/>
            <a:ext cx="8339137" cy="592820"/>
          </a:xfrm>
        </p:spPr>
        <p:txBody>
          <a:bodyPr>
            <a:noAutofit/>
          </a:bodyPr>
          <a:lstStyle/>
          <a:p>
            <a:r>
              <a:rPr lang="en-US" sz="4000" b="1" dirty="0">
                <a:solidFill>
                  <a:srgbClr val="0066CC"/>
                </a:solidFill>
              </a:rPr>
              <a:t>Parent </a:t>
            </a:r>
            <a:r>
              <a:rPr lang="en-US" sz="4000" b="1" dirty="0" smtClean="0">
                <a:solidFill>
                  <a:srgbClr val="0066CC"/>
                </a:solidFill>
              </a:rPr>
              <a:t>Demographics: Race/Ethnicity</a:t>
            </a:r>
            <a:endParaRPr lang="en-US" sz="4800" b="1" dirty="0">
              <a:solidFill>
                <a:srgbClr val="0066CC"/>
              </a:solidFill>
            </a:endParaRPr>
          </a:p>
        </p:txBody>
      </p:sp>
    </p:spTree>
    <p:extLst>
      <p:ext uri="{BB962C8B-B14F-4D97-AF65-F5344CB8AC3E}">
        <p14:creationId xmlns:p14="http://schemas.microsoft.com/office/powerpoint/2010/main" val="31981984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357" y="-496186"/>
            <a:ext cx="5742173" cy="7172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10" descr="C:\Documents and Settings\randy.seagraves\Local Settings\Temporary Internet Files\Content.IE5\CTRCXGAA\MC900446108[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ght Arrow 2"/>
          <p:cNvSpPr/>
          <p:nvPr/>
        </p:nvSpPr>
        <p:spPr>
          <a:xfrm rot="10800000">
            <a:off x="5638800" y="1752600"/>
            <a:ext cx="2057400" cy="65992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Right Arrow 8"/>
          <p:cNvSpPr/>
          <p:nvPr/>
        </p:nvSpPr>
        <p:spPr>
          <a:xfrm rot="10800000">
            <a:off x="5864525" y="2328004"/>
            <a:ext cx="2060275" cy="64379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Right Arrow 9"/>
          <p:cNvSpPr/>
          <p:nvPr/>
        </p:nvSpPr>
        <p:spPr>
          <a:xfrm rot="10800000">
            <a:off x="6172200" y="2895600"/>
            <a:ext cx="2060275" cy="643796"/>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Right Arrow 10"/>
          <p:cNvSpPr/>
          <p:nvPr/>
        </p:nvSpPr>
        <p:spPr>
          <a:xfrm>
            <a:off x="-687238" y="4114800"/>
            <a:ext cx="1374476" cy="643796"/>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Rectangle 14"/>
          <p:cNvSpPr/>
          <p:nvPr/>
        </p:nvSpPr>
        <p:spPr>
          <a:xfrm>
            <a:off x="838200" y="4949871"/>
            <a:ext cx="3581400" cy="161925"/>
          </a:xfrm>
          <a:prstGeom prst="rect">
            <a:avLst/>
          </a:prstGeom>
          <a:solidFill>
            <a:srgbClr val="FF0000">
              <a:alpha val="2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9900"/>
              </a:solidFill>
            </a:endParaRPr>
          </a:p>
        </p:txBody>
      </p:sp>
      <p:sp>
        <p:nvSpPr>
          <p:cNvPr id="16" name="Rectangle 15"/>
          <p:cNvSpPr/>
          <p:nvPr/>
        </p:nvSpPr>
        <p:spPr>
          <a:xfrm>
            <a:off x="4455042" y="4956156"/>
            <a:ext cx="1107558" cy="155640"/>
          </a:xfrm>
          <a:prstGeom prst="rect">
            <a:avLst/>
          </a:prstGeom>
          <a:solidFill>
            <a:srgbClr val="33CC33">
              <a:alpha val="2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33CC33"/>
              </a:solidFill>
            </a:endParaRPr>
          </a:p>
        </p:txBody>
      </p:sp>
      <p:sp>
        <p:nvSpPr>
          <p:cNvPr id="17" name="Rectangle 16"/>
          <p:cNvSpPr/>
          <p:nvPr/>
        </p:nvSpPr>
        <p:spPr>
          <a:xfrm>
            <a:off x="838199" y="5111796"/>
            <a:ext cx="2120901" cy="155640"/>
          </a:xfrm>
          <a:prstGeom prst="rect">
            <a:avLst/>
          </a:prstGeom>
          <a:solidFill>
            <a:srgbClr val="33CC33">
              <a:alpha val="2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33CC33"/>
              </a:solidFill>
            </a:endParaRPr>
          </a:p>
        </p:txBody>
      </p:sp>
    </p:spTree>
    <p:extLst>
      <p:ext uri="{BB962C8B-B14F-4D97-AF65-F5344CB8AC3E}">
        <p14:creationId xmlns:p14="http://schemas.microsoft.com/office/powerpoint/2010/main" val="322916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5" grpId="0" animBg="1"/>
      <p:bldP spid="16" grpId="0" animBg="1"/>
      <p:bldP spid="17"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1"/>
            <a:ext cx="9144000" cy="6881813"/>
          </a:xfrm>
          <a:prstGeom prst="rect">
            <a:avLst/>
          </a:prstGeom>
        </p:spPr>
      </p:pic>
      <p:sp>
        <p:nvSpPr>
          <p:cNvPr id="2" name="Title 1"/>
          <p:cNvSpPr>
            <a:spLocks noGrp="1"/>
          </p:cNvSpPr>
          <p:nvPr>
            <p:ph type="ctrTitle"/>
          </p:nvPr>
        </p:nvSpPr>
        <p:spPr/>
        <p:txBody>
          <a:bodyPr>
            <a:normAutofit/>
          </a:bodyPr>
          <a:lstStyle/>
          <a:p>
            <a:r>
              <a:rPr lang="en-US" sz="5400" dirty="0" smtClean="0">
                <a:solidFill>
                  <a:srgbClr val="7030A0"/>
                </a:solidFill>
                <a:latin typeface="Love Ya Like A Sister" panose="02000000000000000000" pitchFamily="2" charset="0"/>
              </a:rPr>
              <a:t>Next Steps</a:t>
            </a:r>
            <a:endParaRPr lang="en-US" sz="5400" dirty="0">
              <a:solidFill>
                <a:srgbClr val="7030A0"/>
              </a:solidFill>
              <a:latin typeface="Love Ya Like A Sister" panose="02000000000000000000" pitchFamily="2" charset="0"/>
            </a:endParaRPr>
          </a:p>
        </p:txBody>
      </p:sp>
      <p:pic>
        <p:nvPicPr>
          <p:cNvPr id="10242" name="Picture 2" descr="C:\Users\Rusty\Documents\LGEG Graphics\kids shoveling.jpg"/>
          <p:cNvPicPr>
            <a:picLocks noChangeAspect="1" noChangeArrowheads="1"/>
          </p:cNvPicPr>
          <p:nvPr/>
        </p:nvPicPr>
        <p:blipFill>
          <a:blip r:embed="rId4" cstate="screen">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28600" y="3200456"/>
            <a:ext cx="6477000" cy="5004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13623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1"/>
            <a:ext cx="9144000" cy="6881813"/>
          </a:xfrm>
          <a:prstGeom prst="rect">
            <a:avLst/>
          </a:prstGeom>
        </p:spPr>
      </p:pic>
      <p:sp>
        <p:nvSpPr>
          <p:cNvPr id="2" name="Title 1"/>
          <p:cNvSpPr>
            <a:spLocks noGrp="1"/>
          </p:cNvSpPr>
          <p:nvPr>
            <p:ph type="ctrTitle"/>
          </p:nvPr>
        </p:nvSpPr>
        <p:spPr/>
        <p:txBody>
          <a:bodyPr>
            <a:normAutofit fontScale="90000"/>
          </a:bodyPr>
          <a:lstStyle/>
          <a:p>
            <a:r>
              <a:rPr lang="en-US" sz="5400" dirty="0" smtClean="0">
                <a:solidFill>
                  <a:srgbClr val="7030A0"/>
                </a:solidFill>
                <a:latin typeface="Love Ya Like A Sister" panose="02000000000000000000" pitchFamily="2" charset="0"/>
              </a:rPr>
              <a:t>Register your class for free!</a:t>
            </a:r>
            <a:endParaRPr lang="en-US" sz="5400" dirty="0">
              <a:solidFill>
                <a:srgbClr val="7030A0"/>
              </a:solidFill>
              <a:latin typeface="Love Ya Like A Sister" panose="02000000000000000000" pitchFamily="2" charset="0"/>
            </a:endParaRPr>
          </a:p>
        </p:txBody>
      </p:sp>
      <p:pic>
        <p:nvPicPr>
          <p:cNvPr id="10242" name="Picture 2" descr="C:\Users\Rusty\Documents\LGEG Graphics\kids shoveling.jpg"/>
          <p:cNvPicPr>
            <a:picLocks noChangeAspect="1" noChangeArrowheads="1"/>
          </p:cNvPicPr>
          <p:nvPr/>
        </p:nvPicPr>
        <p:blipFill>
          <a:blip r:embed="rId4" cstate="screen">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28600" y="3200456"/>
            <a:ext cx="6477000" cy="5004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01783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8933" y="-36513"/>
            <a:ext cx="7648222" cy="69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Oval 1"/>
          <p:cNvSpPr>
            <a:spLocks noChangeArrowheads="1"/>
          </p:cNvSpPr>
          <p:nvPr/>
        </p:nvSpPr>
        <p:spPr bwMode="auto">
          <a:xfrm>
            <a:off x="5452534" y="76201"/>
            <a:ext cx="430389" cy="346075"/>
          </a:xfrm>
          <a:prstGeom prst="ellipse">
            <a:avLst/>
          </a:prstGeom>
          <a:noFill/>
          <a:ln w="762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800">
                <a:solidFill>
                  <a:srgbClr val="33CC33"/>
                </a:solidFill>
                <a:latin typeface="Albertus Medium" pitchFamily="34" charset="0"/>
              </a:defRPr>
            </a:lvl1pPr>
            <a:lvl2pPr marL="742950" indent="-285750" eaLnBrk="0" hangingPunct="0">
              <a:spcBef>
                <a:spcPct val="20000"/>
              </a:spcBef>
              <a:buChar char="–"/>
              <a:defRPr sz="2800">
                <a:solidFill>
                  <a:srgbClr val="FFFFFF"/>
                </a:solidFill>
                <a:latin typeface="Albertus Medium" pitchFamily="34" charset="0"/>
              </a:defRPr>
            </a:lvl2pPr>
            <a:lvl3pPr marL="1143000" indent="-228600" eaLnBrk="0" hangingPunct="0">
              <a:spcBef>
                <a:spcPct val="20000"/>
              </a:spcBef>
              <a:buChar char="•"/>
              <a:defRPr sz="2400">
                <a:solidFill>
                  <a:srgbClr val="FFFFFF"/>
                </a:solidFill>
                <a:latin typeface="Albertus Medium" pitchFamily="34" charset="0"/>
              </a:defRPr>
            </a:lvl3pPr>
            <a:lvl4pPr marL="1600200" indent="-228600" eaLnBrk="0" hangingPunct="0">
              <a:spcBef>
                <a:spcPct val="20000"/>
              </a:spcBef>
              <a:buChar char="–"/>
              <a:defRPr sz="2000">
                <a:solidFill>
                  <a:srgbClr val="FFFFFF"/>
                </a:solidFill>
                <a:latin typeface="Albertus Medium" pitchFamily="34" charset="0"/>
              </a:defRPr>
            </a:lvl4pPr>
            <a:lvl5pPr marL="2057400" indent="-228600" eaLnBrk="0" hangingPunct="0">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lgn="ctr" fontAlgn="base">
              <a:spcBef>
                <a:spcPct val="0"/>
              </a:spcBef>
              <a:spcAft>
                <a:spcPct val="0"/>
              </a:spcAft>
              <a:buFontTx/>
              <a:buNone/>
            </a:pPr>
            <a:endParaRPr lang="en-US" altLang="en-US" sz="1600" smtClean="0">
              <a:solidFill>
                <a:srgbClr val="333300"/>
              </a:solidFill>
              <a:latin typeface="Times New Roman" pitchFamily="18" charset="0"/>
              <a:cs typeface="Arial" pitchFamily="34" charset="0"/>
            </a:endParaRPr>
          </a:p>
        </p:txBody>
      </p:sp>
      <p:sp>
        <p:nvSpPr>
          <p:cNvPr id="2" name="Title 1"/>
          <p:cNvSpPr>
            <a:spLocks noGrp="1"/>
          </p:cNvSpPr>
          <p:nvPr>
            <p:ph type="ctrTitle"/>
          </p:nvPr>
        </p:nvSpPr>
        <p:spPr/>
        <p:txBody>
          <a:bodyPr/>
          <a:lstStyle/>
          <a:p>
            <a:endParaRPr lang="en-US"/>
          </a:p>
        </p:txBody>
      </p:sp>
    </p:spTree>
    <p:extLst>
      <p:ext uri="{BB962C8B-B14F-4D97-AF65-F5344CB8AC3E}">
        <p14:creationId xmlns:p14="http://schemas.microsoft.com/office/powerpoint/2010/main" val="17879547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2467"/>
                                        </p:tgtEl>
                                        <p:attrNameLst>
                                          <p:attrName>style.visibility</p:attrName>
                                        </p:attrNameLst>
                                      </p:cBhvr>
                                      <p:to>
                                        <p:strVal val="visible"/>
                                      </p:to>
                                    </p:set>
                                    <p:animEffect transition="in" filter="randombar(horizontal)">
                                      <p:cBhvr>
                                        <p:cTn id="7" dur="500"/>
                                        <p:tgtEl>
                                          <p:spTgt spid="62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99"/>
            </a:gs>
            <a:gs pos="100000">
              <a:srgbClr val="00CC00"/>
            </a:gs>
          </a:gsLst>
          <a:lin ang="2700000" scaled="1"/>
        </a:gra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
            <a:ext cx="626014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9598211"/>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000099"/>
            </a:gs>
            <a:gs pos="100000">
              <a:srgbClr val="33CC33"/>
            </a:gs>
          </a:gsLst>
          <a:lin ang="2700000" scaled="1"/>
        </a:gradFill>
        <a:effectLst/>
      </p:bgPr>
    </p:bg>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609600" y="228600"/>
            <a:ext cx="10363200" cy="1143000"/>
          </a:xfrm>
        </p:spPr>
        <p:txBody>
          <a:bodyPr/>
          <a:lstStyle/>
          <a:p>
            <a:pPr eaLnBrk="1" hangingPunct="1"/>
            <a:r>
              <a:rPr lang="en-US" altLang="en-US" sz="3900" dirty="0" smtClean="0">
                <a:solidFill>
                  <a:srgbClr val="00FF00"/>
                </a:solidFill>
                <a:latin typeface="Love Ya Like A Sister" panose="02000000000000000000" pitchFamily="2" charset="0"/>
              </a:rPr>
              <a:t>Why Should a Class Register?</a:t>
            </a:r>
          </a:p>
        </p:txBody>
      </p:sp>
      <p:sp>
        <p:nvSpPr>
          <p:cNvPr id="822275" name="Rectangle 3"/>
          <p:cNvSpPr>
            <a:spLocks noGrp="1" noChangeArrowheads="1"/>
          </p:cNvSpPr>
          <p:nvPr>
            <p:ph type="body" sz="half" idx="1"/>
          </p:nvPr>
        </p:nvSpPr>
        <p:spPr>
          <a:xfrm>
            <a:off x="101600" y="1447800"/>
            <a:ext cx="8839200" cy="3886200"/>
          </a:xfrm>
        </p:spPr>
        <p:txBody>
          <a:bodyPr/>
          <a:lstStyle/>
          <a:p>
            <a:pPr eaLnBrk="1" hangingPunct="1">
              <a:buClr>
                <a:srgbClr val="33CC33"/>
              </a:buClr>
              <a:buSzPct val="125000"/>
            </a:pPr>
            <a:r>
              <a:rPr lang="en-US" altLang="en-US" sz="3600" dirty="0" smtClean="0">
                <a:solidFill>
                  <a:schemeClr val="bg1"/>
                </a:solidFill>
                <a:latin typeface="Calibri" panose="020F0502020204030204" pitchFamily="34" charset="0"/>
              </a:rPr>
              <a:t> Local Extension/JMG office can better support</a:t>
            </a:r>
          </a:p>
          <a:p>
            <a:pPr eaLnBrk="1" hangingPunct="1">
              <a:buClr>
                <a:srgbClr val="33CC33"/>
              </a:buClr>
              <a:buSzPct val="125000"/>
            </a:pPr>
            <a:r>
              <a:rPr lang="en-US" altLang="en-US" sz="3600" dirty="0" smtClean="0">
                <a:solidFill>
                  <a:srgbClr val="FFFF66"/>
                </a:solidFill>
                <a:latin typeface="Calibri" panose="020F0502020204030204" pitchFamily="34" charset="0"/>
              </a:rPr>
              <a:t> Get a class registration certificate</a:t>
            </a:r>
          </a:p>
          <a:p>
            <a:pPr eaLnBrk="1" hangingPunct="1">
              <a:buClr>
                <a:srgbClr val="33CC33"/>
              </a:buClr>
              <a:buSzPct val="125000"/>
            </a:pPr>
            <a:r>
              <a:rPr lang="en-US" altLang="en-US" sz="3600" dirty="0" smtClean="0">
                <a:solidFill>
                  <a:schemeClr val="bg1"/>
                </a:solidFill>
                <a:latin typeface="Calibri" panose="020F0502020204030204" pitchFamily="34" charset="0"/>
              </a:rPr>
              <a:t> It’s free</a:t>
            </a:r>
            <a:r>
              <a:rPr lang="en-US" altLang="en-US" sz="3600" dirty="0" smtClean="0">
                <a:solidFill>
                  <a:schemeClr val="bg1"/>
                </a:solidFill>
                <a:latin typeface="Calibri" panose="020F0502020204030204" pitchFamily="34" charset="0"/>
              </a:rPr>
              <a:t>, doesn’t </a:t>
            </a:r>
            <a:r>
              <a:rPr lang="en-US" altLang="en-US" sz="3600" dirty="0" smtClean="0">
                <a:solidFill>
                  <a:schemeClr val="bg1"/>
                </a:solidFill>
                <a:latin typeface="Calibri" panose="020F0502020204030204" pitchFamily="34" charset="0"/>
              </a:rPr>
              <a:t>obligate youth to</a:t>
            </a:r>
            <a:br>
              <a:rPr lang="en-US" altLang="en-US" sz="3600" dirty="0" smtClean="0">
                <a:solidFill>
                  <a:schemeClr val="bg1"/>
                </a:solidFill>
                <a:latin typeface="Calibri" panose="020F0502020204030204" pitchFamily="34" charset="0"/>
              </a:rPr>
            </a:br>
            <a:r>
              <a:rPr lang="en-US" altLang="en-US" sz="3600" dirty="0" smtClean="0">
                <a:solidFill>
                  <a:schemeClr val="bg1"/>
                </a:solidFill>
                <a:latin typeface="Calibri" panose="020F0502020204030204" pitchFamily="34" charset="0"/>
              </a:rPr>
              <a:t> complete program</a:t>
            </a:r>
          </a:p>
          <a:p>
            <a:pPr eaLnBrk="1" hangingPunct="1">
              <a:buClr>
                <a:srgbClr val="33CC33"/>
              </a:buClr>
              <a:buSzPct val="125000"/>
            </a:pPr>
            <a:r>
              <a:rPr lang="en-US" altLang="en-US" sz="3600" dirty="0" smtClean="0">
                <a:solidFill>
                  <a:srgbClr val="FFFF66"/>
                </a:solidFill>
                <a:latin typeface="Calibri" panose="020F0502020204030204" pitchFamily="34" charset="0"/>
              </a:rPr>
              <a:t> Allows youth in your group to earn certification and recognition</a:t>
            </a:r>
          </a:p>
          <a:p>
            <a:pPr eaLnBrk="1" hangingPunct="1">
              <a:buClr>
                <a:srgbClr val="33CC33"/>
              </a:buClr>
              <a:buSzPct val="125000"/>
            </a:pPr>
            <a:endParaRPr lang="en-US" altLang="en-US" sz="3600" dirty="0" smtClean="0">
              <a:solidFill>
                <a:schemeClr val="bg1"/>
              </a:solidFill>
              <a:latin typeface="Calibri" panose="020F0502020204030204" pitchFamily="34" charset="0"/>
            </a:endParaRPr>
          </a:p>
        </p:txBody>
      </p:sp>
      <p:pic>
        <p:nvPicPr>
          <p:cNvPr id="201732" name="Picture 4" descr="mantisleft"/>
          <p:cNvPicPr>
            <a:picLocks noGrp="1" noChangeAspect="1" noChangeArrowheads="1"/>
          </p:cNvPicPr>
          <p:nvPr>
            <p:ph sz="half" idx="2"/>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6656212" y="3019478"/>
            <a:ext cx="2487788" cy="3838575"/>
          </a:xfrm>
        </p:spPr>
      </p:pic>
    </p:spTree>
    <p:extLst>
      <p:ext uri="{BB962C8B-B14F-4D97-AF65-F5344CB8AC3E}">
        <p14:creationId xmlns:p14="http://schemas.microsoft.com/office/powerpoint/2010/main" val="457072266"/>
      </p:ext>
    </p:extLst>
  </p:cSld>
  <p:clrMapOvr>
    <a:masterClrMapping/>
  </p:clrMapOvr>
  <p:transition>
    <p:blinds dir="vert"/>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205826" name="Picture 4" descr="http://business.pinterest.com/wp-content/uploads/2012/11/pinterest_badge_red.png">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5470" y="3365557"/>
            <a:ext cx="1591733"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7"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044" y="2035232"/>
            <a:ext cx="20828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Rectangle 7"/>
          <p:cNvSpPr>
            <a:spLocks noChangeArrowheads="1"/>
          </p:cNvSpPr>
          <p:nvPr/>
        </p:nvSpPr>
        <p:spPr bwMode="auto">
          <a:xfrm>
            <a:off x="1862667" y="3925944"/>
            <a:ext cx="52729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l" eaLnBrk="1" hangingPunct="1">
              <a:spcBef>
                <a:spcPct val="0"/>
              </a:spcBef>
              <a:buFontTx/>
              <a:buNone/>
            </a:pPr>
            <a:r>
              <a:rPr lang="en-US" altLang="en-US" sz="2500" smtClean="0">
                <a:solidFill>
                  <a:srgbClr val="C00000"/>
                </a:solidFill>
                <a:latin typeface="Arial Black" pitchFamily="34" charset="0"/>
                <a:cs typeface="Arial" pitchFamily="34" charset="0"/>
              </a:rPr>
              <a:t>www.pintrest.com</a:t>
            </a:r>
            <a:r>
              <a:rPr lang="en-US" altLang="en-US" smtClean="0">
                <a:solidFill>
                  <a:srgbClr val="C00000"/>
                </a:solidFill>
                <a:latin typeface="Arial Black" pitchFamily="34" charset="0"/>
                <a:cs typeface="Arial" pitchFamily="34" charset="0"/>
              </a:rPr>
              <a:t>/jmgkids</a:t>
            </a:r>
          </a:p>
        </p:txBody>
      </p:sp>
      <p:sp>
        <p:nvSpPr>
          <p:cNvPr id="205829" name="AutoShape 14" descr="https://twimg0-a.akamaihd.net/profile_images/2284174758/v65oai7fxn47qv9nectx.png"/>
          <p:cNvSpPr>
            <a:spLocks noChangeAspect="1" noChangeArrowheads="1"/>
          </p:cNvSpPr>
          <p:nvPr/>
        </p:nvSpPr>
        <p:spPr bwMode="auto">
          <a:xfrm>
            <a:off x="4545190" y="-144463"/>
            <a:ext cx="270933"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l" eaLnBrk="1" hangingPunct="1">
              <a:spcBef>
                <a:spcPct val="0"/>
              </a:spcBef>
              <a:buFontTx/>
              <a:buNone/>
            </a:pPr>
            <a:endParaRPr lang="en-US" altLang="en-US" sz="1800" smtClean="0">
              <a:solidFill>
                <a:srgbClr val="000000"/>
              </a:solidFill>
              <a:latin typeface="Arial" pitchFamily="34" charset="0"/>
              <a:cs typeface="Arial" pitchFamily="34" charset="0"/>
            </a:endParaRPr>
          </a:p>
        </p:txBody>
      </p:sp>
      <p:sp>
        <p:nvSpPr>
          <p:cNvPr id="205830" name="AutoShape 16" descr="https://secure.gravatar.com/avatar/2f4a8254d032a8ec5e4c48d461e54fcc?s=420&amp;d=https://a248.e.akamai.net/assets.github.com%2Fimages%2Fgravatars%2Fgravatar-org-420.png"/>
          <p:cNvSpPr>
            <a:spLocks noChangeAspect="1" noChangeArrowheads="1"/>
          </p:cNvSpPr>
          <p:nvPr/>
        </p:nvSpPr>
        <p:spPr bwMode="auto">
          <a:xfrm>
            <a:off x="0" y="-122238"/>
            <a:ext cx="270933"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l" eaLnBrk="1" hangingPunct="1">
              <a:spcBef>
                <a:spcPct val="0"/>
              </a:spcBef>
              <a:buFontTx/>
              <a:buNone/>
            </a:pPr>
            <a:endParaRPr lang="en-US" altLang="en-US" sz="1800" smtClean="0">
              <a:solidFill>
                <a:srgbClr val="000000"/>
              </a:solidFill>
              <a:latin typeface="Arial" pitchFamily="34" charset="0"/>
              <a:cs typeface="Arial" pitchFamily="34" charset="0"/>
            </a:endParaRPr>
          </a:p>
        </p:txBody>
      </p:sp>
      <p:sp>
        <p:nvSpPr>
          <p:cNvPr id="205831" name="AutoShape 18" descr="https://secure.gravatar.com/avatar/2f4a8254d032a8ec5e4c48d461e54fcc?s=420&amp;d=https://a248.e.akamai.net/assets.github.com%2Fimages%2Fgravatars%2Fgravatar-org-420.png"/>
          <p:cNvSpPr>
            <a:spLocks noChangeAspect="1" noChangeArrowheads="1"/>
          </p:cNvSpPr>
          <p:nvPr/>
        </p:nvSpPr>
        <p:spPr bwMode="auto">
          <a:xfrm>
            <a:off x="135470" y="30163"/>
            <a:ext cx="27093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l" eaLnBrk="1" hangingPunct="1">
              <a:spcBef>
                <a:spcPct val="0"/>
              </a:spcBef>
              <a:buFontTx/>
              <a:buNone/>
            </a:pPr>
            <a:endParaRPr lang="en-US" altLang="en-US" sz="1800" smtClean="0">
              <a:solidFill>
                <a:srgbClr val="000000"/>
              </a:solidFill>
              <a:latin typeface="Arial" pitchFamily="34" charset="0"/>
              <a:cs typeface="Arial" pitchFamily="34" charset="0"/>
            </a:endParaRPr>
          </a:p>
        </p:txBody>
      </p:sp>
      <p:sp>
        <p:nvSpPr>
          <p:cNvPr id="205832" name="AutoShape 20" descr="https://secure.gravatar.com/avatar/2f4a8254d032a8ec5e4c48d461e54fcc?s=420&amp;d=https://a248.e.akamai.net/assets.github.com%2Fimages%2Fgravatars%2Fgravatar-org-420.png"/>
          <p:cNvSpPr>
            <a:spLocks noChangeAspect="1" noChangeArrowheads="1"/>
          </p:cNvSpPr>
          <p:nvPr/>
        </p:nvSpPr>
        <p:spPr bwMode="auto">
          <a:xfrm>
            <a:off x="270934" y="182563"/>
            <a:ext cx="27093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l" eaLnBrk="1" hangingPunct="1">
              <a:spcBef>
                <a:spcPct val="0"/>
              </a:spcBef>
              <a:buFontTx/>
              <a:buNone/>
            </a:pPr>
            <a:endParaRPr lang="en-US" altLang="en-US" sz="1800" smtClean="0">
              <a:solidFill>
                <a:srgbClr val="000000"/>
              </a:solidFill>
              <a:latin typeface="Arial" pitchFamily="34" charset="0"/>
              <a:cs typeface="Arial" pitchFamily="34" charset="0"/>
            </a:endParaRPr>
          </a:p>
        </p:txBody>
      </p:sp>
      <p:sp>
        <p:nvSpPr>
          <p:cNvPr id="205833" name="AutoShape 22" descr="https://secure.gravatar.com/avatar/2f4a8254d032a8ec5e4c48d461e54fcc?s=420&amp;d=https://a248.e.akamai.net/assets.github.com%2Fimages%2Fgravatars%2Fgravatar-org-420.png"/>
          <p:cNvSpPr>
            <a:spLocks noChangeAspect="1" noChangeArrowheads="1"/>
          </p:cNvSpPr>
          <p:nvPr/>
        </p:nvSpPr>
        <p:spPr bwMode="auto">
          <a:xfrm>
            <a:off x="406400" y="334963"/>
            <a:ext cx="27093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l" eaLnBrk="1" hangingPunct="1">
              <a:spcBef>
                <a:spcPct val="0"/>
              </a:spcBef>
              <a:buFontTx/>
              <a:buNone/>
            </a:pPr>
            <a:endParaRPr lang="en-US" altLang="en-US" sz="1800" smtClean="0">
              <a:solidFill>
                <a:srgbClr val="000000"/>
              </a:solidFill>
              <a:latin typeface="Arial" pitchFamily="34" charset="0"/>
              <a:cs typeface="Arial" pitchFamily="34" charset="0"/>
            </a:endParaRPr>
          </a:p>
        </p:txBody>
      </p:sp>
      <p:pic>
        <p:nvPicPr>
          <p:cNvPr id="205834" name="Picture 24" descr="http://takedesigns.com/wp-content/uploads/2012/11/design2.png">
            <a:hlinkClick r:id="rId6"/>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47351" y="639820"/>
            <a:ext cx="1126067"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2" descr="http://www.sla-ecommerce.com/Portals/178874/images/Red%20Pin.jpg">
            <a:hlinkClick r:id="rId8"/>
          </p:cNvPr>
          <p:cNvPicPr>
            <a:picLocks noChangeAspect="1" noChangeArrowheads="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784176" flipH="1">
            <a:off x="6232878" y="2224272"/>
            <a:ext cx="3007077"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239551">
            <a:off x="6739495" y="1497013"/>
            <a:ext cx="217593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7" name="Rectangle 7"/>
          <p:cNvSpPr>
            <a:spLocks noChangeArrowheads="1"/>
          </p:cNvSpPr>
          <p:nvPr/>
        </p:nvSpPr>
        <p:spPr bwMode="auto">
          <a:xfrm>
            <a:off x="1800606" y="2593975"/>
            <a:ext cx="6173485"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l" eaLnBrk="1" hangingPunct="1">
              <a:spcBef>
                <a:spcPct val="0"/>
              </a:spcBef>
              <a:buFontTx/>
              <a:buNone/>
            </a:pPr>
            <a:r>
              <a:rPr lang="en-US" altLang="en-US" sz="2300" smtClean="0">
                <a:solidFill>
                  <a:srgbClr val="3366FF"/>
                </a:solidFill>
                <a:latin typeface="Aharoni" pitchFamily="2" charset="-79"/>
                <a:cs typeface="Aharoni" pitchFamily="2" charset="-79"/>
              </a:rPr>
              <a:t>www.facebook.com/</a:t>
            </a:r>
            <a:r>
              <a:rPr lang="en-US" altLang="en-US" sz="2300" smtClean="0">
                <a:solidFill>
                  <a:srgbClr val="0000FF"/>
                </a:solidFill>
                <a:latin typeface="Aharoni" pitchFamily="2" charset="-79"/>
                <a:cs typeface="Aharoni" pitchFamily="2" charset="-79"/>
              </a:rPr>
              <a:t>juniormastergardener</a:t>
            </a:r>
          </a:p>
        </p:txBody>
      </p:sp>
      <p:sp>
        <p:nvSpPr>
          <p:cNvPr id="205838" name="Rectangle 17"/>
          <p:cNvSpPr>
            <a:spLocks noChangeArrowheads="1"/>
          </p:cNvSpPr>
          <p:nvPr/>
        </p:nvSpPr>
        <p:spPr bwMode="auto">
          <a:xfrm>
            <a:off x="1930400" y="1104956"/>
            <a:ext cx="50667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l" eaLnBrk="1" hangingPunct="1">
              <a:spcBef>
                <a:spcPct val="0"/>
              </a:spcBef>
              <a:buFontTx/>
              <a:buNone/>
            </a:pPr>
            <a:r>
              <a:rPr lang="en-US" altLang="en-US" sz="2500" smtClean="0">
                <a:solidFill>
                  <a:srgbClr val="66CCFF"/>
                </a:solidFill>
                <a:latin typeface="Arial Black" pitchFamily="34" charset="0"/>
                <a:cs typeface="Arial" pitchFamily="34" charset="0"/>
              </a:rPr>
              <a:t>www.twitter.com</a:t>
            </a:r>
            <a:r>
              <a:rPr lang="en-US" altLang="en-US" smtClean="0">
                <a:solidFill>
                  <a:srgbClr val="66CCFF"/>
                </a:solidFill>
                <a:latin typeface="Arial Black" pitchFamily="34" charset="0"/>
                <a:cs typeface="Arial" pitchFamily="34" charset="0"/>
              </a:rPr>
              <a:t>/jmgkids</a:t>
            </a:r>
          </a:p>
        </p:txBody>
      </p:sp>
      <p:pic>
        <p:nvPicPr>
          <p:cNvPr id="19" name="Picture 2" descr="http://www.istrategyconference.com/app/media/photos/blog/a_spell_the_word_retweet.png">
            <a:hlinkClick r:id="rId11"/>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rot="774357">
            <a:off x="7198078" y="331792"/>
            <a:ext cx="1212144"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40" name="Rectangle 1"/>
          <p:cNvSpPr>
            <a:spLocks noChangeArrowheads="1"/>
          </p:cNvSpPr>
          <p:nvPr/>
        </p:nvSpPr>
        <p:spPr bwMode="auto">
          <a:xfrm>
            <a:off x="1794934" y="5334056"/>
            <a:ext cx="58961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en-US" altLang="en-US" b="1" smtClean="0">
                <a:solidFill>
                  <a:srgbClr val="663300"/>
                </a:solidFill>
                <a:latin typeface="Aharoni" pitchFamily="2" charset="-79"/>
                <a:cs typeface="Aharoni" pitchFamily="2" charset="-79"/>
              </a:rPr>
              <a:t>www.instagram.com/jmgkids</a:t>
            </a:r>
          </a:p>
        </p:txBody>
      </p:sp>
      <p:sp>
        <p:nvSpPr>
          <p:cNvPr id="205841" name="AutoShape 2" descr="data:image/jpeg;base64,/9j/4AAQSkZJRgABAQAAAQABAAD/2wCEAAkGBxQTEhUUEhQWFhQVFBUWFRcUFBgUFRQVFBwXFxQUFBQYHCggGBolHBQVITEhJSksLi4uGB8zODMsNygtLisBCgoKDg0OGhAQGywcHx0sLCwsLCwsLCwsLCwtLjIsLCwsLCwvLCwsLCwsLSwsLCwsLCwsLCwsLCwsLCwsLCwsLP/AABEIAOEA4QMBIgACEQEDEQH/xAAcAAABBQEBAQAAAAAAAAAAAAAFAAMEBgcCAQj/xABHEAABAwIBBwQPBwMEAgMAAAABAAIDBBEhBQYSMUFRcRNhgZEHFBUiIzJCUnOSobGywdEkM1NicoLwNNLhJVSiwhZDROLx/8QAGwEAAwEBAQEBAAAAAAAAAAAAAAECAwQGBQf/xAAuEQACAgEDAgUDAwUBAAAAAAAAAQIRAxMhMQRBBRJRYcEUcYFyscIkMjM08SP/2gAMAwEAAhEDEQA/ANxSSSQAkkkCy/nVT0gtI677XEbLF/SPJ6UDSbdIOpLK6vskzPvyTGRjG1+/dzXOAB6ENmz0qtfKu6AAPYFlrR83l7lzxShFyfY2a6V1jLs9KvRJ03/y3MlT571TjYvdj7F3dP0mTPFyh22ON9TBGzXSusR/87qrfeP9n0XYz5qvxHdP/wCLi1Ed+hL1NruldYuzPqp893WOtONz4qfPd1/NGqg+nkbJdK6yAZ7VHnu69vUum561G17rcUtVB9PI126V1kQz0qMLvdr3/wCF4c9ajz3fzejVQtCRr10rrHXZ71PnuXDs+KkeW7rA9iNVD0JGy3SusVdn1VbJHJp2fdX+I72fwJ6iDQkbfdK6wt2f9Xsld7PomndkCr/Ff1j6J6iFov1N5SWDM7IVXf713Ta3VZGMm9lCcGzwyQc40Cf3Nw9iPOhaLNhSVczfzyp6mzQdCQ+Q8i5O5rtTvfzKxAq07M2muT1JJJAhJJJIASRSVfz1y6KSnc8W0z3sd8e/N7EjcLE9CBpWAc/89u17wwHwvlPwIjuL2H5sRwWUVMr3k3JJOJJxJJ1kk61DrKkyOJJvckk7STiSSjva+KxlI+14b0ym37US8iZK0mAnbf3lGKjJAs3DaUUzZphyDD+r3lEq6IAN6V8PHncus8vu/k5fFl5MWRLs/kq9Rk4aBw2D3hQaekAcOKstePBu6PeEIiHfDivf+DOsEvu/2R4ycnZV+17k4bT7ynG0t9nNj/OKltGJ2C56rnFPaIsb4D3gbl5aUtz2yWyIYpevUnxTWAvu/mClsAvq369l8DxKcZb+c/uUWBFbSXJwwN9/8CcZSc3sH82KWHYi5+q6AGrXw/ylZJE7UG7bfq5k2+lG72m3Wp7gPZuXrhzdATsQLdSjd1XTTqTm2Hb7EUdx32t7kw9otq96LKBT6fh0fRRpIQPptRSbb7tSE5bqdCMm+J1ncLXPsVRbYPZEKeVjTiRzgYqM+pj3/NVGaZ0huThsGwf5T0cDbY26cF1LF6s45dR7FkNRH5w6iuDUM2GyBNbGdrf5uSmpBuT0/cn6j2LPSVxBwP1Wr5h586RbBUOvezWPOu+oNedvMetYDk6cseGk96Tb9JOohWWKYt2cVLXlZqmskdz6kBXqpvY2zj7Zg0Hm8kVmne5p8Rx57Ajo51clojmap0JJJJAhLFezFlUuqGRA4Rsvr8p+u/PYBbQ84FfOfZBnLsoz32OA6A1qib2NcSuQFiGHQVcXtsVUWalb5j3y55M9R4It5/j5Lrm1/Ts4u95T+UDq6VGza/p2cXe8p/KbvF6V57p/9/8AMvk+P45/jy/f+QMrneDd0e8IRA/vgiVa7vHfzaEJhPfDoX6R4Lvgn+r4R4aXILLrXvbWdtr4rtp33w3KI52J/Ubdaca7HCw+XErysuT3UeETYne3E39mv+YpwP59e5MAnffZh/MF0Hauv+c6gGiTynH+c6c0terWQowcfkeK95S1/pfj1XQTRKDz8l5JIMcVHB5964L+br+qBUOmTVYDWbcE05+G23vKb0+F8dm5cufuQOjyR+/3qvZ1jwOrZJ8KOPPOgmcn3R/S8/8AErSHKFP+1lFibYJ2M7Xa9x1D/POuNIaK6e267mfLXJKjN9ern1KyZLybFNT8nE0ma93E2GgfJs78M6rb8bIPFETEwaAGJu4eMbWtfcpkALGktcWki1w6xNyMOsBaQgx5I7Al1KRI24xDxcbiDijdQOZR6toEjQPPb71KrRZxXNl2Zt0+8WWTsXZWMVcxt7CQGM3OBviPa0L6CaV8sZBnLaqAj8aP4gvqSnPehOHAsq3HEkklZkcy6jwXzXn0f9RqfSD4Wr6Ul1HgvmjPx3+o1PpB8LVnk4NsH9xBjvY8CrdMcVTWPwPA+5W+V2K5pHqfBOZ/j5Lvm1/Ts4u+Ip7KmpvEqLm277Ozi73lPZVkwb0/Jee6d/1/5l8nx/HV/wCWX7/yBlce8dzD5hCIDiOKI5Ql8G7gPeEIhl74cV+meBK+nn+p/sjwrAxOLtfjH3p1h+mFtm5QjJicdbj7042fD+dS8pLlnuY8IINffZbjzpxsnRzKCyYcfptTkUhcdEBzifJaCSd1gMVNFMmiTV1nHftXtxu2e3mRGjzVrJMTFyYP4rhHhs73WOpEosxJzrmhGGq7z/1VLHJ9jF5YLuVtzvdbguHv143tuVnlzDnAwlhPS9vvCF1ma1XGCeR5QDbE4Sf8R33UEacl2BZYPuCi73rl7v5zJmR5BIcCCBYgghw4g4hN8rgpo0Q69269/wCbUJy790/9D/hKnOkUeWzgQRgRiN4OB9l1UdmKStUUCLFdthxs7oOw9O9P1mT3wuIsS2/euAJBHPuKegkFrEdBF13bNbHynFxY/RUwGs4c5wRGGnBs9v3bTpXPluHiho2tGu+8BD4jGMdBuGrvb+xO1eUydhPQU4yaM5+Z8Hks15WDe9vvCJ5V8dw4e4IdkLJ75JWySAtY03GkLFzhqsNw135lLylPpPcRqvr4YLnyO5Hdgg4w37jWSv6mH00XxtX1XS+KF8o5Ld9og9NF8bV9XUvihVAzzdh1JJJaGJzLqPBfMefzv9SqvSD4Wr6cl1HgsQy5kGmmrp3Swh7jJiSXDYBsPMonwa4nTM4M9gTzI9VZQeSdBrj+hpdbiQMCrhX5nULKeWRtK3Tawlp0nmzthtpKV2L3yRRVoaSAY9JtvxNFw0h+azWrNQi3udmPrs2GMlj2ut/t/wBKdQ52zRsDADhfbvN05NnZM+174c4VyyXmjRObR8pFOX1ML3PPLENa9jY3Oc7aCS42AwxNxgvMk5oUhYA5sj5uWlaQZeRc6ONzwORBGjJcNbfEaziLWWa6TCp+dRV+py5c08qayO75KPJluRwLSXY8P5sSpqt9wQScb2eBjwcNS0GfJkDqeiibTODpJX3GmGOGhpGTlXgG50WEc3OmM48j00dNy0TGtcyXk3iOV0zMCWuuXAEOBFivoYOqzdOqxulzRyfTYXtRmPbJJOBBubi2o31FdsnO49RWk5m5r5OrIJZ6mnY5zJCHPLnC4DWkXAOuxRGkzZoKWQ1EdOyJzRdukSeSaPKdpEjT92G1cbx3ud6z1tQBzbzIfIBJVExsIBEY+9cDj31xaMdZ5gjeU87MnZLaWNsHj/1wjTlP63k36ys6z57JskrnQ0biyLEOl1Pk/SfJbr5zzLO2Rkm5xJxPPzlawxpcGGTK5cmrZQ7MFRISKWBkY2OlJe71Rh7VAGemVZDftoM5mQst7QVWsjUYOwngLq85HoALXZ1uC7ceGFXI48mZrgHjO3KzMe2g/mfCy3sAU6h7LFTGbVMDJBtdCSx3qnBFa+iaW/djocFS8tUDdxHEJzxY2riTDPK6aNNydnXk/KgDHWL/AMOYaErT+R4N+ooNnFmXIy76UmVg1xn75o5rC0g4WPMVjdZTFruGoj3hXnMnslyQFsVYS+HU2TEyR/q85vtXFPGnyduPK1wQ3zncT1pp05BuL3Wr1+bdDVvFS6njmc4XdYkCZpx0mlpHhPi1a8USpOxxkiRoeylYWuFwdJ/92HBY6XudD6j2MYGUN7T0fQpd0wNTXda2w9i/JX+0b67/AO5cnsYZL/2jfXf/AHJ6XuL6l+hindm3kHrXnd38hW0nsZZL/wBmz15P7k0/sa5L/wBmz15P7ktJD+pfoYlVZYe4WGA2naUOdNxW7ydjnJg/+Iz15P7kOrMwsnNGFK313/3J+RIl5m+xjuSX/aYPTw/G1fW1L4oWBz5u0sc8ZjhDSJYyLOdgQ4EbVvlL4oWkTLI7HUkklRmcy6jwWQ15+2z+k+QWvS6jwWQ1/wDWz+k+QUT4NMXJYqeBr4yx3iuaWngcCqFlOurMnuMZfJGwm4kjY3k5dgcS5h0X2GLbrQMnHAIs1oIsQCNxFx1KEUzE3Z6zgNAqpLNADRaPvbDRHkY4YY3Tf/nFUL2rJRr8zyjpE20LA3Jx1jZZbrHQxfhx+o36KQygi/Cj9Rv0VIk+eIc7p2MbGyqkaxjg5rQWkhwOkDpuaXnHEi9jc3BuVJZnFlCtJhjlmn5QgGNkbNA4i2kWs8G0WBJuBvX0EKCL8KP1G/Rc1b2wRvcxrRYYBoA0nHBow5yFQrKfm/kw0dO2nLg5zHF8pGp9Q/G3O2NuiOc23LLOynngZXmkhd4Np8K4H7x41tv5o9p4K+Z85bNJSPeD4Q+DjO+R9y53xOWANxKcUKTo7hajlFQi2k/AbBqJ47lBoodp1DVzlPy1R1LZUjCTb4LJSVYbg0ADcEfybXKiZPkLjZuO8nUFacnwec89GAVKTkc8oMsVbXYIHVZQBwNiNxT9VGLd68+9ApIXueGW1+UNQG87k2mhLG3yRq6ha67mdLf7foq5Vxblc8rZKdEzlIyS1o7++7z/AKoDVQaQ0h+76rORtjdB7sY53mnkFNM7wMju8JP3Tzq16mk24FbXQVvJS3/9crgHbmSnU8cz9R/MB5y+X6mGxW29j/LPblFoyEl7ByUh26u8k42AN94WTOpO0a6DcLwoRm3XmSIB/jtJY/8AUw2PXa/SixKBHDkw9PuTDypYyLMg+UdRRaYoNlE4FJlopOUfvo/Ss+ILaaXxQsUyj99H6RnxBbXS+KFURZB1JJJUZnMuo8Fj+UD9tn9J8gtgl1Hgseyh/Wz+k+QUT4NcXJZsnHBGISg2T9SLwrNFMmxlSGFRY1IYVRA+0oLnNPbk273F3qC49pajLSqvnK/w7Rujd7XN+ioS5Md7MVfeSGAHBrTIeLsB7AVRKeJWLsmS3yjIDqDIgOGiD7yUIpmauIW0FsZzY5L3oDRs9+1Q5GkkNGs6zuG1S5cSuKdvfPO6wHz9yJcmaCFHIGANbqCKU86r8T8UYyfYkAm19qqJSiT5J0zDlN0btIY7wdThuKcylEGHRBuRr5kFndirnaNPIi/ZPfJUtIj0YoTcabrPkdsc1jAbNtvd1KtV2TOQmdFrbhok+U1w28+sdCjZMyzLAw8naxe098L22G3HDqRGWR8rtKRxcdXAbgAs5NMxlGgJW0OB5kb7FdSYqx0Z1TRkfuju5vsLk/PS3B4BDs3To5Qp7fjNB/d3tvaoa2DFPejacjT6FS9uyRrX/ub3jvYG9at11RZXaNRCd4kb8J+Su0LrhZm7PXlR5CnnlRpCkwRGmKDZROBRaYoNlE4FSzRFLygfDR+lZ8QW20vihYhX/fR+lZ8QW30vihXAnIOpJJKzM5l1Hgsfyj/Wz+k+QWwS6jwWO5SP22f0nyCjJwa4uSy5POCLxFBsnnBF4iskWyZGVJYVFjKkMKpGbH2lVLOR1qhvOxw6iCrW0qp5497JE/c6x4Ow99lQLkwvsoRWr3nzmROHq6P/AFKAUkhFrHar12XaH7mcfmiPHx2/91n8DlrBmc1uTTPjiF7Tzt0njVqKZfrvvTUmBDhs18E2Z0SmyC+tFKOdtxc3F8bHGyCPZfEal3ESE06NIljrKmMklmDdxN0KnnbfWFFc8puOK5RKVml7Bbl2hrRidJ7Wiw2lWJk24Kq5PGnIHeTHcN53HWehWOmdchJMwyMn1bzo/tCGZtR6VfTgfjNPqnSPsBUqvnAapXY3peUrC/ZExzul3eN97upOXBniW5oWUn+HgHO8+wBXelPehZ9PLp1jWjyGjrcb+4BX6n8ULA6mOPKjSFOyFRpHJMERpnIPlA4FFJ3IPlA4FS2aIp9afDR+lZ8QW4UvihYdWHw0fpWfEFuNL4oWkOCMg6kkkrMzmXUeCxzKf9bP6T5BbHLqPBY1lT+un9J8goycGuLkseTjgjEJQbJ+oIxCsUWyZGU+wqNGVIYVaIY8CgGeMGnCd9kcJUDKLdJpHMmJGc5UohW0bojbTI72/kys8U827gSsS0S1xBBBBIIIsQRgQQdRBW1vkNPOQfEeceY7Cqr2R82ib1cQvgOWaNmzlRzatLdr3q4MJxKQ03C9aFHgdjiiccWkMFrVnO9iHyZb4uI2tPyTjKlvlAtPOPmpgpinW06VApEA1LNlzwBSZG5+vvG/8j9ETbTrttOgfnRxCA0AAWA2KfTS2Fymm01sXIdXVdsAkTfm4JNfW3NlpGYdEKakMr8HTASOJwIjaDyYPQ4u/cqHmTkE1UunIPARuGnfy3axEPYTzcVd858p6REDNuMltjdjOn5KJSNoQoJ5pXlmdKfKcTwGwdQC0cHBVDM+i0IwTrKtWmostnsjlGkcu3uTEhUtjRHmKEZQOBRSYoRXnBSUio1Z8NH6SP4gt0pfFCwqp++j9Kz4gt1pfFC2hwRkHUkklZmcy6jwWNZUP26f0nyC2WXUeCxjKx+3T+k+QUZODXFyWPJ5wReEoLk44BGISsUWybGU80qNGU+0qiB4lRJwpF0zKExFMzqybptJAVbyTlXQPJS8Gk7fylaFXR3BVCziyRrICC0VjOrMg3M1G241uhGtu0mLe38usbLqo0k+ibHAg2IOBBGsEbFfaHLUkB0X3c0c+I4KfWUNFXDSeByh1yMIZLuGkbWf+4HUtYzozlCypUlQ060Ugp4jtTNVmHMzGCdjxsEgMTv+zfaFCORMosw7Xc7nY5jx/wAXLojlj3OaeB9g06kiG1Q6ipjb4oUHuVlE4dqvH6rNHWXAKRT5m1kn3skcI299yjh+1lx7UpZIdkTHp33BGUcoc6l5uZqy1REkmlFAcdOw0pOaIH4iLcVZ6DNijpe/lPLOGOlNYMB3iG5HrEpnKudhf3sHDTOoD8o2+5YSlZ1QxqIUynlSOljbBA0AgWYwXIaDrc47TtudZUfNfJrpH6TsbnScTtJQnI2S3SPubkk4k4k8Vp2RKERtAAWbZoG6KPRaAFL0lHjTt1FiE8piQrt7kxI5IYxMUJrzgicpQmvOBQUiqVJ8PH6VnxBbvS+KFg0/38fpY/iC3ml8ULaHBnk5HUkklZmcy6jwWK5XP26f0nyC2qXUeCxPLJ+3T+k+QUZODXFyWLJzsAjERQLJzsEZhcsTRk1jk+0qKwp5pTIHwV49cgr0lMRDqWIHX091YpAh1VEgpFAytkkHUFV6qgcw3bcHeDZaZW0yB1dJdNMdWU+HLdRHhpaQ/MPmpTc75B40YPAqfUZOG5QZMkhVYqZ47PJ+yMdJ/wAKJPnNUv1WbwFypHcgKRDksbkWKmAhDJKbvc55/McOgakeyVkW5F0VpMngbEdoqVS2Oh7JNCGDAKxUzFDpYkRiCkB9q9JXIK8JSEePKYkKcc5MSFAxiUoTXuwRKZyEV7sEikViY+Hj9LH8QW+UvihYDIfDx+lj+ILfqXxQt4cGWTkdSSSVmZzJqKw/L5tXT+kv1gLcXBYz2Qqbkq3S2SNB6WYH2aKifBpj5J2TZMAjUL1Vcl1CPwTLA2aC8b081yHRSqSyRBNEwOXWkowkXQemKh0lMStXemuHORYUD6iG6F1FMj0gUWWJFjKzNSKI+kVmlp1HdSp2MrwpFIho0YFKno6ZFgQqalROngTkcKkMakIcianwU0CvdJIQ7pLkuTReuHSIChxzlGlevJJVFllSsdHM0iEV8mBUyeVBMoz4IRSBQdeeIDbLH8QX0FS+KFg+adNy1dE3WGkyHg3V7S1b1E2wC6IcGOTk7SSSVmYlS+yTkMzwaTBeSM6bee2tvSPkrom5ow4EFDGnR8/ZMq7KzUdXdeZ9ZpPikdPA0lpN3saNW97R7wq1Q5R51zyjR0xkpIvEU6ksmVZp8oBTo64b1A6D7Zk4JkEbWDenRWBFioL8qveUQgVgXQrAixUFC5ckod26N697cCLCiW4LgtUftsb1yasIsKJOiugFDNWN687cG9FjoIAr3TQ01o3rk1o3osKCnKLkzIYa0b026tCBUE3TJp8yGurQmn1oSHQQfMoss6hSVo3qDUV4TodEypqVXco1S8rK/nRjMzNV9XI2SVpEIIIBH3v/ANferjEUpJFp7FOQi1hqHizpbaN9YYNXXr6lpSYo6cMaGgak+t0qOZu3YkkkkxCSSSQA1PAHixCoGc3Y9ZIS+Hwbztb4p/U35haIkk1Y02uDA6vN+rhOMemBtYb+w2KjCeVuBjkH7HfRfQElM12sKO7JcZ2KHjRosrMMbWSeY/1HfRditk8yT1HfRbd3Jj3JdyY9yNND1mYl29J5knqO+i97ek8x/qO+i2zuTHuS7kx7kaaFqsxPt6TzH+o76L3t6TzH+o76La+5Me5LuTHuRpoNVmKdvSeY/wBR30S7ek8x/qH6La+5Me5LuTHuRpoNVmJmuk8x/qO+i87dk8x/qO+i23uTHuS7kx7kaaDVZiBrZPMk9Q/ReduSeZJ6jvotw7kx7ku5Me5Gmg1WYcayTzH+o76Ll1VJ5knqO+i3PuTHuS7kx7kaaDVZhBqZPMk9R30XBqJPMk9R30W9dyY9yXcmPcjTQarMBdJKdUcnqO+ikUuQquY97EWje86I6tfsW7jJce5Px0rW6gn5EJ5GZrm32NwCH1B5RwNwNTB0eV09S0mkpGxgBoT4C9VJUQ22JJJJMQkkkkAJJJJACSSSQAkkkkAJJJJACSSSQAkkkkAJJJJACSSSQAkkkkAJJJJACSSSQAkkkkAJJJJACSSSQAkkkkAf/9k="/>
          <p:cNvSpPr>
            <a:spLocks noChangeAspect="1" noChangeArrowheads="1"/>
          </p:cNvSpPr>
          <p:nvPr/>
        </p:nvSpPr>
        <p:spPr bwMode="auto">
          <a:xfrm>
            <a:off x="138289" y="-136525"/>
            <a:ext cx="263878"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en-US" altLang="en-US" sz="1600" smtClean="0">
              <a:solidFill>
                <a:srgbClr val="333300"/>
              </a:solidFill>
              <a:latin typeface="Times New Roman" pitchFamily="18" charset="0"/>
              <a:cs typeface="Arial" pitchFamily="34" charset="0"/>
            </a:endParaRPr>
          </a:p>
        </p:txBody>
      </p:sp>
      <p:pic>
        <p:nvPicPr>
          <p:cNvPr id="205842" name="Picture 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37067" y="5018088"/>
            <a:ext cx="1296812" cy="1458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 Box 5"/>
          <p:cNvSpPr txBox="1">
            <a:spLocks noChangeArrowheads="1"/>
          </p:cNvSpPr>
          <p:nvPr/>
        </p:nvSpPr>
        <p:spPr bwMode="auto">
          <a:xfrm>
            <a:off x="3719689" y="6150114"/>
            <a:ext cx="579684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n-US" altLang="en-US" sz="4000" b="1" dirty="0" smtClean="0">
                <a:solidFill>
                  <a:srgbClr val="009900"/>
                </a:solidFill>
                <a:latin typeface="Love Ya Like A Sister" panose="02000000000000000000" pitchFamily="2" charset="0"/>
                <a:cs typeface="Arial" pitchFamily="34" charset="0"/>
              </a:rPr>
              <a:t>www.jmgkids.us</a:t>
            </a:r>
            <a:endParaRPr lang="en-US" altLang="en-US" sz="4000" dirty="0" smtClean="0">
              <a:solidFill>
                <a:srgbClr val="009900"/>
              </a:solidFill>
              <a:latin typeface="Love Ya Like A Sister" panose="02000000000000000000" pitchFamily="2" charset="0"/>
              <a:cs typeface="Arial" pitchFamily="34" charset="0"/>
            </a:endParaRPr>
          </a:p>
        </p:txBody>
      </p:sp>
      <p:sp>
        <p:nvSpPr>
          <p:cNvPr id="3" name="Heart 2"/>
          <p:cNvSpPr/>
          <p:nvPr/>
        </p:nvSpPr>
        <p:spPr>
          <a:xfrm>
            <a:off x="7645813" y="5218455"/>
            <a:ext cx="915812" cy="815975"/>
          </a:xfrm>
          <a:prstGeom prst="heart">
            <a:avLst/>
          </a:prstGeom>
          <a:solidFill>
            <a:srgbClr val="C82808"/>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solidFill>
                <a:prstClr val="white"/>
              </a:solidFill>
            </a:endParaRPr>
          </a:p>
        </p:txBody>
      </p:sp>
    </p:spTree>
    <p:extLst>
      <p:ext uri="{BB962C8B-B14F-4D97-AF65-F5344CB8AC3E}">
        <p14:creationId xmlns:p14="http://schemas.microsoft.com/office/powerpoint/2010/main" val="35854057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4590"/>
                                        </p:tgtEl>
                                        <p:attrNameLst>
                                          <p:attrName>style.visibility</p:attrName>
                                        </p:attrNameLst>
                                      </p:cBhvr>
                                      <p:to>
                                        <p:strVal val="visible"/>
                                      </p:to>
                                    </p:set>
                                    <p:anim calcmode="lin" valueType="num">
                                      <p:cBhvr additive="base">
                                        <p:cTn id="7" dur="500" fill="hold"/>
                                        <p:tgtEl>
                                          <p:spTgt spid="24590"/>
                                        </p:tgtEl>
                                        <p:attrNameLst>
                                          <p:attrName>ppt_x</p:attrName>
                                        </p:attrNameLst>
                                      </p:cBhvr>
                                      <p:tavLst>
                                        <p:tav tm="0">
                                          <p:val>
                                            <p:strVal val="#ppt_x"/>
                                          </p:val>
                                        </p:tav>
                                        <p:tav tm="100000">
                                          <p:val>
                                            <p:strVal val="#ppt_x"/>
                                          </p:val>
                                        </p:tav>
                                      </p:tavLst>
                                    </p:anim>
                                    <p:anim calcmode="lin" valueType="num">
                                      <p:cBhvr additive="base">
                                        <p:cTn id="8" dur="500" fill="hold"/>
                                        <p:tgtEl>
                                          <p:spTgt spid="2459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6929"/>
            <a:ext cx="9144000" cy="6881813"/>
          </a:xfrm>
          <a:prstGeom prst="rect">
            <a:avLst/>
          </a:prstGeom>
        </p:spPr>
      </p:pic>
      <p:sp>
        <p:nvSpPr>
          <p:cNvPr id="2" name="Title 1"/>
          <p:cNvSpPr>
            <a:spLocks noGrp="1"/>
          </p:cNvSpPr>
          <p:nvPr>
            <p:ph type="title"/>
          </p:nvPr>
        </p:nvSpPr>
        <p:spPr>
          <a:xfrm>
            <a:off x="616527" y="1294226"/>
            <a:ext cx="8229600" cy="1143000"/>
          </a:xfrm>
        </p:spPr>
        <p:txBody>
          <a:bodyPr/>
          <a:lstStyle/>
          <a:p>
            <a:r>
              <a:rPr lang="en-US" dirty="0" smtClean="0">
                <a:solidFill>
                  <a:srgbClr val="0000CC"/>
                </a:solidFill>
                <a:latin typeface="Love Ya Like A Sister" panose="02000000000000000000" pitchFamily="2" charset="0"/>
              </a:rPr>
              <a:t>Push Pause!!!</a:t>
            </a:r>
            <a:endParaRPr lang="en-US" dirty="0">
              <a:solidFill>
                <a:srgbClr val="0000CC"/>
              </a:solidFill>
              <a:latin typeface="Love Ya Like A Sister" panose="02000000000000000000" pitchFamily="2" charset="0"/>
            </a:endParaRPr>
          </a:p>
        </p:txBody>
      </p:sp>
      <p:sp>
        <p:nvSpPr>
          <p:cNvPr id="3" name="TextBox 2"/>
          <p:cNvSpPr txBox="1"/>
          <p:nvPr/>
        </p:nvSpPr>
        <p:spPr>
          <a:xfrm>
            <a:off x="1097480" y="2247301"/>
            <a:ext cx="6781800" cy="3416320"/>
          </a:xfrm>
          <a:prstGeom prst="rect">
            <a:avLst/>
          </a:prstGeom>
          <a:noFill/>
        </p:spPr>
        <p:txBody>
          <a:bodyPr wrap="square" rtlCol="0">
            <a:spAutoFit/>
          </a:bodyPr>
          <a:lstStyle/>
          <a:p>
            <a:pPr algn="ctr"/>
            <a:r>
              <a:rPr lang="en-US" sz="4000" b="1" dirty="0" smtClean="0"/>
              <a:t>AHA! I think this is great and I can really see this working!</a:t>
            </a:r>
          </a:p>
          <a:p>
            <a:pPr algn="ctr"/>
            <a:endParaRPr lang="en-US" sz="2800" b="1" dirty="0"/>
          </a:p>
          <a:p>
            <a:pPr algn="ctr"/>
            <a:endParaRPr lang="en-US" sz="2800" b="1" dirty="0" smtClean="0"/>
          </a:p>
          <a:p>
            <a:pPr algn="ctr"/>
            <a:r>
              <a:rPr lang="en-US" sz="4000" b="1" dirty="0" smtClean="0"/>
              <a:t>I think I need more information?</a:t>
            </a:r>
            <a:endParaRPr lang="en-US" sz="4000" b="1" dirty="0"/>
          </a:p>
        </p:txBody>
      </p:sp>
      <p:sp>
        <p:nvSpPr>
          <p:cNvPr id="6" name="TextBox 5"/>
          <p:cNvSpPr txBox="1"/>
          <p:nvPr/>
        </p:nvSpPr>
        <p:spPr>
          <a:xfrm rot="19857177">
            <a:off x="4124262" y="3632296"/>
            <a:ext cx="927283" cy="646331"/>
          </a:xfrm>
          <a:prstGeom prst="rect">
            <a:avLst/>
          </a:prstGeom>
          <a:noFill/>
        </p:spPr>
        <p:txBody>
          <a:bodyPr wrap="square" rtlCol="0">
            <a:spAutoFit/>
          </a:bodyPr>
          <a:lstStyle/>
          <a:p>
            <a:r>
              <a:rPr lang="en-US" sz="3600" b="1" i="1" dirty="0" smtClean="0">
                <a:solidFill>
                  <a:srgbClr val="0000CC"/>
                </a:solidFill>
              </a:rPr>
              <a:t>OR</a:t>
            </a:r>
            <a:endParaRPr lang="en-US" sz="3600" b="1" i="1" dirty="0">
              <a:solidFill>
                <a:srgbClr val="0000CC"/>
              </a:solidFill>
            </a:endParaRPr>
          </a:p>
        </p:txBody>
      </p:sp>
    </p:spTree>
    <p:extLst>
      <p:ext uri="{BB962C8B-B14F-4D97-AF65-F5344CB8AC3E}">
        <p14:creationId xmlns:p14="http://schemas.microsoft.com/office/powerpoint/2010/main" val="162292999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5"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38200" y="2819456"/>
            <a:ext cx="7772400" cy="1200329"/>
          </a:xfrm>
          <a:prstGeom prst="rect">
            <a:avLst/>
          </a:prstGeom>
          <a:noFill/>
        </p:spPr>
        <p:txBody>
          <a:bodyPr wrap="square" rtlCol="0">
            <a:spAutoFit/>
          </a:bodyPr>
          <a:lstStyle/>
          <a:p>
            <a:pPr algn="ctr"/>
            <a:r>
              <a:rPr lang="en-US" sz="5400" dirty="0" smtClean="0">
                <a:solidFill>
                  <a:srgbClr val="7030A0"/>
                </a:solidFill>
                <a:latin typeface="Love Ya Like A Sister" panose="02000000000000000000" pitchFamily="2" charset="0"/>
              </a:rPr>
              <a:t>Questions?</a:t>
            </a:r>
          </a:p>
          <a:p>
            <a:endParaRPr lang="en-US" dirty="0"/>
          </a:p>
        </p:txBody>
      </p:sp>
      <p:pic>
        <p:nvPicPr>
          <p:cNvPr id="5122" name="Picture 2"/>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184155" y="3716173"/>
            <a:ext cx="1417567"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1310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8575"/>
            <a:ext cx="7848600" cy="1143000"/>
          </a:xfrm>
        </p:spPr>
        <p:txBody>
          <a:bodyPr>
            <a:normAutofit/>
          </a:bodyPr>
          <a:lstStyle/>
          <a:p>
            <a:r>
              <a:rPr lang="en-US" sz="5400" b="1" dirty="0" smtClean="0">
                <a:solidFill>
                  <a:srgbClr val="009900"/>
                </a:solidFill>
              </a:rPr>
              <a:t>Behavioral Targets</a:t>
            </a:r>
            <a:endParaRPr lang="en-US" sz="5400" b="1" dirty="0">
              <a:solidFill>
                <a:srgbClr val="0099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20957418"/>
              </p:ext>
            </p:extLst>
          </p:nvPr>
        </p:nvGraphicFramePr>
        <p:xfrm>
          <a:off x="533400" y="990600"/>
          <a:ext cx="7581900" cy="5562601"/>
        </p:xfrm>
        <a:graphic>
          <a:graphicData uri="http://schemas.openxmlformats.org/drawingml/2006/table">
            <a:tbl>
              <a:tblPr firstRow="1" firstCol="1" bandRow="1">
                <a:tableStyleId>{5C22544A-7EE6-4342-B048-85BDC9FD1C3A}</a:tableStyleId>
              </a:tblPr>
              <a:tblGrid>
                <a:gridCol w="2650814"/>
                <a:gridCol w="2636563"/>
                <a:gridCol w="2294523"/>
              </a:tblGrid>
              <a:tr h="601106">
                <a:tc gridSpan="3">
                  <a:txBody>
                    <a:bodyPr/>
                    <a:lstStyle/>
                    <a:p>
                      <a:pPr marL="0" marR="0" algn="ctr">
                        <a:spcBef>
                          <a:spcPts val="0"/>
                        </a:spcBef>
                        <a:spcAft>
                          <a:spcPts val="0"/>
                        </a:spcAft>
                      </a:pPr>
                      <a:r>
                        <a:rPr lang="en-US" sz="2000" dirty="0" smtClean="0">
                          <a:effectLst/>
                        </a:rPr>
                        <a:t> </a:t>
                      </a:r>
                      <a:r>
                        <a:rPr lang="en-US" sz="2000" dirty="0">
                          <a:effectLst/>
                        </a:rPr>
                        <a:t>Twelve Core Behaviors </a:t>
                      </a:r>
                      <a:r>
                        <a:rPr lang="en-US" sz="2000" dirty="0" smtClean="0">
                          <a:effectLst/>
                        </a:rPr>
                        <a:t> </a:t>
                      </a:r>
                      <a:endParaRPr lang="en-US" sz="2000" dirty="0">
                        <a:effectLst/>
                        <a:latin typeface="Calibri"/>
                        <a:ea typeface="Calibri"/>
                        <a:cs typeface="Times New Roman"/>
                      </a:endParaRPr>
                    </a:p>
                  </a:txBody>
                  <a:tcPr marL="51435" marR="51435" marT="0" marB="0"/>
                </a:tc>
                <a:tc hMerge="1">
                  <a:txBody>
                    <a:bodyPr/>
                    <a:lstStyle/>
                    <a:p>
                      <a:endParaRPr lang="en-US"/>
                    </a:p>
                  </a:txBody>
                  <a:tcPr/>
                </a:tc>
                <a:tc hMerge="1">
                  <a:txBody>
                    <a:bodyPr/>
                    <a:lstStyle/>
                    <a:p>
                      <a:endParaRPr lang="en-US"/>
                    </a:p>
                  </a:txBody>
                  <a:tcPr/>
                </a:tc>
              </a:tr>
              <a:tr h="992299">
                <a:tc>
                  <a:txBody>
                    <a:bodyPr/>
                    <a:lstStyle/>
                    <a:p>
                      <a:pPr marL="0" marR="0" algn="ctr">
                        <a:spcBef>
                          <a:spcPts val="0"/>
                        </a:spcBef>
                        <a:spcAft>
                          <a:spcPts val="0"/>
                        </a:spcAft>
                      </a:pPr>
                      <a:r>
                        <a:rPr lang="en-US" sz="1200">
                          <a:effectLst/>
                        </a:rPr>
                        <a:t>Child Behaviors</a:t>
                      </a:r>
                      <a:endParaRPr lang="en-US" sz="1100">
                        <a:effectLst/>
                        <a:latin typeface="Calibri"/>
                        <a:ea typeface="Calibri"/>
                        <a:cs typeface="Times New Roman"/>
                      </a:endParaRPr>
                    </a:p>
                  </a:txBody>
                  <a:tcPr marL="51435" marR="51435" marT="0" marB="0"/>
                </a:tc>
                <a:tc>
                  <a:txBody>
                    <a:bodyPr/>
                    <a:lstStyle/>
                    <a:p>
                      <a:pPr marL="0" marR="0" algn="ctr">
                        <a:spcBef>
                          <a:spcPts val="0"/>
                        </a:spcBef>
                        <a:spcAft>
                          <a:spcPts val="0"/>
                        </a:spcAft>
                      </a:pPr>
                      <a:r>
                        <a:rPr lang="en-US" sz="1200">
                          <a:effectLst/>
                        </a:rPr>
                        <a:t>Parent/Adult Behaviors</a:t>
                      </a:r>
                      <a:endParaRPr lang="en-US" sz="1100">
                        <a:effectLst/>
                        <a:latin typeface="Calibri"/>
                        <a:ea typeface="Calibri"/>
                        <a:cs typeface="Times New Roman"/>
                      </a:endParaRPr>
                    </a:p>
                  </a:txBody>
                  <a:tcPr marL="51435" marR="51435" marT="0" marB="0"/>
                </a:tc>
                <a:tc>
                  <a:txBody>
                    <a:bodyPr/>
                    <a:lstStyle/>
                    <a:p>
                      <a:pPr marL="0" marR="0" algn="ctr">
                        <a:spcBef>
                          <a:spcPts val="0"/>
                        </a:spcBef>
                        <a:spcAft>
                          <a:spcPts val="0"/>
                        </a:spcAft>
                      </a:pPr>
                      <a:r>
                        <a:rPr lang="en-US" sz="1200">
                          <a:effectLst/>
                        </a:rPr>
                        <a:t>Child &amp; Parent/Adult Interaction Behaviors</a:t>
                      </a:r>
                      <a:endParaRPr lang="en-US" sz="1100">
                        <a:effectLst/>
                        <a:latin typeface="Calibri"/>
                        <a:ea typeface="Calibri"/>
                        <a:cs typeface="Times New Roman"/>
                      </a:endParaRPr>
                    </a:p>
                  </a:txBody>
                  <a:tcPr marL="51435" marR="51435" marT="0" marB="0"/>
                </a:tc>
              </a:tr>
              <a:tr h="992299">
                <a:tc>
                  <a:txBody>
                    <a:bodyPr/>
                    <a:lstStyle/>
                    <a:p>
                      <a:pPr marL="0" marR="0">
                        <a:spcBef>
                          <a:spcPts val="0"/>
                        </a:spcBef>
                        <a:spcAft>
                          <a:spcPts val="0"/>
                        </a:spcAft>
                      </a:pPr>
                      <a:r>
                        <a:rPr lang="en-US" sz="1200" dirty="0">
                          <a:effectLst/>
                        </a:rPr>
                        <a:t>Increasing fruit and vegetable consumption (F&amp;V)</a:t>
                      </a:r>
                      <a:endParaRPr lang="en-US" sz="1100" dirty="0">
                        <a:effectLst/>
                        <a:latin typeface="Calibri"/>
                        <a:ea typeface="Calibri"/>
                        <a:cs typeface="Times New Roman"/>
                      </a:endParaRPr>
                    </a:p>
                  </a:txBody>
                  <a:tcPr marL="51435" marR="51435" marT="0" marB="0"/>
                </a:tc>
                <a:tc>
                  <a:txBody>
                    <a:bodyPr/>
                    <a:lstStyle/>
                    <a:p>
                      <a:pPr marL="0" marR="0">
                        <a:spcBef>
                          <a:spcPts val="0"/>
                        </a:spcBef>
                        <a:spcAft>
                          <a:spcPts val="0"/>
                        </a:spcAft>
                      </a:pPr>
                      <a:r>
                        <a:rPr lang="en-US" sz="1200">
                          <a:effectLst/>
                        </a:rPr>
                        <a:t>Increasing access and availability of F&amp;V in the home </a:t>
                      </a:r>
                      <a:endParaRPr lang="en-US" sz="1100">
                        <a:effectLst/>
                        <a:latin typeface="Calibri"/>
                        <a:ea typeface="Calibri"/>
                        <a:cs typeface="Times New Roman"/>
                      </a:endParaRPr>
                    </a:p>
                  </a:txBody>
                  <a:tcPr marL="51435" marR="51435" marT="0" marB="0"/>
                </a:tc>
                <a:tc>
                  <a:txBody>
                    <a:bodyPr/>
                    <a:lstStyle/>
                    <a:p>
                      <a:pPr marL="0" marR="0">
                        <a:spcBef>
                          <a:spcPts val="0"/>
                        </a:spcBef>
                        <a:spcAft>
                          <a:spcPts val="0"/>
                        </a:spcAft>
                      </a:pPr>
                      <a:r>
                        <a:rPr lang="en-US" sz="1200">
                          <a:effectLst/>
                        </a:rPr>
                        <a:t>Gardening together</a:t>
                      </a:r>
                      <a:endParaRPr lang="en-US" sz="1100">
                        <a:effectLst/>
                        <a:latin typeface="Calibri"/>
                        <a:ea typeface="Calibri"/>
                        <a:cs typeface="Times New Roman"/>
                      </a:endParaRPr>
                    </a:p>
                  </a:txBody>
                  <a:tcPr marL="51435" marR="51435" marT="0" marB="0"/>
                </a:tc>
              </a:tr>
              <a:tr h="992299">
                <a:tc>
                  <a:txBody>
                    <a:bodyPr/>
                    <a:lstStyle/>
                    <a:p>
                      <a:pPr marL="0" marR="0">
                        <a:spcBef>
                          <a:spcPts val="0"/>
                        </a:spcBef>
                        <a:spcAft>
                          <a:spcPts val="0"/>
                        </a:spcAft>
                      </a:pPr>
                      <a:r>
                        <a:rPr lang="en-US" sz="1200">
                          <a:effectLst/>
                        </a:rPr>
                        <a:t>Decreasing sugar sweetened beverage (SSB) consumption </a:t>
                      </a:r>
                      <a:endParaRPr lang="en-US" sz="1100">
                        <a:effectLst/>
                        <a:latin typeface="Calibri"/>
                        <a:ea typeface="Calibri"/>
                        <a:cs typeface="Times New Roman"/>
                      </a:endParaRPr>
                    </a:p>
                  </a:txBody>
                  <a:tcPr marL="51435" marR="51435" marT="0" marB="0"/>
                </a:tc>
                <a:tc>
                  <a:txBody>
                    <a:bodyPr/>
                    <a:lstStyle/>
                    <a:p>
                      <a:pPr marL="0" marR="0">
                        <a:spcBef>
                          <a:spcPts val="0"/>
                        </a:spcBef>
                        <a:spcAft>
                          <a:spcPts val="0"/>
                        </a:spcAft>
                      </a:pPr>
                      <a:r>
                        <a:rPr lang="en-US" sz="1200">
                          <a:effectLst/>
                        </a:rPr>
                        <a:t>Limiting availability of SSB</a:t>
                      </a:r>
                      <a:endParaRPr lang="en-US" sz="1100">
                        <a:effectLst/>
                        <a:latin typeface="Calibri"/>
                        <a:ea typeface="Calibri"/>
                        <a:cs typeface="Times New Roman"/>
                      </a:endParaRPr>
                    </a:p>
                  </a:txBody>
                  <a:tcPr marL="51435" marR="51435" marT="0" marB="0"/>
                </a:tc>
                <a:tc>
                  <a:txBody>
                    <a:bodyPr/>
                    <a:lstStyle/>
                    <a:p>
                      <a:pPr marL="0" marR="0">
                        <a:spcBef>
                          <a:spcPts val="0"/>
                        </a:spcBef>
                        <a:spcAft>
                          <a:spcPts val="0"/>
                        </a:spcAft>
                      </a:pPr>
                      <a:r>
                        <a:rPr lang="en-US" sz="1200">
                          <a:effectLst/>
                        </a:rPr>
                        <a:t>Preparing snacks and meals together</a:t>
                      </a:r>
                      <a:endParaRPr lang="en-US" sz="1100">
                        <a:effectLst/>
                        <a:latin typeface="Calibri"/>
                        <a:ea typeface="Calibri"/>
                        <a:cs typeface="Times New Roman"/>
                      </a:endParaRPr>
                    </a:p>
                  </a:txBody>
                  <a:tcPr marL="51435" marR="51435" marT="0" marB="0"/>
                </a:tc>
              </a:tr>
              <a:tr h="992299">
                <a:tc>
                  <a:txBody>
                    <a:bodyPr/>
                    <a:lstStyle/>
                    <a:p>
                      <a:pPr marL="0" marR="0">
                        <a:spcBef>
                          <a:spcPts val="0"/>
                        </a:spcBef>
                        <a:spcAft>
                          <a:spcPts val="0"/>
                        </a:spcAft>
                      </a:pPr>
                      <a:r>
                        <a:rPr lang="en-US" sz="1200" dirty="0">
                          <a:effectLst/>
                        </a:rPr>
                        <a:t>Increasing physical activity (PA)</a:t>
                      </a:r>
                      <a:endParaRPr lang="en-US" sz="1100" dirty="0">
                        <a:effectLst/>
                        <a:latin typeface="Calibri"/>
                        <a:ea typeface="Calibri"/>
                        <a:cs typeface="Times New Roman"/>
                      </a:endParaRPr>
                    </a:p>
                  </a:txBody>
                  <a:tcPr marL="51435" marR="51435" marT="0" marB="0"/>
                </a:tc>
                <a:tc>
                  <a:txBody>
                    <a:bodyPr/>
                    <a:lstStyle/>
                    <a:p>
                      <a:pPr marL="0" marR="0">
                        <a:spcBef>
                          <a:spcPts val="0"/>
                        </a:spcBef>
                        <a:spcAft>
                          <a:spcPts val="0"/>
                        </a:spcAft>
                      </a:pPr>
                      <a:r>
                        <a:rPr lang="en-US" sz="1200">
                          <a:effectLst/>
                        </a:rPr>
                        <a:t>Providing PA opportunities for children</a:t>
                      </a:r>
                      <a:endParaRPr lang="en-US" sz="1100">
                        <a:effectLst/>
                        <a:latin typeface="Calibri"/>
                        <a:ea typeface="Calibri"/>
                        <a:cs typeface="Times New Roman"/>
                      </a:endParaRPr>
                    </a:p>
                  </a:txBody>
                  <a:tcPr marL="51435" marR="51435" marT="0" marB="0"/>
                </a:tc>
                <a:tc>
                  <a:txBody>
                    <a:bodyPr/>
                    <a:lstStyle/>
                    <a:p>
                      <a:pPr marL="0" marR="0">
                        <a:spcBef>
                          <a:spcPts val="0"/>
                        </a:spcBef>
                        <a:spcAft>
                          <a:spcPts val="0"/>
                        </a:spcAft>
                      </a:pPr>
                      <a:r>
                        <a:rPr lang="en-US" sz="1200">
                          <a:effectLst/>
                        </a:rPr>
                        <a:t>Engaging in PA together</a:t>
                      </a:r>
                      <a:endParaRPr lang="en-US" sz="1100">
                        <a:effectLst/>
                        <a:latin typeface="Calibri"/>
                        <a:ea typeface="Calibri"/>
                        <a:cs typeface="Times New Roman"/>
                      </a:endParaRPr>
                    </a:p>
                  </a:txBody>
                  <a:tcPr marL="51435" marR="51435" marT="0" marB="0"/>
                </a:tc>
              </a:tr>
              <a:tr h="992299">
                <a:tc>
                  <a:txBody>
                    <a:bodyPr/>
                    <a:lstStyle/>
                    <a:p>
                      <a:pPr marL="0" marR="0">
                        <a:spcBef>
                          <a:spcPts val="0"/>
                        </a:spcBef>
                        <a:spcAft>
                          <a:spcPts val="0"/>
                        </a:spcAft>
                      </a:pPr>
                      <a:r>
                        <a:rPr lang="en-US" sz="1200">
                          <a:effectLst/>
                        </a:rPr>
                        <a:t>Decreasing sedentary activity</a:t>
                      </a:r>
                      <a:endParaRPr lang="en-US" sz="1100">
                        <a:effectLst/>
                        <a:latin typeface="Calibri"/>
                        <a:ea typeface="Calibri"/>
                        <a:cs typeface="Times New Roman"/>
                      </a:endParaRPr>
                    </a:p>
                  </a:txBody>
                  <a:tcPr marL="51435" marR="51435" marT="0" marB="0"/>
                </a:tc>
                <a:tc>
                  <a:txBody>
                    <a:bodyPr/>
                    <a:lstStyle/>
                    <a:p>
                      <a:pPr marL="0" marR="0">
                        <a:spcBef>
                          <a:spcPts val="0"/>
                        </a:spcBef>
                        <a:spcAft>
                          <a:spcPts val="0"/>
                        </a:spcAft>
                      </a:pPr>
                      <a:r>
                        <a:rPr lang="en-US" sz="1200">
                          <a:effectLst/>
                        </a:rPr>
                        <a:t>Limiting children’s sedentary activity</a:t>
                      </a:r>
                      <a:endParaRPr lang="en-US" sz="1100">
                        <a:effectLst/>
                        <a:latin typeface="Calibri"/>
                        <a:ea typeface="Calibri"/>
                        <a:cs typeface="Times New Roman"/>
                      </a:endParaRPr>
                    </a:p>
                  </a:txBody>
                  <a:tcPr marL="51435" marR="51435" marT="0" marB="0"/>
                </a:tc>
                <a:tc>
                  <a:txBody>
                    <a:bodyPr/>
                    <a:lstStyle/>
                    <a:p>
                      <a:pPr marL="0" marR="0">
                        <a:spcBef>
                          <a:spcPts val="0"/>
                        </a:spcBef>
                        <a:spcAft>
                          <a:spcPts val="0"/>
                        </a:spcAft>
                      </a:pPr>
                      <a:r>
                        <a:rPr lang="en-US" sz="1200" dirty="0">
                          <a:effectLst/>
                        </a:rPr>
                        <a:t>Eating snacks and meals together</a:t>
                      </a:r>
                      <a:endParaRPr lang="en-US" sz="1100" dirty="0">
                        <a:effectLst/>
                        <a:latin typeface="Calibri"/>
                        <a:ea typeface="Calibri"/>
                        <a:cs typeface="Times New Roman"/>
                      </a:endParaRPr>
                    </a:p>
                  </a:txBody>
                  <a:tcPr marL="51435" marR="51435" marT="0" marB="0"/>
                </a:tc>
              </a:tr>
            </a:tbl>
          </a:graphicData>
        </a:graphic>
      </p:graphicFrame>
    </p:spTree>
    <p:extLst>
      <p:ext uri="{BB962C8B-B14F-4D97-AF65-F5344CB8AC3E}">
        <p14:creationId xmlns:p14="http://schemas.microsoft.com/office/powerpoint/2010/main" val="3184459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extLst>
              <p:ext uri="{D42A27DB-BD31-4B8C-83A1-F6EECF244321}">
                <p14:modId xmlns:p14="http://schemas.microsoft.com/office/powerpoint/2010/main" val="2392204179"/>
              </p:ext>
            </p:extLst>
          </p:nvPr>
        </p:nvGraphicFramePr>
        <p:xfrm>
          <a:off x="814388" y="95251"/>
          <a:ext cx="7372351" cy="6811460"/>
        </p:xfrm>
        <a:graphic>
          <a:graphicData uri="http://schemas.openxmlformats.org/drawingml/2006/table">
            <a:tbl>
              <a:tblPr firstRow="1" bandRow="1">
                <a:tableStyleId>{F5AB1C69-6EDB-4FF4-983F-18BD219EF322}</a:tableStyleId>
              </a:tblPr>
              <a:tblGrid>
                <a:gridCol w="4125811"/>
                <a:gridCol w="811635"/>
                <a:gridCol w="811635"/>
                <a:gridCol w="811635"/>
                <a:gridCol w="811635"/>
              </a:tblGrid>
              <a:tr h="370374">
                <a:tc gridSpan="5">
                  <a:txBody>
                    <a:bodyPr/>
                    <a:lstStyle/>
                    <a:p>
                      <a:pPr marL="0" marR="0" algn="ctr">
                        <a:spcBef>
                          <a:spcPts val="0"/>
                        </a:spcBef>
                        <a:spcAft>
                          <a:spcPts val="0"/>
                        </a:spcAft>
                      </a:pPr>
                      <a:r>
                        <a:rPr lang="en-US" sz="1600" dirty="0" smtClean="0">
                          <a:effectLst/>
                        </a:rPr>
                        <a:t>Summary of Significant Outcomes by Treatment</a:t>
                      </a:r>
                      <a:endParaRPr lang="en-US" sz="1600" dirty="0">
                        <a:effectLst/>
                        <a:latin typeface="Arial Narrow" panose="020B0606020202030204" pitchFamily="34" charset="0"/>
                        <a:ea typeface="ＭＳ 明朝"/>
                        <a:cs typeface="Times New Roman"/>
                      </a:endParaRPr>
                    </a:p>
                  </a:txBody>
                  <a:tcPr marL="51435" marR="51435" marT="0" marB="0" anchor="ctr"/>
                </a:tc>
                <a:tc hMerge="1">
                  <a:txBody>
                    <a:bodyPr/>
                    <a:lstStyle/>
                    <a:p>
                      <a:pPr marL="0" marR="0" algn="ctr">
                        <a:spcBef>
                          <a:spcPts val="0"/>
                        </a:spcBef>
                        <a:spcAft>
                          <a:spcPts val="0"/>
                        </a:spcAft>
                      </a:pPr>
                      <a:endParaRPr lang="en-US" sz="1600" dirty="0">
                        <a:effectLst/>
                        <a:latin typeface="Cambria"/>
                        <a:ea typeface="ＭＳ 明朝"/>
                        <a:cs typeface="Times New Roman"/>
                      </a:endParaRPr>
                    </a:p>
                  </a:txBody>
                  <a:tcPr marL="68580" marR="68580" marT="0" marB="0"/>
                </a:tc>
                <a:tc hMerge="1">
                  <a:txBody>
                    <a:bodyPr/>
                    <a:lstStyle/>
                    <a:p>
                      <a:pPr marL="0" marR="0" algn="ctr">
                        <a:spcBef>
                          <a:spcPts val="0"/>
                        </a:spcBef>
                        <a:spcAft>
                          <a:spcPts val="0"/>
                        </a:spcAft>
                      </a:pPr>
                      <a:endParaRPr lang="en-US" sz="1600" dirty="0">
                        <a:effectLst/>
                        <a:latin typeface="Cambria"/>
                        <a:ea typeface="ＭＳ 明朝"/>
                        <a:cs typeface="Times New Roman"/>
                      </a:endParaRPr>
                    </a:p>
                  </a:txBody>
                  <a:tcPr marL="68580" marR="68580" marT="0" marB="0"/>
                </a:tc>
                <a:tc hMerge="1">
                  <a:txBody>
                    <a:bodyPr/>
                    <a:lstStyle/>
                    <a:p>
                      <a:pPr marL="0" marR="0" algn="ctr">
                        <a:spcBef>
                          <a:spcPts val="0"/>
                        </a:spcBef>
                        <a:spcAft>
                          <a:spcPts val="0"/>
                        </a:spcAft>
                      </a:pPr>
                      <a:endParaRPr lang="en-US" sz="1600" dirty="0">
                        <a:effectLst/>
                        <a:latin typeface="Cambria"/>
                        <a:ea typeface="ＭＳ 明朝"/>
                        <a:cs typeface="Times New Roman"/>
                      </a:endParaRPr>
                    </a:p>
                  </a:txBody>
                  <a:tcPr marL="68580" marR="68580" marT="0" marB="0"/>
                </a:tc>
                <a:tc hMerge="1">
                  <a:txBody>
                    <a:bodyPr/>
                    <a:lstStyle/>
                    <a:p>
                      <a:pPr marL="0" marR="0" algn="ctr">
                        <a:spcBef>
                          <a:spcPts val="0"/>
                        </a:spcBef>
                        <a:spcAft>
                          <a:spcPts val="0"/>
                        </a:spcAft>
                      </a:pPr>
                      <a:endParaRPr lang="en-US" sz="1600" dirty="0">
                        <a:effectLst/>
                        <a:latin typeface="Cambria"/>
                        <a:ea typeface="ＭＳ 明朝"/>
                        <a:cs typeface="Times New Roman"/>
                      </a:endParaRPr>
                    </a:p>
                  </a:txBody>
                  <a:tcPr marL="68580" marR="68580" marT="0" marB="0"/>
                </a:tc>
              </a:tr>
              <a:tr h="433480">
                <a:tc>
                  <a:txBody>
                    <a:bodyPr/>
                    <a:lstStyle/>
                    <a:p>
                      <a:pPr marL="0" marR="0" algn="l">
                        <a:spcBef>
                          <a:spcPts val="0"/>
                        </a:spcBef>
                        <a:spcAft>
                          <a:spcPts val="0"/>
                        </a:spcAft>
                      </a:pP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1200" dirty="0" smtClean="0">
                          <a:effectLst/>
                        </a:rPr>
                        <a:t>CATCH</a:t>
                      </a:r>
                      <a:endParaRPr lang="en-US" sz="12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1200" dirty="0" smtClean="0">
                          <a:effectLst/>
                        </a:rPr>
                        <a:t>CATCH+</a:t>
                      </a:r>
                    </a:p>
                    <a:p>
                      <a:pPr marL="0" marR="0" algn="l">
                        <a:spcBef>
                          <a:spcPts val="0"/>
                        </a:spcBef>
                        <a:spcAft>
                          <a:spcPts val="0"/>
                        </a:spcAft>
                      </a:pPr>
                      <a:r>
                        <a:rPr lang="en-US" sz="1200" dirty="0" smtClean="0">
                          <a:effectLst/>
                        </a:rPr>
                        <a:t>JMG</a:t>
                      </a:r>
                      <a:endParaRPr lang="en-US" sz="12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1200" dirty="0" smtClean="0">
                          <a:effectLst/>
                        </a:rPr>
                        <a:t>CATCH+</a:t>
                      </a:r>
                    </a:p>
                    <a:p>
                      <a:pPr marL="0" marR="0" algn="l">
                        <a:spcBef>
                          <a:spcPts val="0"/>
                        </a:spcBef>
                        <a:spcAft>
                          <a:spcPts val="0"/>
                        </a:spcAft>
                      </a:pPr>
                      <a:r>
                        <a:rPr lang="en-US" sz="1200" dirty="0" smtClean="0">
                          <a:effectLst/>
                        </a:rPr>
                        <a:t>WAT</a:t>
                      </a:r>
                      <a:endParaRPr lang="en-US" sz="12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1200" dirty="0" smtClean="0">
                          <a:effectLst/>
                        </a:rPr>
                        <a:t>CATCH+</a:t>
                      </a:r>
                    </a:p>
                    <a:p>
                      <a:pPr marL="0" marR="0" algn="l">
                        <a:spcBef>
                          <a:spcPts val="0"/>
                        </a:spcBef>
                        <a:spcAft>
                          <a:spcPts val="0"/>
                        </a:spcAft>
                      </a:pPr>
                      <a:r>
                        <a:rPr lang="en-US" sz="1200" dirty="0" smtClean="0">
                          <a:effectLst/>
                        </a:rPr>
                        <a:t>JMG+WAT</a:t>
                      </a:r>
                      <a:endParaRPr lang="en-US" sz="1200" b="1" dirty="0">
                        <a:effectLst/>
                        <a:latin typeface="Arial Narrow" panose="020B0606020202030204" pitchFamily="34" charset="0"/>
                        <a:ea typeface="ＭＳ 明朝"/>
                        <a:cs typeface="Times New Roman"/>
                      </a:endParaRPr>
                    </a:p>
                  </a:txBody>
                  <a:tcPr marL="51435" marR="51435" marT="0" marB="0" anchor="ctr"/>
                </a:tc>
              </a:tr>
              <a:tr h="325110">
                <a:tc>
                  <a:txBody>
                    <a:bodyPr/>
                    <a:lstStyle/>
                    <a:p>
                      <a:pPr marL="0" marR="0" algn="l">
                        <a:spcBef>
                          <a:spcPts val="0"/>
                        </a:spcBef>
                        <a:spcAft>
                          <a:spcPts val="0"/>
                        </a:spcAft>
                      </a:pPr>
                      <a:r>
                        <a:rPr lang="en-US" sz="1600" dirty="0">
                          <a:effectLst/>
                        </a:rPr>
                        <a:t>Student</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1600" dirty="0">
                          <a:effectLst/>
                        </a:rPr>
                        <a:t> </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1600"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Vegetables preference</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Vegetable </a:t>
                      </a:r>
                      <a:r>
                        <a:rPr lang="en-US" sz="1600" dirty="0" smtClean="0">
                          <a:effectLst/>
                        </a:rPr>
                        <a:t>consumption at school</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Knowledge</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Engagement in moderate PA</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Sedentary </a:t>
                      </a:r>
                      <a:r>
                        <a:rPr lang="en-US" sz="1600" dirty="0" smtClean="0">
                          <a:effectLst/>
                        </a:rPr>
                        <a:t>Behavior (decrease)</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Vegetable consumption </a:t>
                      </a:r>
                      <a:r>
                        <a:rPr lang="en-US" sz="1600" dirty="0" smtClean="0">
                          <a:effectLst/>
                        </a:rPr>
                        <a:t>at home</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SSB </a:t>
                      </a:r>
                      <a:r>
                        <a:rPr lang="en-US" sz="1600" dirty="0" smtClean="0">
                          <a:effectLst/>
                        </a:rPr>
                        <a:t>consumption (decrease)</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Parent</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a:effectLst/>
                        </a:rPr>
                        <a:t>Home availability Vegetables</a:t>
                      </a:r>
                      <a:endParaRPr lang="en-US" sz="160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a:effectLst/>
                        </a:rPr>
                        <a:t>Home availability SSB</a:t>
                      </a:r>
                      <a:endParaRPr lang="en-US" sz="160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a:effectLst/>
                        </a:rPr>
                        <a:t>Parental support for child PA</a:t>
                      </a:r>
                      <a:endParaRPr lang="en-US" sz="160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Parental support for decreasing sedentary behavior</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smtClean="0">
                          <a:effectLst/>
                        </a:rPr>
                        <a:t>Student/Parent </a:t>
                      </a:r>
                      <a:r>
                        <a:rPr lang="en-US" sz="1600" dirty="0">
                          <a:effectLst/>
                        </a:rPr>
                        <a:t>Interaction</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a:effectLst/>
                        </a:rPr>
                        <a:t>Gardening together</a:t>
                      </a:r>
                      <a:endParaRPr lang="en-US" sz="160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a:effectLst/>
                        </a:rPr>
                        <a:t>Preparing food together</a:t>
                      </a:r>
                      <a:endParaRPr lang="en-US" sz="160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Eating meals together</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r>
              <a:tr h="324676">
                <a:tc>
                  <a:txBody>
                    <a:bodyPr/>
                    <a:lstStyle/>
                    <a:p>
                      <a:pPr marL="0" marR="0" algn="l">
                        <a:spcBef>
                          <a:spcPts val="0"/>
                        </a:spcBef>
                        <a:spcAft>
                          <a:spcPts val="0"/>
                        </a:spcAft>
                      </a:pPr>
                      <a:r>
                        <a:rPr lang="en-US" sz="1600" dirty="0">
                          <a:effectLst/>
                        </a:rPr>
                        <a:t>PA together</a:t>
                      </a:r>
                      <a:endParaRPr lang="en-US" sz="1600"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r>
                        <a:rPr lang="en-US" sz="2000" dirty="0" smtClean="0">
                          <a:effectLst/>
                        </a:rPr>
                        <a:t>*</a:t>
                      </a:r>
                      <a:endParaRPr lang="en-US" sz="2000" b="1" dirty="0">
                        <a:effectLst/>
                        <a:latin typeface="Arial Narrow" panose="020B0606020202030204" pitchFamily="34" charset="0"/>
                        <a:ea typeface="ＭＳ 明朝"/>
                        <a:cs typeface="Times New Roman"/>
                      </a:endParaRPr>
                    </a:p>
                  </a:txBody>
                  <a:tcPr marL="51435" marR="51435" marT="0" marB="0" anchor="ctr"/>
                </a:tc>
                <a:tc>
                  <a:txBody>
                    <a:bodyPr/>
                    <a:lstStyle/>
                    <a:p>
                      <a:pPr marL="0" marR="0" algn="l">
                        <a:spcBef>
                          <a:spcPts val="0"/>
                        </a:spcBef>
                        <a:spcAft>
                          <a:spcPts val="0"/>
                        </a:spcAft>
                      </a:pPr>
                      <a:endParaRPr lang="en-US" sz="2000" b="1" dirty="0">
                        <a:effectLst/>
                        <a:latin typeface="Arial Narrow" panose="020B0606020202030204" pitchFamily="34" charset="0"/>
                        <a:ea typeface="ＭＳ 明朝"/>
                        <a:cs typeface="Times New Roman"/>
                      </a:endParaRPr>
                    </a:p>
                  </a:txBody>
                  <a:tcPr marL="51435" marR="51435" marT="0" marB="0" anchor="ctr"/>
                </a:tc>
              </a:tr>
            </a:tbl>
          </a:graphicData>
        </a:graphic>
      </p:graphicFrame>
    </p:spTree>
    <p:extLst>
      <p:ext uri="{BB962C8B-B14F-4D97-AF65-F5344CB8AC3E}">
        <p14:creationId xmlns:p14="http://schemas.microsoft.com/office/powerpoint/2010/main" val="10678617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79" y="939546"/>
            <a:ext cx="7543802" cy="566928"/>
          </a:xfrm>
        </p:spPr>
        <p:txBody>
          <a:bodyPr>
            <a:normAutofit fontScale="90000"/>
          </a:bodyPr>
          <a:lstStyle/>
          <a:p>
            <a:r>
              <a:rPr lang="en-US" dirty="0" smtClean="0"/>
              <a:t>Component Reach into the Family Home</a:t>
            </a:r>
            <a:endParaRPr lang="en-US" dirty="0"/>
          </a:p>
        </p:txBody>
      </p:sp>
      <p:pic>
        <p:nvPicPr>
          <p:cNvPr id="6146" name="Picture 2"/>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533400" y="1981200"/>
            <a:ext cx="7914533" cy="4027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45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05075" y="4724400"/>
            <a:ext cx="7708108" cy="323850"/>
          </a:xfrm>
          <a:prstGeom prst="rect">
            <a:avLst/>
          </a:prstGeom>
          <a:solidFill>
            <a:srgbClr val="FF0000">
              <a:alpha val="2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9900"/>
              </a:solidFill>
            </a:endParaRPr>
          </a:p>
        </p:txBody>
      </p:sp>
      <p:sp>
        <p:nvSpPr>
          <p:cNvPr id="385026" name="Title 1"/>
          <p:cNvSpPr>
            <a:spLocks noGrp="1"/>
          </p:cNvSpPr>
          <p:nvPr>
            <p:ph type="title"/>
          </p:nvPr>
        </p:nvSpPr>
        <p:spPr>
          <a:xfrm>
            <a:off x="323850" y="152400"/>
            <a:ext cx="7848600" cy="1143000"/>
          </a:xfrm>
        </p:spPr>
        <p:txBody>
          <a:bodyPr/>
          <a:lstStyle/>
          <a:p>
            <a:pPr eaLnBrk="1" hangingPunct="1"/>
            <a:r>
              <a:rPr lang="en-US" altLang="en-US" b="1" dirty="0" smtClean="0">
                <a:solidFill>
                  <a:srgbClr val="F47E1C"/>
                </a:solidFill>
              </a:rPr>
              <a:t>LGEG Evidence Based Outcomes</a:t>
            </a:r>
          </a:p>
        </p:txBody>
      </p:sp>
      <p:sp>
        <p:nvSpPr>
          <p:cNvPr id="3" name="Content Placeholder 2"/>
          <p:cNvSpPr>
            <a:spLocks noGrp="1"/>
          </p:cNvSpPr>
          <p:nvPr>
            <p:ph idx="1"/>
          </p:nvPr>
        </p:nvSpPr>
        <p:spPr>
          <a:xfrm>
            <a:off x="228600" y="1066800"/>
            <a:ext cx="9067800" cy="4525963"/>
          </a:xfrm>
        </p:spPr>
        <p:txBody>
          <a:bodyPr>
            <a:normAutofit/>
          </a:bodyPr>
          <a:lstStyle/>
          <a:p>
            <a:pPr marL="0" indent="0" eaLnBrk="1" hangingPunct="1">
              <a:spcBef>
                <a:spcPts val="0"/>
              </a:spcBef>
              <a:buFont typeface="Arial" pitchFamily="34" charset="0"/>
              <a:buNone/>
              <a:defRPr/>
            </a:pPr>
            <a:r>
              <a:rPr lang="en-US" sz="2400" b="1" dirty="0" smtClean="0">
                <a:solidFill>
                  <a:srgbClr val="009900"/>
                </a:solidFill>
                <a:latin typeface="Arial Narrow" panose="020B0606020202030204" pitchFamily="34" charset="0"/>
              </a:rPr>
              <a:t>Significant </a:t>
            </a:r>
            <a:r>
              <a:rPr lang="en-US" sz="2400" b="1" dirty="0">
                <a:solidFill>
                  <a:srgbClr val="009900"/>
                </a:solidFill>
                <a:latin typeface="Arial Narrow" panose="020B0606020202030204" pitchFamily="34" charset="0"/>
              </a:rPr>
              <a:t>Improvements in:</a:t>
            </a:r>
          </a:p>
          <a:p>
            <a:pPr marL="285750" indent="-285750" eaLnBrk="1" hangingPunct="1">
              <a:spcBef>
                <a:spcPts val="0"/>
              </a:spcBef>
              <a:buFont typeface="Arial"/>
              <a:buChar char="•"/>
              <a:defRPr/>
            </a:pPr>
            <a:r>
              <a:rPr lang="en-US" sz="2400" dirty="0">
                <a:solidFill>
                  <a:srgbClr val="0066CC"/>
                </a:solidFill>
                <a:latin typeface="Arial Narrow" panose="020B0606020202030204" pitchFamily="34" charset="0"/>
              </a:rPr>
              <a:t>MVPA</a:t>
            </a:r>
          </a:p>
          <a:p>
            <a:pPr marL="285750" indent="-285750" eaLnBrk="1" hangingPunct="1">
              <a:spcBef>
                <a:spcPts val="0"/>
              </a:spcBef>
              <a:buFont typeface="Arial"/>
              <a:buChar char="•"/>
              <a:defRPr/>
            </a:pPr>
            <a:r>
              <a:rPr lang="en-US" sz="2400" dirty="0">
                <a:solidFill>
                  <a:srgbClr val="0066CC"/>
                </a:solidFill>
                <a:latin typeface="Arial Narrow" panose="020B0606020202030204" pitchFamily="34" charset="0"/>
              </a:rPr>
              <a:t>Total Physical Activity</a:t>
            </a:r>
          </a:p>
          <a:p>
            <a:pPr marL="285750" indent="-285750" eaLnBrk="1" hangingPunct="1">
              <a:spcBef>
                <a:spcPts val="0"/>
              </a:spcBef>
              <a:buFont typeface="Arial"/>
              <a:buChar char="•"/>
              <a:defRPr/>
            </a:pPr>
            <a:r>
              <a:rPr lang="en-US" sz="2400" dirty="0">
                <a:solidFill>
                  <a:srgbClr val="0066CC"/>
                </a:solidFill>
                <a:latin typeface="Arial Narrow" panose="020B0606020202030204" pitchFamily="34" charset="0"/>
              </a:rPr>
              <a:t>Vegetables Consumption</a:t>
            </a:r>
          </a:p>
          <a:p>
            <a:pPr marL="285750" indent="-285750" eaLnBrk="1" hangingPunct="1">
              <a:spcBef>
                <a:spcPts val="0"/>
              </a:spcBef>
              <a:buFont typeface="Arial"/>
              <a:buChar char="•"/>
              <a:defRPr/>
            </a:pPr>
            <a:r>
              <a:rPr lang="en-US" sz="2400" dirty="0">
                <a:solidFill>
                  <a:srgbClr val="0066CC"/>
                </a:solidFill>
                <a:latin typeface="Arial Narrow" panose="020B0606020202030204" pitchFamily="34" charset="0"/>
              </a:rPr>
              <a:t>Vegetable Preferences</a:t>
            </a:r>
          </a:p>
          <a:p>
            <a:pPr marL="285750" indent="-285750" eaLnBrk="1" hangingPunct="1">
              <a:spcBef>
                <a:spcPts val="0"/>
              </a:spcBef>
              <a:buFont typeface="Arial"/>
              <a:buChar char="•"/>
              <a:defRPr/>
            </a:pPr>
            <a:r>
              <a:rPr lang="en-US" sz="2400" dirty="0">
                <a:solidFill>
                  <a:srgbClr val="0066CC"/>
                </a:solidFill>
                <a:latin typeface="Arial Narrow" panose="020B0606020202030204" pitchFamily="34" charset="0"/>
              </a:rPr>
              <a:t>Healthy Beverage Preferences</a:t>
            </a:r>
          </a:p>
          <a:p>
            <a:pPr marL="285750" indent="-285750" eaLnBrk="1" hangingPunct="1">
              <a:spcBef>
                <a:spcPts val="0"/>
              </a:spcBef>
              <a:buFont typeface="Arial"/>
              <a:buChar char="•"/>
              <a:defRPr/>
            </a:pPr>
            <a:r>
              <a:rPr lang="en-US" sz="2400" dirty="0">
                <a:solidFill>
                  <a:srgbClr val="0066CC"/>
                </a:solidFill>
                <a:latin typeface="Arial Narrow" panose="020B0606020202030204" pitchFamily="34" charset="0"/>
              </a:rPr>
              <a:t>Self-Efficacy &amp; Knowledge</a:t>
            </a:r>
          </a:p>
          <a:p>
            <a:pPr marL="285750" indent="-285750" eaLnBrk="1" hangingPunct="1">
              <a:spcBef>
                <a:spcPts val="0"/>
              </a:spcBef>
              <a:buFont typeface="Arial"/>
              <a:buChar char="•"/>
              <a:defRPr/>
            </a:pPr>
            <a:r>
              <a:rPr lang="en-US" sz="2400" dirty="0">
                <a:solidFill>
                  <a:srgbClr val="0066CC"/>
                </a:solidFill>
                <a:latin typeface="Arial Narrow" panose="020B0606020202030204" pitchFamily="34" charset="0"/>
              </a:rPr>
              <a:t>Parent/child cooking, physical activity and </a:t>
            </a:r>
            <a:r>
              <a:rPr lang="en-US" sz="2400" dirty="0" smtClean="0">
                <a:solidFill>
                  <a:srgbClr val="0066CC"/>
                </a:solidFill>
                <a:latin typeface="Arial Narrow" panose="020B0606020202030204" pitchFamily="34" charset="0"/>
              </a:rPr>
              <a:t>gardening</a:t>
            </a:r>
          </a:p>
          <a:p>
            <a:pPr marL="285750" indent="-285750" eaLnBrk="1" hangingPunct="1">
              <a:spcBef>
                <a:spcPts val="0"/>
              </a:spcBef>
              <a:buFont typeface="Arial"/>
              <a:buChar char="•"/>
              <a:defRPr/>
            </a:pPr>
            <a:r>
              <a:rPr lang="en-US" sz="2400" dirty="0" smtClean="0">
                <a:solidFill>
                  <a:srgbClr val="0066CC"/>
                </a:solidFill>
                <a:latin typeface="Arial Narrow" panose="020B0606020202030204" pitchFamily="34" charset="0"/>
              </a:rPr>
              <a:t>Reaches </a:t>
            </a:r>
            <a:r>
              <a:rPr lang="en-US" sz="2400" dirty="0">
                <a:solidFill>
                  <a:srgbClr val="0066CC"/>
                </a:solidFill>
                <a:latin typeface="Arial Narrow" panose="020B0606020202030204" pitchFamily="34" charset="0"/>
              </a:rPr>
              <a:t>into the home to support positive family health practices</a:t>
            </a:r>
          </a:p>
          <a:p>
            <a:pPr lvl="1" eaLnBrk="1" hangingPunct="1">
              <a:spcBef>
                <a:spcPts val="0"/>
              </a:spcBef>
              <a:buFont typeface="Wingdings" charset="2"/>
              <a:buChar char="§"/>
              <a:defRPr/>
            </a:pPr>
            <a:endParaRPr lang="en-US" sz="2400" b="1" dirty="0">
              <a:solidFill>
                <a:srgbClr val="0066CC"/>
              </a:solidFill>
              <a:latin typeface="Arial Narrow" panose="020B0606020202030204" pitchFamily="34" charset="0"/>
            </a:endParaRPr>
          </a:p>
          <a:p>
            <a:pPr marL="0" indent="0" eaLnBrk="1" hangingPunct="1">
              <a:buFont typeface="Arial" pitchFamily="34" charset="0"/>
              <a:buNone/>
              <a:defRPr/>
            </a:pPr>
            <a:endParaRPr lang="en-US" dirty="0">
              <a:solidFill>
                <a:srgbClr val="0066CC"/>
              </a:solidFill>
              <a:latin typeface="Arial Narrow" panose="020B0606020202030204" pitchFamily="34" charset="0"/>
            </a:endParaRPr>
          </a:p>
        </p:txBody>
      </p:sp>
      <p:pic>
        <p:nvPicPr>
          <p:cNvPr id="385028"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39"/>
            <a:ext cx="620042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04800" y="4648200"/>
            <a:ext cx="8305800" cy="461665"/>
          </a:xfrm>
          <a:prstGeom prst="rect">
            <a:avLst/>
          </a:prstGeom>
        </p:spPr>
        <p:txBody>
          <a:bodyPr wrap="square">
            <a:spAutoFit/>
          </a:bodyPr>
          <a:lstStyle/>
          <a:p>
            <a:pPr marL="342900" indent="-342900">
              <a:spcBef>
                <a:spcPts val="0"/>
              </a:spcBef>
              <a:buFont typeface="Arial" panose="020B0604020202020204" pitchFamily="34" charset="0"/>
              <a:buChar char="•"/>
              <a:defRPr/>
            </a:pPr>
            <a:r>
              <a:rPr lang="en-US" sz="2400" b="1" dirty="0">
                <a:solidFill>
                  <a:srgbClr val="000099"/>
                </a:solidFill>
                <a:latin typeface="Arial Narrow" panose="020B0606020202030204" pitchFamily="34" charset="0"/>
              </a:rPr>
              <a:t>BMI Significantly Reduced for use of </a:t>
            </a:r>
            <a:r>
              <a:rPr lang="en-US" sz="2400" b="1" dirty="0" smtClean="0">
                <a:solidFill>
                  <a:srgbClr val="000099"/>
                </a:solidFill>
                <a:latin typeface="Arial Narrow" panose="020B0606020202030204" pitchFamily="34" charset="0"/>
              </a:rPr>
              <a:t>LGEG</a:t>
            </a:r>
            <a:endParaRPr lang="en-US" sz="2000" b="1" dirty="0">
              <a:solidFill>
                <a:srgbClr val="0066CC"/>
              </a:solidFill>
            </a:endParaRPr>
          </a:p>
        </p:txBody>
      </p:sp>
      <p:sp>
        <p:nvSpPr>
          <p:cNvPr id="7" name="Rectangle 6"/>
          <p:cNvSpPr/>
          <p:nvPr/>
        </p:nvSpPr>
        <p:spPr>
          <a:xfrm>
            <a:off x="304800" y="4648200"/>
            <a:ext cx="8305800" cy="1384995"/>
          </a:xfrm>
          <a:prstGeom prst="rect">
            <a:avLst/>
          </a:prstGeom>
        </p:spPr>
        <p:txBody>
          <a:bodyPr wrap="square">
            <a:spAutoFit/>
          </a:bodyPr>
          <a:lstStyle/>
          <a:p>
            <a:pPr marL="342900" indent="-342900">
              <a:spcBef>
                <a:spcPts val="0"/>
              </a:spcBef>
              <a:buFont typeface="Arial" panose="020B0604020202020204" pitchFamily="34" charset="0"/>
              <a:buChar char="•"/>
              <a:defRPr/>
            </a:pPr>
            <a:r>
              <a:rPr lang="en-US" sz="2400" b="1" dirty="0">
                <a:solidFill>
                  <a:srgbClr val="000099"/>
                </a:solidFill>
                <a:latin typeface="Arial Narrow" panose="020B0606020202030204" pitchFamily="34" charset="0"/>
              </a:rPr>
              <a:t>BMI Significantly Reduced for use of LGEG</a:t>
            </a:r>
            <a:br>
              <a:rPr lang="en-US" sz="2400" b="1" dirty="0">
                <a:solidFill>
                  <a:srgbClr val="000099"/>
                </a:solidFill>
                <a:latin typeface="Arial Narrow" panose="020B0606020202030204" pitchFamily="34" charset="0"/>
              </a:rPr>
            </a:br>
            <a:endParaRPr lang="en-US" sz="2000" dirty="0">
              <a:solidFill>
                <a:srgbClr val="000099"/>
              </a:solidFill>
              <a:latin typeface="Arial Narrow" panose="020B0606020202030204" pitchFamily="34" charset="0"/>
            </a:endParaRPr>
          </a:p>
          <a:p>
            <a:pPr>
              <a:spcBef>
                <a:spcPts val="0"/>
              </a:spcBef>
              <a:buFont typeface="Arial" pitchFamily="34" charset="0"/>
              <a:buNone/>
              <a:defRPr/>
            </a:pPr>
            <a:r>
              <a:rPr lang="en-US" sz="2000" b="1" dirty="0">
                <a:solidFill>
                  <a:srgbClr val="000099"/>
                </a:solidFill>
                <a:latin typeface="Arial Narrow" panose="020B0606020202030204" pitchFamily="34" charset="0"/>
              </a:rPr>
              <a:t>Preliminary Conclusion: </a:t>
            </a:r>
            <a:r>
              <a:rPr lang="en-US" sz="2000" b="1" dirty="0">
                <a:solidFill>
                  <a:srgbClr val="0066CC"/>
                </a:solidFill>
                <a:latin typeface="Arial Narrow" panose="020B0606020202030204" pitchFamily="34" charset="0"/>
              </a:rPr>
              <a:t>Family-focused garden, nutrition and physical activity </a:t>
            </a:r>
          </a:p>
          <a:p>
            <a:pPr>
              <a:spcBef>
                <a:spcPts val="0"/>
              </a:spcBef>
              <a:buFont typeface="Arial" pitchFamily="34" charset="0"/>
              <a:buNone/>
              <a:defRPr/>
            </a:pPr>
            <a:r>
              <a:rPr lang="en-US" sz="2000" b="1" dirty="0">
                <a:solidFill>
                  <a:srgbClr val="0066CC"/>
                </a:solidFill>
                <a:latin typeface="Arial Narrow" panose="020B0606020202030204" pitchFamily="34" charset="0"/>
              </a:rPr>
              <a:t>programs significantly improve health behaviors in children</a:t>
            </a:r>
            <a:r>
              <a:rPr lang="en-US" sz="2000" b="1" dirty="0">
                <a:solidFill>
                  <a:srgbClr val="0066CC"/>
                </a:solidFill>
              </a:rPr>
              <a:t>. </a:t>
            </a:r>
          </a:p>
        </p:txBody>
      </p:sp>
    </p:spTree>
    <p:extLst>
      <p:ext uri="{BB962C8B-B14F-4D97-AF65-F5344CB8AC3E}">
        <p14:creationId xmlns:p14="http://schemas.microsoft.com/office/powerpoint/2010/main" val="41266653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1"/>
            <a:ext cx="9144000" cy="6881813"/>
          </a:xfrm>
          <a:prstGeom prst="rect">
            <a:avLst/>
          </a:prstGeom>
        </p:spPr>
      </p:pic>
      <p:sp>
        <p:nvSpPr>
          <p:cNvPr id="2" name="Title 1"/>
          <p:cNvSpPr>
            <a:spLocks noGrp="1"/>
          </p:cNvSpPr>
          <p:nvPr>
            <p:ph type="title"/>
          </p:nvPr>
        </p:nvSpPr>
        <p:spPr>
          <a:xfrm>
            <a:off x="473076" y="2297905"/>
            <a:ext cx="8229600" cy="1143000"/>
          </a:xfrm>
        </p:spPr>
        <p:txBody>
          <a:bodyPr>
            <a:normAutofit fontScale="90000"/>
          </a:bodyPr>
          <a:lstStyle/>
          <a:p>
            <a:r>
              <a:rPr lang="en-US" dirty="0" smtClean="0">
                <a:solidFill>
                  <a:srgbClr val="009900"/>
                </a:solidFill>
                <a:latin typeface="Love Ya Like A Sister" panose="02000000000000000000" pitchFamily="2" charset="0"/>
              </a:rPr>
              <a:t>LGEG Curriculum</a:t>
            </a:r>
            <a:br>
              <a:rPr lang="en-US" dirty="0" smtClean="0">
                <a:solidFill>
                  <a:srgbClr val="009900"/>
                </a:solidFill>
                <a:latin typeface="Love Ya Like A Sister" panose="02000000000000000000" pitchFamily="2" charset="0"/>
              </a:rPr>
            </a:br>
            <a:r>
              <a:rPr lang="en-US" dirty="0" smtClean="0">
                <a:solidFill>
                  <a:srgbClr val="009900"/>
                </a:solidFill>
                <a:latin typeface="Love Ya Like A Sister" panose="02000000000000000000" pitchFamily="2" charset="0"/>
              </a:rPr>
              <a:t>&amp; Program</a:t>
            </a:r>
            <a:endParaRPr lang="en-US" dirty="0">
              <a:solidFill>
                <a:srgbClr val="009900"/>
              </a:solidFill>
              <a:latin typeface="Love Ya Like A Sister" panose="02000000000000000000" pitchFamily="2" charset="0"/>
            </a:endParaRPr>
          </a:p>
        </p:txBody>
      </p:sp>
      <p:pic>
        <p:nvPicPr>
          <p:cNvPr id="2050" name="Picture 2" descr="C:\Users\Rusty\Documents\LGEG Graphics\Worm Stamps.jpg"/>
          <p:cNvPicPr>
            <a:picLocks noChangeAspect="1" noChangeArrowheads="1"/>
          </p:cNvPicPr>
          <p:nvPr/>
        </p:nvPicPr>
        <p:blipFill>
          <a:blip r:embed="rId4" cstate="screen">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4800600" y="3214311"/>
            <a:ext cx="5013794" cy="3874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2907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rol 1"/>
          <p:cNvSpPr>
            <a:spLocks noChangeArrowheads="1" noChangeShapeType="1"/>
          </p:cNvSpPr>
          <p:nvPr/>
        </p:nvSpPr>
        <p:spPr bwMode="auto">
          <a:xfrm>
            <a:off x="2544785" y="10383894"/>
            <a:ext cx="5913437" cy="1373187"/>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endParaRPr lang="en-US"/>
          </a:p>
        </p:txBody>
      </p:sp>
      <p:sp>
        <p:nvSpPr>
          <p:cNvPr id="9" name="Control 2"/>
          <p:cNvSpPr>
            <a:spLocks noChangeArrowheads="1" noChangeShapeType="1"/>
          </p:cNvSpPr>
          <p:nvPr/>
        </p:nvSpPr>
        <p:spPr bwMode="auto">
          <a:xfrm>
            <a:off x="2525713" y="12326994"/>
            <a:ext cx="5937250" cy="269875"/>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endParaRPr lang="en-US"/>
          </a:p>
        </p:txBody>
      </p:sp>
      <p:sp>
        <p:nvSpPr>
          <p:cNvPr id="10" name="Title 9"/>
          <p:cNvSpPr>
            <a:spLocks noGrp="1"/>
          </p:cNvSpPr>
          <p:nvPr>
            <p:ph type="title"/>
          </p:nvPr>
        </p:nvSpPr>
        <p:spPr/>
        <p:txBody>
          <a:bodyPr/>
          <a:lstStyle/>
          <a:p>
            <a:r>
              <a:rPr lang="en-US" b="1" dirty="0" smtClean="0">
                <a:solidFill>
                  <a:srgbClr val="009900"/>
                </a:solidFill>
              </a:rPr>
              <a:t>LGEG Evidence-Based Facts</a:t>
            </a:r>
            <a:endParaRPr lang="en-US" b="1" dirty="0">
              <a:solidFill>
                <a:srgbClr val="009900"/>
              </a:solidFill>
            </a:endParaRPr>
          </a:p>
        </p:txBody>
      </p:sp>
      <p:sp>
        <p:nvSpPr>
          <p:cNvPr id="11" name="Content Placeholder 10"/>
          <p:cNvSpPr>
            <a:spLocks noGrp="1"/>
          </p:cNvSpPr>
          <p:nvPr>
            <p:ph idx="1"/>
          </p:nvPr>
        </p:nvSpPr>
        <p:spPr>
          <a:xfrm>
            <a:off x="210845" y="1295400"/>
            <a:ext cx="8229600" cy="4525963"/>
          </a:xfrm>
        </p:spPr>
        <p:txBody>
          <a:bodyPr/>
          <a:lstStyle/>
          <a:p>
            <a:r>
              <a:rPr lang="en-US" dirty="0" smtClean="0"/>
              <a:t>Encourages daily physical activity</a:t>
            </a:r>
          </a:p>
          <a:p>
            <a:r>
              <a:rPr lang="en-US" dirty="0" smtClean="0"/>
              <a:t>Increase exposure to vegetables</a:t>
            </a:r>
          </a:p>
          <a:p>
            <a:r>
              <a:rPr lang="en-US" dirty="0" smtClean="0"/>
              <a:t>Encourages adoption of healthy beverages</a:t>
            </a:r>
          </a:p>
          <a:p>
            <a:r>
              <a:rPr lang="en-US" dirty="0" smtClean="0"/>
              <a:t>Expands knowledge in plant science and nutrition</a:t>
            </a:r>
          </a:p>
          <a:p>
            <a:r>
              <a:rPr lang="en-US" dirty="0" smtClean="0"/>
              <a:t>Reaches into the home to support positive family health practices</a:t>
            </a:r>
            <a:endParaRPr lang="en-US" dirty="0"/>
          </a:p>
        </p:txBody>
      </p:sp>
      <p:pic>
        <p:nvPicPr>
          <p:cNvPr id="8" name="Picture 4" descr="texas grow eat go logo learn and.jpg"/>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2880" b="100000" l="0" r="100000">
                        <a14:foregroundMark x1="78764" y1="52433" x2="78764" y2="52433"/>
                        <a14:foregroundMark x1="96139" y1="54717" x2="96139" y2="54717"/>
                        <a14:foregroundMark x1="45174" y1="92453" x2="45174" y2="92453"/>
                        <a14:foregroundMark x1="44788" y1="96723" x2="44788" y2="96723"/>
                        <a14:foregroundMark x1="94723" y1="55511" x2="99228" y2="55511"/>
                        <a14:foregroundMark x1="94723" y1="78649" x2="94723" y2="78649"/>
                        <a14:foregroundMark x1="94723" y1="28600" x2="94723" y2="28600"/>
                        <a14:foregroundMark x1="87001" y1="28203" x2="87001" y2="28203"/>
                        <a14:foregroundMark x1="82497" y1="28600" x2="82497" y2="28600"/>
                        <a14:foregroundMark x1="73874" y1="29791" x2="73874" y2="29791"/>
                        <a14:foregroundMark x1="67053" y1="34757" x2="67053" y2="34757"/>
                        <a14:foregroundMark x1="36551" y1="19364" x2="36551" y2="19364"/>
                        <a14:foregroundMark x1="38867" y1="21251" x2="38867" y2="21251"/>
                        <a14:foregroundMark x1="62934" y1="6653" x2="62934" y2="6653"/>
                        <a14:foregroundMark x1="60618" y1="2880" x2="60618" y2="2880"/>
                        <a14:foregroundMark x1="48391" y1="39027" x2="48391" y2="39027"/>
                        <a14:foregroundMark x1="56113" y1="39027" x2="56113" y2="39027"/>
                        <a14:foregroundMark x1="53411" y1="41708" x2="53411" y2="41708"/>
                        <a14:foregroundMark x1="60618" y1="40119" x2="60618" y2="40119"/>
                        <a14:foregroundMark x1="63835" y1="40119" x2="63835" y2="40119"/>
                        <a14:foregroundMark x1="71557" y1="40516" x2="71557" y2="40516"/>
                        <a14:foregroundMark x1="71557" y1="45879" x2="71557" y2="45879"/>
                        <a14:foregroundMark x1="76963" y1="41708" x2="76963" y2="41708"/>
                        <a14:foregroundMark x1="82497" y1="41311" x2="82497" y2="41311"/>
                        <a14:foregroundMark x1="87902" y1="40914" x2="87902" y2="40914"/>
                        <a14:foregroundMark x1="94337" y1="42800" x2="94337" y2="42800"/>
                        <a14:foregroundMark x1="97040" y1="30189" x2="97040" y2="30189"/>
                        <a14:foregroundMark x1="97426" y1="34359" x2="97426" y2="34359"/>
                        <a14:foregroundMark x1="5663" y1="62463" x2="5663" y2="62463"/>
                        <a14:foregroundMark x1="6564" y1="58590" x2="6564" y2="58590"/>
                      </a14:backgroundRemoval>
                    </a14:imgEffect>
                  </a14:imgLayer>
                </a14:imgProps>
              </a:ext>
              <a:ext uri="{28A0092B-C50C-407E-A947-70E740481C1C}">
                <a14:useLocalDpi xmlns:a14="http://schemas.microsoft.com/office/drawing/2010/main"/>
              </a:ext>
            </a:extLst>
          </a:blip>
          <a:srcRect/>
          <a:stretch>
            <a:fillRect/>
          </a:stretch>
        </p:blipFill>
        <p:spPr bwMode="auto">
          <a:xfrm>
            <a:off x="7315200" y="4617549"/>
            <a:ext cx="1505056" cy="177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82324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C:\Users\alice.kirk\AppData\Local\Microsoft\Windows\Temporary Internet Files\Content.Outlook\116KONOH\5 solutions edite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4800"/>
            <a:ext cx="9144000" cy="6019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C:\Documents and Settings\randy.seagraves\Local Settings\Temporary Internet Files\Content.IE5\CTRCXGAA\MC900446108[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43970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524000" y="609600"/>
            <a:ext cx="9753600" cy="1219200"/>
          </a:xfrm>
        </p:spPr>
        <p:txBody>
          <a:bodyPr/>
          <a:lstStyle/>
          <a:p>
            <a:r>
              <a:rPr lang="en-US" altLang="en-US" sz="5500" b="1" dirty="0" smtClean="0">
                <a:solidFill>
                  <a:srgbClr val="000099"/>
                </a:solidFill>
              </a:rPr>
              <a:t>           Junior Master </a:t>
            </a:r>
            <a:r>
              <a:rPr lang="en-US" altLang="en-US" sz="5500" b="1" dirty="0" smtClean="0">
                <a:solidFill>
                  <a:srgbClr val="003399"/>
                </a:solidFill>
              </a:rPr>
              <a:t>Gardener</a:t>
            </a:r>
            <a:r>
              <a:rPr lang="en-US" altLang="en-US" sz="2200" dirty="0" smtClean="0">
                <a:solidFill>
                  <a:srgbClr val="003399"/>
                </a:solidFill>
                <a:latin typeface="Albertus Medium" pitchFamily="34" charset="0"/>
              </a:rPr>
              <a:t>®   </a:t>
            </a:r>
            <a:r>
              <a:rPr lang="en-US" altLang="en-US" sz="5500" b="1" dirty="0" smtClean="0">
                <a:solidFill>
                  <a:srgbClr val="003399"/>
                </a:solidFill>
                <a:latin typeface="Albertus Medium" pitchFamily="34" charset="0"/>
              </a:rPr>
              <a:t> </a:t>
            </a:r>
            <a:br>
              <a:rPr lang="en-US" altLang="en-US" sz="5500" b="1" dirty="0" smtClean="0">
                <a:solidFill>
                  <a:srgbClr val="003399"/>
                </a:solidFill>
                <a:latin typeface="Albertus Medium" pitchFamily="34" charset="0"/>
              </a:rPr>
            </a:br>
            <a:r>
              <a:rPr lang="en-US" altLang="en-US" sz="5500" b="1" dirty="0" smtClean="0">
                <a:solidFill>
                  <a:srgbClr val="000099"/>
                </a:solidFill>
              </a:rPr>
              <a:t>     	</a:t>
            </a:r>
            <a:r>
              <a:rPr lang="en-US" altLang="en-US" b="1" dirty="0" smtClean="0">
                <a:solidFill>
                  <a:srgbClr val="000099"/>
                </a:solidFill>
              </a:rPr>
              <a:t>				       </a:t>
            </a:r>
            <a:r>
              <a:rPr lang="en-US" altLang="en-US" sz="5400" b="1" baseline="40000" dirty="0" smtClean="0">
                <a:solidFill>
                  <a:srgbClr val="0000FF"/>
                </a:solidFill>
              </a:rPr>
              <a:t>thematic</a:t>
            </a:r>
            <a:r>
              <a:rPr lang="en-US" altLang="en-US" b="1" baseline="40000" dirty="0" smtClean="0">
                <a:solidFill>
                  <a:srgbClr val="0000FF"/>
                </a:solidFill>
              </a:rPr>
              <a:t> Level </a:t>
            </a:r>
            <a:r>
              <a:rPr lang="en-US" altLang="en-US" baseline="40000" dirty="0" smtClean="0">
                <a:solidFill>
                  <a:srgbClr val="0000FF"/>
                </a:solidFill>
              </a:rPr>
              <a:t>O</a:t>
            </a:r>
            <a:r>
              <a:rPr lang="en-US" altLang="en-US" b="1" baseline="40000" dirty="0" smtClean="0">
                <a:solidFill>
                  <a:srgbClr val="0000FF"/>
                </a:solidFill>
              </a:rPr>
              <a:t>ne Curricula</a:t>
            </a:r>
          </a:p>
        </p:txBody>
      </p:sp>
      <p:pic>
        <p:nvPicPr>
          <p:cNvPr id="1117195" name="Picture 11" descr="h and n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37067" y="1143000"/>
            <a:ext cx="426155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txBox="1">
            <a:spLocks noChangeArrowheads="1"/>
          </p:cNvSpPr>
          <p:nvPr/>
        </p:nvSpPr>
        <p:spPr bwMode="auto">
          <a:xfrm>
            <a:off x="3420533" y="4953000"/>
            <a:ext cx="5486400" cy="914400"/>
          </a:xfrm>
          <a:prstGeom prst="rect">
            <a:avLst/>
          </a:prstGeom>
          <a:noFill/>
          <a:ln w="9525">
            <a:noFill/>
            <a:miter lim="800000"/>
            <a:headEnd/>
            <a:tailEnd/>
          </a:ln>
        </p:spPr>
        <p:txBody>
          <a:bodyPr lIns="76164" tIns="38080" rIns="76164" bIns="38080"/>
          <a:lstStyle/>
          <a:p>
            <a:pPr marL="285615" indent="-285615" fontAlgn="base">
              <a:lnSpc>
                <a:spcPct val="90000"/>
              </a:lnSpc>
              <a:spcBef>
                <a:spcPct val="20000"/>
              </a:spcBef>
              <a:spcAft>
                <a:spcPct val="0"/>
              </a:spcAft>
              <a:buFont typeface="Webdings" pitchFamily="18" charset="2"/>
              <a:buChar char=" "/>
              <a:defRPr/>
            </a:pPr>
            <a:r>
              <a:rPr lang="en-US" sz="3700" kern="0" dirty="0">
                <a:solidFill>
                  <a:srgbClr val="0000FF"/>
                </a:solidFill>
              </a:rPr>
              <a:t>*</a:t>
            </a:r>
            <a:r>
              <a:rPr lang="en-US" sz="2500" b="1" kern="0" dirty="0">
                <a:solidFill>
                  <a:srgbClr val="009900"/>
                </a:solidFill>
              </a:rPr>
              <a:t>early research </a:t>
            </a:r>
            <a:r>
              <a:rPr lang="en-US" sz="2700" b="1" dirty="0">
                <a:solidFill>
                  <a:srgbClr val="009900"/>
                </a:solidFill>
              </a:rPr>
              <a:t>substantiating real </a:t>
            </a:r>
            <a:r>
              <a:rPr lang="en-US" sz="2500" b="1" kern="0" dirty="0">
                <a:solidFill>
                  <a:srgbClr val="009900"/>
                </a:solidFill>
              </a:rPr>
              <a:t>benefits to students/schools</a:t>
            </a:r>
          </a:p>
          <a:p>
            <a:pPr marL="618825" lvl="1" indent="-238005" fontAlgn="base">
              <a:lnSpc>
                <a:spcPct val="90000"/>
              </a:lnSpc>
              <a:spcBef>
                <a:spcPct val="20000"/>
              </a:spcBef>
              <a:spcAft>
                <a:spcPct val="0"/>
              </a:spcAft>
              <a:buClr>
                <a:srgbClr val="33CC33"/>
              </a:buClr>
              <a:buFont typeface="Webdings" pitchFamily="18" charset="2"/>
              <a:buChar char="_"/>
              <a:defRPr/>
            </a:pPr>
            <a:endParaRPr lang="en-US" sz="2300" kern="0" dirty="0">
              <a:solidFill>
                <a:srgbClr val="FFFFFF"/>
              </a:solidFill>
            </a:endParaRPr>
          </a:p>
          <a:p>
            <a:pPr marL="618825" lvl="1" indent="-238005" fontAlgn="base">
              <a:lnSpc>
                <a:spcPct val="90000"/>
              </a:lnSpc>
              <a:spcBef>
                <a:spcPct val="20000"/>
              </a:spcBef>
              <a:spcAft>
                <a:spcPct val="0"/>
              </a:spcAft>
              <a:buClr>
                <a:srgbClr val="33CC33"/>
              </a:buClr>
              <a:buFont typeface="Webdings" pitchFamily="18" charset="2"/>
              <a:buChar char="_"/>
              <a:defRPr/>
            </a:pPr>
            <a:endParaRPr lang="en-US" sz="2300" kern="0" dirty="0">
              <a:solidFill>
                <a:srgbClr val="FFFFFF"/>
              </a:solidFill>
            </a:endParaRPr>
          </a:p>
        </p:txBody>
      </p:sp>
      <p:sp>
        <p:nvSpPr>
          <p:cNvPr id="2" name="Rectangle 1"/>
          <p:cNvSpPr/>
          <p:nvPr/>
        </p:nvSpPr>
        <p:spPr>
          <a:xfrm rot="20229811">
            <a:off x="2551434" y="2800840"/>
            <a:ext cx="4875371" cy="132343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8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REVISED!</a:t>
            </a:r>
            <a:endParaRPr lang="en-US" sz="8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3715954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2" y="76256"/>
            <a:ext cx="9159876" cy="1200329"/>
          </a:xfrm>
          <a:prstGeom prst="rect">
            <a:avLst/>
          </a:prstGeom>
          <a:noFill/>
        </p:spPr>
        <p:txBody>
          <a:bodyPr wrap="square" rtlCol="0">
            <a:spAutoFit/>
          </a:bodyPr>
          <a:lstStyle/>
          <a:p>
            <a:pPr algn="ctr"/>
            <a:r>
              <a:rPr lang="en-US" sz="3600" b="1" dirty="0" smtClean="0">
                <a:solidFill>
                  <a:prstClr val="black"/>
                </a:solidFill>
              </a:rPr>
              <a:t>School District, Community Partners &amp;  Extension Collaboration</a:t>
            </a:r>
          </a:p>
        </p:txBody>
      </p:sp>
      <p:pic>
        <p:nvPicPr>
          <p:cNvPr id="21"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 2"/>
          <p:cNvGraphicFramePr/>
          <p:nvPr>
            <p:extLst>
              <p:ext uri="{D42A27DB-BD31-4B8C-83A1-F6EECF244321}">
                <p14:modId xmlns:p14="http://schemas.microsoft.com/office/powerpoint/2010/main" val="3030882365"/>
              </p:ext>
            </p:extLst>
          </p:nvPr>
        </p:nvGraphicFramePr>
        <p:xfrm>
          <a:off x="693738" y="1371600"/>
          <a:ext cx="7772400" cy="50244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575094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1"/>
          <p:cNvSpPr>
            <a:spLocks noGrp="1"/>
          </p:cNvSpPr>
          <p:nvPr>
            <p:ph idx="1"/>
          </p:nvPr>
        </p:nvSpPr>
        <p:spPr>
          <a:xfrm>
            <a:off x="609600" y="1447804"/>
            <a:ext cx="8153400" cy="4511675"/>
          </a:xfrm>
        </p:spPr>
        <p:txBody>
          <a:bodyPr>
            <a:normAutofit/>
          </a:bodyPr>
          <a:lstStyle/>
          <a:p>
            <a:pPr>
              <a:buClr>
                <a:srgbClr val="500000"/>
              </a:buClr>
            </a:pPr>
            <a:r>
              <a:rPr lang="en-US" altLang="en-US" b="1" dirty="0" smtClean="0">
                <a:solidFill>
                  <a:srgbClr val="00B050"/>
                </a:solidFill>
                <a:cs typeface="Arial" pitchFamily="34" charset="0"/>
              </a:rPr>
              <a:t>Can be site specific or across program sites</a:t>
            </a:r>
          </a:p>
          <a:p>
            <a:pPr lvl="1">
              <a:buClr>
                <a:srgbClr val="500000"/>
              </a:buClr>
            </a:pPr>
            <a:r>
              <a:rPr lang="en-US" altLang="en-US" dirty="0" smtClean="0">
                <a:solidFill>
                  <a:schemeClr val="tx1"/>
                </a:solidFill>
                <a:cs typeface="Arial" pitchFamily="34" charset="0"/>
              </a:rPr>
              <a:t>Consider any/all community sectors</a:t>
            </a:r>
          </a:p>
          <a:p>
            <a:pPr lvl="2">
              <a:buClr>
                <a:srgbClr val="500000"/>
              </a:buClr>
            </a:pPr>
            <a:r>
              <a:rPr lang="en-US" altLang="en-US" dirty="0" smtClean="0">
                <a:cs typeface="Arial" pitchFamily="34" charset="0"/>
              </a:rPr>
              <a:t>Media</a:t>
            </a:r>
          </a:p>
          <a:p>
            <a:pPr lvl="2">
              <a:buClr>
                <a:srgbClr val="500000"/>
              </a:buClr>
            </a:pPr>
            <a:r>
              <a:rPr lang="en-US" altLang="en-US" dirty="0" smtClean="0">
                <a:solidFill>
                  <a:schemeClr val="tx1"/>
                </a:solidFill>
                <a:cs typeface="Arial" pitchFamily="34" charset="0"/>
              </a:rPr>
              <a:t>School &amp; Non-profit organizations</a:t>
            </a:r>
          </a:p>
          <a:p>
            <a:pPr lvl="2">
              <a:buClr>
                <a:srgbClr val="500000"/>
              </a:buClr>
            </a:pPr>
            <a:r>
              <a:rPr lang="en-US" altLang="en-US" dirty="0" smtClean="0">
                <a:solidFill>
                  <a:schemeClr val="tx1"/>
                </a:solidFill>
                <a:cs typeface="Arial" pitchFamily="34" charset="0"/>
              </a:rPr>
              <a:t>Parents &amp; community leaders (churches, etc.)</a:t>
            </a:r>
          </a:p>
          <a:p>
            <a:pPr lvl="2">
              <a:buClr>
                <a:srgbClr val="500000"/>
              </a:buClr>
            </a:pPr>
            <a:r>
              <a:rPr lang="en-US" altLang="en-US" dirty="0" smtClean="0">
                <a:cs typeface="Arial" pitchFamily="34" charset="0"/>
              </a:rPr>
              <a:t>Representatives from existing groups; SHACs, Wellness teams, FCS committees, etc.</a:t>
            </a:r>
            <a:endParaRPr lang="en-US" altLang="en-US" dirty="0" smtClean="0">
              <a:solidFill>
                <a:schemeClr val="tx1"/>
              </a:solidFill>
              <a:cs typeface="Arial" pitchFamily="34" charset="0"/>
            </a:endParaRPr>
          </a:p>
          <a:p>
            <a:pPr>
              <a:buClr>
                <a:srgbClr val="500000"/>
              </a:buClr>
            </a:pPr>
            <a:r>
              <a:rPr lang="en-US" altLang="en-US" b="1" dirty="0" smtClean="0">
                <a:solidFill>
                  <a:srgbClr val="00B050"/>
                </a:solidFill>
                <a:cs typeface="Arial" pitchFamily="34" charset="0"/>
              </a:rPr>
              <a:t>Engage Group in program </a:t>
            </a:r>
            <a:r>
              <a:rPr lang="en-US" altLang="en-US" b="1" dirty="0" smtClean="0">
                <a:solidFill>
                  <a:srgbClr val="00B050"/>
                </a:solidFill>
                <a:cs typeface="Arial" pitchFamily="34" charset="0"/>
              </a:rPr>
              <a:t>direction/decisions</a:t>
            </a:r>
            <a:endParaRPr lang="en-US" altLang="en-US" b="1" dirty="0" smtClean="0">
              <a:solidFill>
                <a:srgbClr val="00B050"/>
              </a:solidFill>
              <a:cs typeface="Arial" pitchFamily="34" charset="0"/>
            </a:endParaRPr>
          </a:p>
        </p:txBody>
      </p:sp>
      <p:sp>
        <p:nvSpPr>
          <p:cNvPr id="19459" name="Title 2"/>
          <p:cNvSpPr>
            <a:spLocks noGrp="1"/>
          </p:cNvSpPr>
          <p:nvPr>
            <p:ph type="title"/>
          </p:nvPr>
        </p:nvSpPr>
        <p:spPr>
          <a:xfrm>
            <a:off x="228600" y="381000"/>
            <a:ext cx="8721725" cy="727075"/>
          </a:xfrm>
        </p:spPr>
        <p:txBody>
          <a:bodyPr>
            <a:normAutofit fontScale="90000"/>
          </a:bodyPr>
          <a:lstStyle/>
          <a:p>
            <a:r>
              <a:rPr lang="en-US" altLang="en-US" sz="3600" b="1" dirty="0" smtClean="0">
                <a:cs typeface="Georgia" pitchFamily="18" charset="0"/>
              </a:rPr>
              <a:t>Help Growing Sustainability by</a:t>
            </a:r>
            <a:br>
              <a:rPr lang="en-US" altLang="en-US" sz="3600" b="1" dirty="0" smtClean="0">
                <a:cs typeface="Georgia" pitchFamily="18" charset="0"/>
              </a:rPr>
            </a:br>
            <a:r>
              <a:rPr lang="en-US" altLang="en-US" sz="3600" b="1" dirty="0" smtClean="0">
                <a:cs typeface="Georgia" pitchFamily="18" charset="0"/>
              </a:rPr>
              <a:t>Establishing </a:t>
            </a:r>
            <a:r>
              <a:rPr lang="en-US" altLang="en-US" sz="3600" b="1" dirty="0" smtClean="0">
                <a:cs typeface="Georgia" pitchFamily="18" charset="0"/>
              </a:rPr>
              <a:t>LGEG Coalition/Advisory Group</a:t>
            </a:r>
          </a:p>
        </p:txBody>
      </p:sp>
      <p:pic>
        <p:nvPicPr>
          <p:cNvPr id="4"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54377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1"/>
            <a:ext cx="9144000" cy="6881813"/>
          </a:xfrm>
          <a:prstGeom prst="rect">
            <a:avLst/>
          </a:prstGeom>
        </p:spPr>
      </p:pic>
      <p:sp>
        <p:nvSpPr>
          <p:cNvPr id="2" name="Title 1"/>
          <p:cNvSpPr>
            <a:spLocks noGrp="1"/>
          </p:cNvSpPr>
          <p:nvPr>
            <p:ph type="title"/>
          </p:nvPr>
        </p:nvSpPr>
        <p:spPr>
          <a:xfrm>
            <a:off x="-377784" y="1218063"/>
            <a:ext cx="9608127" cy="1143000"/>
          </a:xfrm>
        </p:spPr>
        <p:txBody>
          <a:bodyPr>
            <a:normAutofit/>
          </a:bodyPr>
          <a:lstStyle/>
          <a:p>
            <a:r>
              <a:rPr lang="en-US" sz="4000" dirty="0" smtClean="0">
                <a:solidFill>
                  <a:srgbClr val="009900"/>
                </a:solidFill>
                <a:latin typeface="Love Ya Like A Sister" panose="02000000000000000000" pitchFamily="2" charset="0"/>
              </a:rPr>
              <a:t>LGEG Components</a:t>
            </a:r>
            <a:endParaRPr lang="en-US" sz="4000" dirty="0">
              <a:solidFill>
                <a:srgbClr val="009900"/>
              </a:solidFill>
              <a:latin typeface="Love Ya Like A Sister" panose="02000000000000000000" pitchFamily="2" charset="0"/>
            </a:endParaRPr>
          </a:p>
        </p:txBody>
      </p:sp>
      <p:pic>
        <p:nvPicPr>
          <p:cNvPr id="5" name="Picture 2" descr="C:\Users\Agent\AppData\Local\Microsoft\Windows\Temporary Internet Files\Content.Outlook\XQTOF95J\SJE planting da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2" y="2310972"/>
            <a:ext cx="2808900" cy="2489628"/>
          </a:xfrm>
          <a:prstGeom prst="rect">
            <a:avLst/>
          </a:prstGeom>
          <a:ln w="57150" cap="sq">
            <a:solidFill>
              <a:srgbClr val="00B05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6" descr="grid paper light.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37500" y="3124256"/>
            <a:ext cx="2829900" cy="2809567"/>
          </a:xfrm>
          <a:prstGeom prst="rect">
            <a:avLst/>
          </a:prstGeom>
          <a:ln w="57150" cap="sq">
            <a:solidFill>
              <a:srgbClr val="00B05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5387613" y="2422319"/>
            <a:ext cx="4054086" cy="3094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86237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523" y="1"/>
            <a:ext cx="9144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083"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67667" y="152401"/>
            <a:ext cx="4495800" cy="588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89386">
            <a:off x="43745" y="730250"/>
            <a:ext cx="3292122" cy="1309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246178">
            <a:off x="270934" y="2081213"/>
            <a:ext cx="2665589" cy="122555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360353">
            <a:off x="277447" y="3394169"/>
            <a:ext cx="2130460" cy="1476843"/>
          </a:xfrm>
          <a:prstGeom prst="rect">
            <a:avLst/>
          </a:prstGeom>
          <a:noFill/>
          <a:ln>
            <a:noFill/>
          </a:ln>
          <a:effectLst>
            <a:innerShdw blurRad="63500" dist="50800" dir="13500000">
              <a:prstClr val="black">
                <a:alpha val="50000"/>
              </a:prstClr>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013397">
            <a:off x="128412" y="4932364"/>
            <a:ext cx="2295877" cy="1627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descr="C:\Users\Randy.Seagraves\Desktop\LGEG Web\teri at board.jpg"/>
          <p:cNvPicPr>
            <a:picLocks noChangeAspect="1" noChangeArrowheads="1"/>
          </p:cNvPicPr>
          <p:nvPr/>
        </p:nvPicPr>
        <p:blipFill rotWithShape="1">
          <a:blip r:embed="rId9"/>
          <a:srcRect/>
          <a:stretch/>
        </p:blipFill>
        <p:spPr bwMode="auto">
          <a:xfrm>
            <a:off x="3505200" y="-68263"/>
            <a:ext cx="2802467" cy="2422526"/>
          </a:xfrm>
          <a:prstGeom prst="rect">
            <a:avLst/>
          </a:prstGeom>
          <a:ln w="127000" cap="sq">
            <a:solidFill>
              <a:srgbClr val="33CC33"/>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bwMode="auto">
          <a:xfrm>
            <a:off x="6307666" y="458788"/>
            <a:ext cx="2744612" cy="2235200"/>
          </a:xfrm>
          <a:prstGeom prst="rect">
            <a:avLst/>
          </a:prstGeom>
          <a:ln w="127000" cap="sq">
            <a:solidFill>
              <a:srgbClr val="0099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p:nvPicPr>
        <p:blipFill>
          <a:blip r:embed="rId11"/>
          <a:srcRect/>
          <a:stretch>
            <a:fillRect/>
          </a:stretch>
        </p:blipFill>
        <p:spPr bwMode="auto">
          <a:xfrm>
            <a:off x="3276600" y="1611313"/>
            <a:ext cx="3581400" cy="2362200"/>
          </a:xfrm>
          <a:prstGeom prst="rect">
            <a:avLst/>
          </a:prstGeom>
          <a:ln w="57150">
            <a:solidFill>
              <a:srgbClr val="009900"/>
            </a:solidFill>
            <a:miter lim="800000"/>
            <a:headEnd/>
            <a:tailEnd/>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667000" y="3429001"/>
            <a:ext cx="4007556" cy="2168525"/>
          </a:xfrm>
          <a:prstGeom prst="rect">
            <a:avLst/>
          </a:prstGeom>
          <a:ln w="57150">
            <a:solidFill>
              <a:srgbClr val="00B05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4098" name="Picture 2" descr="C:\Users\Randy.Seagraves\Desktop\LGEG RP photos videos may 13 2015\class walk.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340578" y="4724400"/>
            <a:ext cx="4714523" cy="2209800"/>
          </a:xfrm>
          <a:prstGeom prst="rect">
            <a:avLst/>
          </a:prstGeom>
          <a:ln w="127000" cap="sq">
            <a:solidFill>
              <a:srgbClr val="33CC33"/>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7864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anim calcmode="lin" valueType="num">
                                      <p:cBhvr>
                                        <p:cTn id="14" dur="500" fill="hold"/>
                                        <p:tgtEl>
                                          <p:spTgt spid="13"/>
                                        </p:tgtEl>
                                        <p:attrNameLst>
                                          <p:attrName>ppt_x</p:attrName>
                                        </p:attrNameLst>
                                      </p:cBhvr>
                                      <p:tavLst>
                                        <p:tav tm="0">
                                          <p:val>
                                            <p:strVal val="#ppt_x"/>
                                          </p:val>
                                        </p:tav>
                                        <p:tav tm="100000">
                                          <p:val>
                                            <p:strVal val="#ppt_x"/>
                                          </p:val>
                                        </p:tav>
                                      </p:tavLst>
                                    </p:anim>
                                    <p:anim calcmode="lin" valueType="num">
                                      <p:cBhvr>
                                        <p:cTn id="1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childTnLst>
                          </p:cTn>
                        </p:par>
                        <p:par>
                          <p:cTn id="28" fill="hold" nodeType="afterGroup">
                            <p:stCondLst>
                              <p:cond delay="500"/>
                            </p:stCondLst>
                            <p:childTnLst>
                              <p:par>
                                <p:cTn id="29" presetID="42"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anim calcmode="lin" valueType="num">
                                      <p:cBhvr>
                                        <p:cTn id="39" dur="500" fill="hold"/>
                                        <p:tgtEl>
                                          <p:spTgt spid="11"/>
                                        </p:tgtEl>
                                        <p:attrNameLst>
                                          <p:attrName>ppt_x</p:attrName>
                                        </p:attrNameLst>
                                      </p:cBhvr>
                                      <p:tavLst>
                                        <p:tav tm="0">
                                          <p:val>
                                            <p:strVal val="#ppt_x"/>
                                          </p:val>
                                        </p:tav>
                                        <p:tav tm="100000">
                                          <p:val>
                                            <p:strVal val="#ppt_x"/>
                                          </p:val>
                                        </p:tav>
                                      </p:tavLst>
                                    </p:anim>
                                    <p:anim calcmode="lin" valueType="num">
                                      <p:cBhvr>
                                        <p:cTn id="40" dur="500" fill="hold"/>
                                        <p:tgtEl>
                                          <p:spTgt spid="11"/>
                                        </p:tgtEl>
                                        <p:attrNameLst>
                                          <p:attrName>ppt_y</p:attrName>
                                        </p:attrNameLst>
                                      </p:cBhvr>
                                      <p:tavLst>
                                        <p:tav tm="0">
                                          <p:val>
                                            <p:strVal val="#ppt_y+.1"/>
                                          </p:val>
                                        </p:tav>
                                        <p:tav tm="100000">
                                          <p:val>
                                            <p:strVal val="#ppt_y"/>
                                          </p:val>
                                        </p:tav>
                                      </p:tavLst>
                                    </p:anim>
                                  </p:childTnLst>
                                </p:cTn>
                              </p:par>
                            </p:childTnLst>
                          </p:cTn>
                        </p:par>
                        <p:par>
                          <p:cTn id="41" fill="hold" nodeType="afterGroup">
                            <p:stCondLst>
                              <p:cond delay="500"/>
                            </p:stCondLst>
                            <p:childTnLst>
                              <p:par>
                                <p:cTn id="42" presetID="42" presetClass="entr" presetSubtype="0"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anim calcmode="lin" valueType="num">
                                      <p:cBhvr>
                                        <p:cTn id="45" dur="500" fill="hold"/>
                                        <p:tgtEl>
                                          <p:spTgt spid="15"/>
                                        </p:tgtEl>
                                        <p:attrNameLst>
                                          <p:attrName>ppt_x</p:attrName>
                                        </p:attrNameLst>
                                      </p:cBhvr>
                                      <p:tavLst>
                                        <p:tav tm="0">
                                          <p:val>
                                            <p:strVal val="#ppt_x"/>
                                          </p:val>
                                        </p:tav>
                                        <p:tav tm="100000">
                                          <p:val>
                                            <p:strVal val="#ppt_x"/>
                                          </p:val>
                                        </p:tav>
                                      </p:tavLst>
                                    </p:anim>
                                    <p:anim calcmode="lin" valueType="num">
                                      <p:cBhvr>
                                        <p:cTn id="46"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42" presetClass="entr" presetSubtype="0"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anim calcmode="lin" valueType="num">
                                      <p:cBhvr>
                                        <p:cTn id="52" dur="500" fill="hold"/>
                                        <p:tgtEl>
                                          <p:spTgt spid="12"/>
                                        </p:tgtEl>
                                        <p:attrNameLst>
                                          <p:attrName>ppt_x</p:attrName>
                                        </p:attrNameLst>
                                      </p:cBhvr>
                                      <p:tavLst>
                                        <p:tav tm="0">
                                          <p:val>
                                            <p:strVal val="#ppt_x"/>
                                          </p:val>
                                        </p:tav>
                                        <p:tav tm="100000">
                                          <p:val>
                                            <p:strVal val="#ppt_x"/>
                                          </p:val>
                                        </p:tav>
                                      </p:tavLst>
                                    </p:anim>
                                    <p:anim calcmode="lin" valueType="num">
                                      <p:cBhvr>
                                        <p:cTn id="53" dur="500" fill="hold"/>
                                        <p:tgtEl>
                                          <p:spTgt spid="12"/>
                                        </p:tgtEl>
                                        <p:attrNameLst>
                                          <p:attrName>ppt_y</p:attrName>
                                        </p:attrNameLst>
                                      </p:cBhvr>
                                      <p:tavLst>
                                        <p:tav tm="0">
                                          <p:val>
                                            <p:strVal val="#ppt_y+.1"/>
                                          </p:val>
                                        </p:tav>
                                        <p:tav tm="100000">
                                          <p:val>
                                            <p:strVal val="#ppt_y"/>
                                          </p:val>
                                        </p:tav>
                                      </p:tavLst>
                                    </p:anim>
                                  </p:childTnLst>
                                </p:cTn>
                              </p:par>
                            </p:childTnLst>
                          </p:cTn>
                        </p:par>
                        <p:par>
                          <p:cTn id="54" fill="hold" nodeType="afterGroup">
                            <p:stCondLst>
                              <p:cond delay="500"/>
                            </p:stCondLst>
                            <p:childTnLst>
                              <p:par>
                                <p:cTn id="55" presetID="42" presetClass="entr" presetSubtype="0" fill="hold" nodeType="afterEffect">
                                  <p:stCondLst>
                                    <p:cond delay="0"/>
                                  </p:stCondLst>
                                  <p:childTnLst>
                                    <p:set>
                                      <p:cBhvr>
                                        <p:cTn id="56" dur="1" fill="hold">
                                          <p:stCondLst>
                                            <p:cond delay="0"/>
                                          </p:stCondLst>
                                        </p:cTn>
                                        <p:tgtEl>
                                          <p:spTgt spid="4098"/>
                                        </p:tgtEl>
                                        <p:attrNameLst>
                                          <p:attrName>style.visibility</p:attrName>
                                        </p:attrNameLst>
                                      </p:cBhvr>
                                      <p:to>
                                        <p:strVal val="visible"/>
                                      </p:to>
                                    </p:set>
                                    <p:animEffect transition="in" filter="fade">
                                      <p:cBhvr>
                                        <p:cTn id="57" dur="500"/>
                                        <p:tgtEl>
                                          <p:spTgt spid="4098"/>
                                        </p:tgtEl>
                                      </p:cBhvr>
                                    </p:animEffect>
                                    <p:anim calcmode="lin" valueType="num">
                                      <p:cBhvr>
                                        <p:cTn id="58" dur="500" fill="hold"/>
                                        <p:tgtEl>
                                          <p:spTgt spid="4098"/>
                                        </p:tgtEl>
                                        <p:attrNameLst>
                                          <p:attrName>ppt_x</p:attrName>
                                        </p:attrNameLst>
                                      </p:cBhvr>
                                      <p:tavLst>
                                        <p:tav tm="0">
                                          <p:val>
                                            <p:strVal val="#ppt_x"/>
                                          </p:val>
                                        </p:tav>
                                        <p:tav tm="100000">
                                          <p:val>
                                            <p:strVal val="#ppt_x"/>
                                          </p:val>
                                        </p:tav>
                                      </p:tavLst>
                                    </p:anim>
                                    <p:anim calcmode="lin" valueType="num">
                                      <p:cBhvr>
                                        <p:cTn id="59" dur="5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2590805" y="1017645"/>
            <a:ext cx="6706599" cy="5154561"/>
          </a:xfrm>
        </p:spPr>
        <p:txBody>
          <a:bodyPr>
            <a:normAutofit/>
          </a:bodyPr>
          <a:lstStyle/>
          <a:p>
            <a:pPr marL="0" indent="0" eaLnBrk="1" hangingPunct="1">
              <a:buNone/>
            </a:pPr>
            <a:r>
              <a:rPr lang="en-US" altLang="en-US" sz="2700" dirty="0">
                <a:latin typeface="+mj-lt"/>
                <a:cs typeface="Arial" panose="020B0604020202020204" pitchFamily="34" charset="0"/>
              </a:rPr>
              <a:t>CLASSROOM INSTRUCTION</a:t>
            </a:r>
          </a:p>
          <a:p>
            <a:pPr eaLnBrk="1" hangingPunct="1"/>
            <a:r>
              <a:rPr lang="en-US" altLang="en-US" sz="2700" b="1" dirty="0">
                <a:latin typeface="+mj-lt"/>
                <a:cs typeface="Arial" panose="020B0604020202020204" pitchFamily="34" charset="0"/>
              </a:rPr>
              <a:t>10 week – lessons aligned to TEKS, STAAR readiness and supporting standards</a:t>
            </a:r>
          </a:p>
          <a:p>
            <a:pPr marL="577850" eaLnBrk="1" hangingPunct="1"/>
            <a:r>
              <a:rPr lang="en-US" altLang="en-US" sz="2000" dirty="0">
                <a:latin typeface="+mj-lt"/>
                <a:cs typeface="Arial" panose="020B0604020202020204" pitchFamily="34" charset="0"/>
              </a:rPr>
              <a:t>Student garden </a:t>
            </a:r>
            <a:r>
              <a:rPr lang="en-US" altLang="en-US" sz="2000" dirty="0" smtClean="0">
                <a:latin typeface="+mj-lt"/>
                <a:cs typeface="Arial" panose="020B0604020202020204" pitchFamily="34" charset="0"/>
              </a:rPr>
              <a:t>journals</a:t>
            </a:r>
          </a:p>
          <a:p>
            <a:pPr marL="577850" eaLnBrk="1" hangingPunct="1"/>
            <a:r>
              <a:rPr lang="en-US" altLang="en-US" sz="2000" dirty="0">
                <a:latin typeface="+mj-lt"/>
                <a:cs typeface="Arial" panose="020B0604020202020204" pitchFamily="34" charset="0"/>
              </a:rPr>
              <a:t>M</a:t>
            </a:r>
            <a:r>
              <a:rPr lang="en-US" altLang="en-US" sz="2000" dirty="0" smtClean="0">
                <a:latin typeface="+mj-lt"/>
                <a:cs typeface="Arial" panose="020B0604020202020204" pitchFamily="34" charset="0"/>
              </a:rPr>
              <a:t>ath within </a:t>
            </a:r>
            <a:r>
              <a:rPr lang="en-US" altLang="en-US" sz="2000" i="1" dirty="0" smtClean="0">
                <a:latin typeface="+mj-lt"/>
                <a:cs typeface="Arial" panose="020B0604020202020204" pitchFamily="34" charset="0"/>
              </a:rPr>
              <a:t>Garden Kitchen </a:t>
            </a:r>
            <a:r>
              <a:rPr lang="en-US" altLang="en-US" sz="2000" dirty="0" smtClean="0">
                <a:latin typeface="+mj-lt"/>
                <a:cs typeface="Arial" panose="020B0604020202020204" pitchFamily="34" charset="0"/>
              </a:rPr>
              <a:t>recipes</a:t>
            </a:r>
          </a:p>
          <a:p>
            <a:pPr marL="577850"/>
            <a:r>
              <a:rPr lang="en-US" altLang="en-US" sz="2000" dirty="0">
                <a:cs typeface="Arial" panose="020B0604020202020204" pitchFamily="34" charset="0"/>
              </a:rPr>
              <a:t>Family </a:t>
            </a:r>
            <a:r>
              <a:rPr lang="en-US" altLang="en-US" sz="2000" dirty="0" smtClean="0">
                <a:cs typeface="Arial" panose="020B0604020202020204" pitchFamily="34" charset="0"/>
              </a:rPr>
              <a:t>engagement resources online</a:t>
            </a:r>
            <a:endParaRPr lang="en-US" altLang="en-US" sz="2000" dirty="0">
              <a:cs typeface="Arial" panose="020B0604020202020204" pitchFamily="34" charset="0"/>
            </a:endParaRPr>
          </a:p>
          <a:p>
            <a:pPr marL="577850"/>
            <a:r>
              <a:rPr lang="en-US" altLang="en-US" sz="2000" dirty="0" smtClean="0">
                <a:latin typeface="+mj-lt"/>
                <a:cs typeface="Arial" panose="020B0604020202020204" pitchFamily="34" charset="0"/>
              </a:rPr>
              <a:t>Service-learning </a:t>
            </a:r>
            <a:r>
              <a:rPr lang="en-US" altLang="en-US" sz="2000" dirty="0" smtClean="0">
                <a:latin typeface="+mj-lt"/>
                <a:cs typeface="Arial" panose="020B0604020202020204" pitchFamily="34" charset="0"/>
              </a:rPr>
              <a:t>opportunity</a:t>
            </a:r>
            <a:endParaRPr lang="en-US" altLang="en-US" sz="2000" dirty="0">
              <a:latin typeface="+mj-lt"/>
              <a:cs typeface="Arial" panose="020B0604020202020204" pitchFamily="34" charset="0"/>
            </a:endParaRPr>
          </a:p>
          <a:p>
            <a:pPr marL="577850" eaLnBrk="1" hangingPunct="1"/>
            <a:r>
              <a:rPr lang="en-US" altLang="en-US" sz="2000" dirty="0">
                <a:latin typeface="+mj-lt"/>
                <a:cs typeface="Arial" panose="020B0604020202020204" pitchFamily="34" charset="0"/>
              </a:rPr>
              <a:t>JMG certification opportunity</a:t>
            </a:r>
          </a:p>
        </p:txBody>
      </p:sp>
      <p:pic>
        <p:nvPicPr>
          <p:cNvPr id="6" name="Picture 3" descr="C:\Users\Randy.Seagraves\Documents\JMG web\5-kitchen-garden-seedtowel.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735" y="1304688"/>
            <a:ext cx="2512522" cy="2130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C:\Documents and Settings\randy.seagraves\Local Settings\Temporary Internet Files\Content.IE5\CTRCXGAA\MC900446108[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texas grow eat go logo learn and.jpg"/>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2880" b="100000" l="0" r="100000">
                        <a14:foregroundMark x1="78764" y1="52433" x2="78764" y2="52433"/>
                        <a14:foregroundMark x1="96139" y1="54717" x2="96139" y2="54717"/>
                        <a14:foregroundMark x1="45174" y1="92453" x2="45174" y2="92453"/>
                        <a14:foregroundMark x1="44788" y1="96723" x2="44788" y2="96723"/>
                        <a14:foregroundMark x1="94723" y1="55511" x2="99228" y2="55511"/>
                        <a14:foregroundMark x1="94723" y1="78649" x2="94723" y2="78649"/>
                        <a14:foregroundMark x1="94723" y1="28600" x2="94723" y2="28600"/>
                        <a14:foregroundMark x1="87001" y1="28203" x2="87001" y2="28203"/>
                        <a14:foregroundMark x1="82497" y1="28600" x2="82497" y2="28600"/>
                        <a14:foregroundMark x1="73874" y1="29791" x2="73874" y2="29791"/>
                        <a14:foregroundMark x1="67053" y1="34757" x2="67053" y2="34757"/>
                        <a14:foregroundMark x1="36551" y1="19364" x2="36551" y2="19364"/>
                        <a14:foregroundMark x1="38867" y1="21251" x2="38867" y2="21251"/>
                        <a14:foregroundMark x1="62934" y1="6653" x2="62934" y2="6653"/>
                        <a14:foregroundMark x1="60618" y1="2880" x2="60618" y2="2880"/>
                        <a14:foregroundMark x1="48391" y1="39027" x2="48391" y2="39027"/>
                        <a14:foregroundMark x1="56113" y1="39027" x2="56113" y2="39027"/>
                        <a14:foregroundMark x1="53411" y1="41708" x2="53411" y2="41708"/>
                        <a14:foregroundMark x1="60618" y1="40119" x2="60618" y2="40119"/>
                        <a14:foregroundMark x1="63835" y1="40119" x2="63835" y2="40119"/>
                        <a14:foregroundMark x1="71557" y1="40516" x2="71557" y2="40516"/>
                        <a14:foregroundMark x1="71557" y1="45879" x2="71557" y2="45879"/>
                        <a14:foregroundMark x1="76963" y1="41708" x2="76963" y2="41708"/>
                        <a14:foregroundMark x1="82497" y1="41311" x2="82497" y2="41311"/>
                        <a14:foregroundMark x1="87902" y1="40914" x2="87902" y2="40914"/>
                        <a14:foregroundMark x1="94337" y1="42800" x2="94337" y2="42800"/>
                        <a14:foregroundMark x1="97040" y1="30189" x2="97040" y2="30189"/>
                        <a14:foregroundMark x1="97426" y1="34359" x2="97426" y2="34359"/>
                        <a14:foregroundMark x1="5663" y1="62463" x2="5663" y2="62463"/>
                        <a14:foregroundMark x1="6564" y1="58590" x2="6564" y2="58590"/>
                      </a14:backgroundRemoval>
                    </a14:imgEffect>
                  </a14:imgLayer>
                </a14:imgProps>
              </a:ext>
              <a:ext uri="{28A0092B-C50C-407E-A947-70E740481C1C}">
                <a14:useLocalDpi xmlns:a14="http://schemas.microsoft.com/office/drawing/2010/main"/>
              </a:ext>
            </a:extLst>
          </a:blip>
          <a:srcRect/>
          <a:stretch>
            <a:fillRect/>
          </a:stretch>
        </p:blipFill>
        <p:spPr bwMode="auto">
          <a:xfrm>
            <a:off x="7315200" y="4415069"/>
            <a:ext cx="1676400" cy="19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21010614">
            <a:off x="217563" y="15562"/>
            <a:ext cx="2963579" cy="1178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descr="I:\External Drive Archive 2\desktop folders\AFRI\AFRI photos and art\growing logo orange.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74681" y="5483551"/>
            <a:ext cx="2369622" cy="89272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Randy.Seagraves\Desktop\LGEG Web\teri at board.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38739" y="3574300"/>
            <a:ext cx="2510539" cy="24237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arketing Materials"/>
          <p:cNvPicPr>
            <a:picLocks noChangeAspect="1" noChangeArrowheads="1"/>
          </p:cNvPicPr>
          <p:nvPr/>
        </p:nvPicPr>
        <p:blipFill>
          <a:blip r:embed="rId10"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25812" y="5405581"/>
            <a:ext cx="1602537" cy="1164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19731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1847004" y="1637085"/>
            <a:ext cx="7772400" cy="1210026"/>
          </a:xfrm>
        </p:spPr>
        <p:txBody>
          <a:bodyPr>
            <a:normAutofit/>
          </a:bodyPr>
          <a:lstStyle/>
          <a:p>
            <a:pPr eaLnBrk="1" hangingPunct="1">
              <a:spcBef>
                <a:spcPts val="0"/>
              </a:spcBef>
            </a:pPr>
            <a:r>
              <a:rPr lang="en-US" altLang="en-US" sz="2700" dirty="0">
                <a:latin typeface="+mj-lt"/>
                <a:cs typeface="Arial" panose="020B0604020202020204" pitchFamily="34" charset="0"/>
              </a:rPr>
              <a:t>GARDENS -  raised beds or container gardens</a:t>
            </a:r>
          </a:p>
          <a:p>
            <a:pPr eaLnBrk="1" hangingPunct="1">
              <a:spcBef>
                <a:spcPts val="0"/>
              </a:spcBef>
            </a:pPr>
            <a:r>
              <a:rPr lang="en-US" altLang="en-US" sz="2700" dirty="0">
                <a:latin typeface="+mj-lt"/>
                <a:cs typeface="Arial" panose="020B0604020202020204" pitchFamily="34" charset="0"/>
              </a:rPr>
              <a:t>Grow featured </a:t>
            </a:r>
            <a:r>
              <a:rPr lang="en-US" altLang="en-US" sz="2700" i="1" dirty="0" smtClean="0">
                <a:latin typeface="+mj-lt"/>
                <a:cs typeface="Arial" panose="020B0604020202020204" pitchFamily="34" charset="0"/>
              </a:rPr>
              <a:t>nutrient-dense</a:t>
            </a:r>
            <a:r>
              <a:rPr lang="en-US" altLang="en-US" sz="2700" dirty="0" smtClean="0">
                <a:latin typeface="+mj-lt"/>
                <a:cs typeface="Arial" panose="020B0604020202020204" pitchFamily="34" charset="0"/>
              </a:rPr>
              <a:t> vegetables  </a:t>
            </a:r>
            <a:endParaRPr lang="en-US" altLang="en-US" sz="2700" dirty="0">
              <a:latin typeface="+mj-lt"/>
              <a:cs typeface="Arial" panose="020B0604020202020204" pitchFamily="34"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7292" y="2505427"/>
            <a:ext cx="3153092" cy="3590574"/>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5409093" y="2573167"/>
            <a:ext cx="3799751" cy="3751489"/>
          </a:xfrm>
          <a:prstGeom prst="rect">
            <a:avLst/>
          </a:prstGeom>
          <a:noFill/>
        </p:spPr>
        <p:txBody>
          <a:bodyPr wrap="square" lIns="57607" tIns="28804" rIns="57607" bIns="28804" rtlCol="0">
            <a:spAutoFit/>
          </a:bodyPr>
          <a:lstStyle/>
          <a:p>
            <a:pPr marL="288036" indent="-288036">
              <a:buFont typeface="Arial" panose="020B0604020202020204" pitchFamily="34" charset="0"/>
              <a:buChar char="•"/>
            </a:pPr>
            <a:r>
              <a:rPr lang="en-US" sz="2000" dirty="0">
                <a:solidFill>
                  <a:srgbClr val="009900"/>
                </a:solidFill>
              </a:rPr>
              <a:t>Carrot</a:t>
            </a:r>
          </a:p>
          <a:p>
            <a:pPr marL="288036" indent="-288036">
              <a:buFont typeface="Arial" panose="020B0604020202020204" pitchFamily="34" charset="0"/>
              <a:buChar char="•"/>
            </a:pPr>
            <a:r>
              <a:rPr lang="en-US" sz="2000" dirty="0">
                <a:solidFill>
                  <a:srgbClr val="009900"/>
                </a:solidFill>
              </a:rPr>
              <a:t>Red leaf/loose leaf lettuce</a:t>
            </a:r>
          </a:p>
          <a:p>
            <a:pPr marL="288036" indent="-288036">
              <a:buFont typeface="Arial" panose="020B0604020202020204" pitchFamily="34" charset="0"/>
              <a:buChar char="•"/>
            </a:pPr>
            <a:r>
              <a:rPr lang="en-US" sz="2000" dirty="0">
                <a:solidFill>
                  <a:srgbClr val="009900"/>
                </a:solidFill>
              </a:rPr>
              <a:t>Broccoli</a:t>
            </a:r>
          </a:p>
          <a:p>
            <a:pPr marL="288036" indent="-288036">
              <a:buFont typeface="Arial" panose="020B0604020202020204" pitchFamily="34" charset="0"/>
              <a:buChar char="•"/>
            </a:pPr>
            <a:r>
              <a:rPr lang="en-US" sz="2000" dirty="0">
                <a:solidFill>
                  <a:srgbClr val="009900"/>
                </a:solidFill>
              </a:rPr>
              <a:t>Potatoes</a:t>
            </a:r>
          </a:p>
          <a:p>
            <a:pPr marL="288036" indent="-288036">
              <a:buFont typeface="Arial" panose="020B0604020202020204" pitchFamily="34" charset="0"/>
              <a:buChar char="•"/>
            </a:pPr>
            <a:r>
              <a:rPr lang="en-US" sz="2000" dirty="0">
                <a:solidFill>
                  <a:srgbClr val="009900"/>
                </a:solidFill>
              </a:rPr>
              <a:t>Swiss chard</a:t>
            </a:r>
          </a:p>
          <a:p>
            <a:pPr marL="288036" indent="-288036">
              <a:buFont typeface="Arial" panose="020B0604020202020204" pitchFamily="34" charset="0"/>
              <a:buChar char="•"/>
            </a:pPr>
            <a:r>
              <a:rPr lang="en-US" sz="2000" dirty="0">
                <a:solidFill>
                  <a:srgbClr val="009900"/>
                </a:solidFill>
              </a:rPr>
              <a:t>Bell pepper</a:t>
            </a:r>
          </a:p>
          <a:p>
            <a:pPr marL="288036" indent="-288036">
              <a:buFont typeface="Arial" panose="020B0604020202020204" pitchFamily="34" charset="0"/>
              <a:buChar char="•"/>
            </a:pPr>
            <a:r>
              <a:rPr lang="en-US" sz="2000" dirty="0">
                <a:solidFill>
                  <a:srgbClr val="009900"/>
                </a:solidFill>
              </a:rPr>
              <a:t>Cauliflower</a:t>
            </a:r>
          </a:p>
          <a:p>
            <a:pPr marL="288036" indent="-288036">
              <a:buFont typeface="Arial" panose="020B0604020202020204" pitchFamily="34" charset="0"/>
              <a:buChar char="•"/>
            </a:pPr>
            <a:r>
              <a:rPr lang="en-US" sz="2000" dirty="0">
                <a:solidFill>
                  <a:srgbClr val="009900"/>
                </a:solidFill>
              </a:rPr>
              <a:t>Spinach</a:t>
            </a:r>
          </a:p>
          <a:p>
            <a:pPr marL="288036" indent="-288036">
              <a:buFont typeface="Arial" panose="020B0604020202020204" pitchFamily="34" charset="0"/>
              <a:buChar char="•"/>
            </a:pPr>
            <a:r>
              <a:rPr lang="en-US" sz="2000" dirty="0">
                <a:solidFill>
                  <a:srgbClr val="009900"/>
                </a:solidFill>
              </a:rPr>
              <a:t>Oriental cabbage – Bok Choy</a:t>
            </a:r>
          </a:p>
          <a:p>
            <a:pPr marL="288036" indent="-288036">
              <a:buFont typeface="Arial" panose="020B0604020202020204" pitchFamily="34" charset="0"/>
              <a:buChar char="•"/>
            </a:pPr>
            <a:r>
              <a:rPr lang="en-US" sz="2000" dirty="0">
                <a:solidFill>
                  <a:srgbClr val="009900"/>
                </a:solidFill>
              </a:rPr>
              <a:t>Cherry tomatoes</a:t>
            </a:r>
          </a:p>
          <a:p>
            <a:pPr marL="288036" indent="-288036">
              <a:buFont typeface="Arial" panose="020B0604020202020204" pitchFamily="34" charset="0"/>
              <a:buChar char="•"/>
            </a:pPr>
            <a:r>
              <a:rPr lang="en-US" sz="2000" dirty="0">
                <a:solidFill>
                  <a:srgbClr val="009900"/>
                </a:solidFill>
              </a:rPr>
              <a:t>Sugar snap peas</a:t>
            </a:r>
          </a:p>
          <a:p>
            <a:pPr marL="288036" indent="-288036">
              <a:buFont typeface="Arial" panose="020B0604020202020204" pitchFamily="34" charset="0"/>
              <a:buChar char="•"/>
            </a:pPr>
            <a:r>
              <a:rPr lang="en-US" sz="2000" dirty="0">
                <a:solidFill>
                  <a:srgbClr val="009900"/>
                </a:solidFill>
              </a:rPr>
              <a:t>Squash</a:t>
            </a:r>
          </a:p>
        </p:txBody>
      </p:sp>
      <p:pic>
        <p:nvPicPr>
          <p:cNvPr id="7" name="Picture 3" descr="C:\Users\Caren.Walton.HORT\Pictures\Klein ISD\McDougle Elementary\McDougle Garden Pics-October 2012\McDougle 11-14-12 00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2546" y="2697093"/>
            <a:ext cx="1721192" cy="1721192"/>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5" cstate="screen">
            <a:clrChange>
              <a:clrFrom>
                <a:srgbClr val="FAFAFA"/>
              </a:clrFrom>
              <a:clrTo>
                <a:srgbClr val="FAFAFA">
                  <a:alpha val="0"/>
                </a:srgbClr>
              </a:clrTo>
            </a:clrChange>
            <a:extLst>
              <a:ext uri="{28A0092B-C50C-407E-A947-70E740481C1C}">
                <a14:useLocalDpi xmlns:a14="http://schemas.microsoft.com/office/drawing/2010/main"/>
              </a:ext>
            </a:extLst>
          </a:blip>
          <a:srcRect/>
          <a:stretch>
            <a:fillRect/>
          </a:stretch>
        </p:blipFill>
        <p:spPr bwMode="auto">
          <a:xfrm>
            <a:off x="132548" y="5266534"/>
            <a:ext cx="1853737" cy="79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C:\Documents and Settings\randy.seagraves\Local Settings\Temporary Internet Files\Content.IE5\CTRCXGAA\MC900446108[1].wm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246178">
            <a:off x="123526" y="262460"/>
            <a:ext cx="3447011" cy="158625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412099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0" name="Picture 6" descr="http://sakura-hotel-ikebukuro.com/blog/baby_carrots__65761_zoom.jpg"/>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6059488" y="762004"/>
            <a:ext cx="3216440" cy="2333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2895602" y="152400"/>
            <a:ext cx="4389524" cy="2057400"/>
          </a:xfrm>
        </p:spPr>
        <p:txBody>
          <a:bodyPr>
            <a:normAutofit/>
          </a:bodyPr>
          <a:lstStyle/>
          <a:p>
            <a:pPr marL="0" indent="0" eaLnBrk="1" hangingPunct="1">
              <a:buNone/>
            </a:pPr>
            <a:r>
              <a:rPr lang="en-US" altLang="en-US" sz="2700" dirty="0">
                <a:latin typeface="Love Ya Like A Sister" panose="02000000000000000000" pitchFamily="2" charset="0"/>
                <a:cs typeface="Arial" panose="020B0604020202020204" pitchFamily="34" charset="0"/>
              </a:rPr>
              <a:t>Food Exposure</a:t>
            </a:r>
          </a:p>
          <a:p>
            <a:pPr eaLnBrk="1" hangingPunct="1"/>
            <a:r>
              <a:rPr lang="en-US" altLang="en-US" sz="2700" b="1" dirty="0">
                <a:latin typeface="+mj-lt"/>
                <a:cs typeface="Arial" panose="020B0604020202020204" pitchFamily="34" charset="0"/>
              </a:rPr>
              <a:t>1</a:t>
            </a:r>
            <a:r>
              <a:rPr lang="en-US" altLang="en-US" sz="2700" b="1" baseline="30000" dirty="0">
                <a:latin typeface="+mj-lt"/>
                <a:cs typeface="Arial" panose="020B0604020202020204" pitchFamily="34" charset="0"/>
              </a:rPr>
              <a:t>st</a:t>
            </a:r>
            <a:r>
              <a:rPr lang="en-US" altLang="en-US" sz="2700" b="1" dirty="0">
                <a:latin typeface="+mj-lt"/>
                <a:cs typeface="Arial" panose="020B0604020202020204" pitchFamily="34" charset="0"/>
              </a:rPr>
              <a:t> </a:t>
            </a:r>
            <a:r>
              <a:rPr lang="en-US" altLang="en-US" sz="2700" b="1" dirty="0" smtClean="0">
                <a:latin typeface="+mj-lt"/>
                <a:cs typeface="Arial" panose="020B0604020202020204" pitchFamily="34" charset="0"/>
              </a:rPr>
              <a:t>exposure</a:t>
            </a:r>
            <a:r>
              <a:rPr lang="en-US" altLang="en-US" sz="2700" dirty="0" smtClean="0">
                <a:latin typeface="+mj-lt"/>
                <a:cs typeface="Arial" panose="020B0604020202020204" pitchFamily="34" charset="0"/>
              </a:rPr>
              <a:t>: Evaluation</a:t>
            </a:r>
            <a:r>
              <a:rPr lang="en-US" altLang="en-US" sz="2700" dirty="0">
                <a:latin typeface="+mj-lt"/>
                <a:cs typeface="Arial" panose="020B0604020202020204" pitchFamily="34" charset="0"/>
              </a:rPr>
              <a:t/>
            </a:r>
            <a:br>
              <a:rPr lang="en-US" altLang="en-US" sz="2700" dirty="0">
                <a:latin typeface="+mj-lt"/>
                <a:cs typeface="Arial" panose="020B0604020202020204" pitchFamily="34" charset="0"/>
              </a:rPr>
            </a:br>
            <a:r>
              <a:rPr lang="en-US" altLang="en-US" sz="2700" dirty="0" smtClean="0">
                <a:latin typeface="+mj-lt"/>
                <a:cs typeface="Arial" panose="020B0604020202020204" pitchFamily="34" charset="0"/>
              </a:rPr>
              <a:t>of fresh </a:t>
            </a:r>
            <a:r>
              <a:rPr lang="en-US" altLang="en-US" sz="2700" dirty="0">
                <a:latin typeface="+mj-lt"/>
                <a:cs typeface="Arial" panose="020B0604020202020204" pitchFamily="34" charset="0"/>
              </a:rPr>
              <a:t>vegetable sample </a:t>
            </a:r>
            <a:r>
              <a:rPr lang="en-US" altLang="en-US" sz="2700" dirty="0" smtClean="0">
                <a:latin typeface="+mj-lt"/>
                <a:cs typeface="Arial" panose="020B0604020202020204" pitchFamily="34" charset="0"/>
              </a:rPr>
              <a:t>in </a:t>
            </a:r>
            <a:r>
              <a:rPr lang="en-US" altLang="en-US" sz="2700" dirty="0">
                <a:latin typeface="+mj-lt"/>
                <a:cs typeface="Arial" panose="020B0604020202020204" pitchFamily="34" charset="0"/>
              </a:rPr>
              <a:t>classroom</a:t>
            </a:r>
          </a:p>
        </p:txBody>
      </p:sp>
      <p:pic>
        <p:nvPicPr>
          <p:cNvPr id="5" name="Picture 10" descr="C:\Documents and Settings\randy.seagraves\Local Settings\Temporary Internet Files\Content.IE5\CTRCXGAA\MC900446108[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360353">
            <a:off x="376297" y="220759"/>
            <a:ext cx="2388541" cy="1655746"/>
          </a:xfrm>
          <a:prstGeom prst="rect">
            <a:avLst/>
          </a:prstGeom>
          <a:noFill/>
          <a:ln>
            <a:noFill/>
          </a:ln>
          <a:effectLst>
            <a:innerShdw blurRad="63500" dist="50800" dir="13500000">
              <a:prstClr val="black">
                <a:alpha val="50000"/>
              </a:prstClr>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3"/>
          <p:cNvSpPr txBox="1">
            <a:spLocks/>
          </p:cNvSpPr>
          <p:nvPr/>
        </p:nvSpPr>
        <p:spPr>
          <a:xfrm>
            <a:off x="144440" y="2374659"/>
            <a:ext cx="3806648" cy="200701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2700" b="1" dirty="0" smtClean="0">
                <a:latin typeface="+mj-lt"/>
                <a:cs typeface="Arial" panose="020B0604020202020204" pitchFamily="34" charset="0"/>
              </a:rPr>
              <a:t>2</a:t>
            </a:r>
            <a:r>
              <a:rPr lang="en-US" altLang="en-US" sz="2700" b="1" baseline="30000" dirty="0" smtClean="0">
                <a:latin typeface="+mj-lt"/>
                <a:cs typeface="Arial" panose="020B0604020202020204" pitchFamily="34" charset="0"/>
              </a:rPr>
              <a:t>nd</a:t>
            </a:r>
            <a:r>
              <a:rPr lang="en-US" altLang="en-US" sz="2700" b="1" dirty="0" smtClean="0">
                <a:latin typeface="+mj-lt"/>
                <a:cs typeface="Arial" panose="020B0604020202020204" pitchFamily="34" charset="0"/>
              </a:rPr>
              <a:t> Exposure</a:t>
            </a:r>
            <a:r>
              <a:rPr lang="en-US" altLang="en-US" sz="2700" dirty="0" smtClean="0">
                <a:latin typeface="+mj-lt"/>
                <a:cs typeface="Arial" panose="020B0604020202020204" pitchFamily="34" charset="0"/>
              </a:rPr>
              <a:t>:</a:t>
            </a:r>
            <a:r>
              <a:rPr lang="en-US" altLang="en-US" sz="2700" i="1" dirty="0" smtClean="0">
                <a:latin typeface="+mj-lt"/>
                <a:cs typeface="Arial" panose="020B0604020202020204" pitchFamily="34" charset="0"/>
              </a:rPr>
              <a:t> Garden Kitchen </a:t>
            </a:r>
            <a:r>
              <a:rPr lang="en-US" altLang="en-US" sz="2700" dirty="0" smtClean="0">
                <a:latin typeface="+mj-lt"/>
                <a:cs typeface="Arial" panose="020B0604020202020204" pitchFamily="34" charset="0"/>
              </a:rPr>
              <a:t>recipe demonstrations in classroom with featured vegetables</a:t>
            </a:r>
            <a:endParaRPr lang="en-US" altLang="en-US" sz="2700" dirty="0">
              <a:latin typeface="+mj-lt"/>
              <a:cs typeface="Arial" panose="020B0604020202020204" pitchFamily="34" charset="0"/>
            </a:endParaRPr>
          </a:p>
        </p:txBody>
      </p:sp>
      <p:pic>
        <p:nvPicPr>
          <p:cNvPr id="12" name="Picture 2" descr="C:\Users\Agent\AppData\Local\Microsoft\Windows\Temporary Internet Files\Content.Outlook\XQTOF95J\Cutting up the white part-SJE Bok Choy.JPG"/>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sharpenSoften amount="41000"/>
                    </a14:imgEffect>
                  </a14:imgLayer>
                </a14:imgProps>
              </a:ext>
              <a:ext uri="{28A0092B-C50C-407E-A947-70E740481C1C}">
                <a14:useLocalDpi xmlns:a14="http://schemas.microsoft.com/office/drawing/2010/main"/>
              </a:ext>
            </a:extLst>
          </a:blip>
          <a:srcRect/>
          <a:stretch/>
        </p:blipFill>
        <p:spPr bwMode="auto">
          <a:xfrm>
            <a:off x="838200" y="4381725"/>
            <a:ext cx="2595728" cy="2109753"/>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2" descr="C:\Users\Agent\AppData\Local\Microsoft\Windows\Temporary Internet Files\Content.Outlook\XQTOF95J\IMG_4247.JPG"/>
          <p:cNvPicPr>
            <a:picLocks noChangeAspect="1" noChangeArrowheads="1"/>
          </p:cNvPicPr>
          <p:nvPr/>
        </p:nvPicPr>
        <p:blipFill>
          <a:blip r:embed="rId8" cstate="screen">
            <a:extLst>
              <a:ext uri="{BEBA8EAE-BF5A-486C-A8C5-ECC9F3942E4B}">
                <a14:imgProps xmlns:a14="http://schemas.microsoft.com/office/drawing/2010/main">
                  <a14:imgLayer r:embed="rId9">
                    <a14:imgEffect>
                      <a14:sharpenSoften amount="34000"/>
                    </a14:imgEffect>
                  </a14:imgLayer>
                </a14:imgProps>
              </a:ext>
              <a:ext uri="{28A0092B-C50C-407E-A947-70E740481C1C}">
                <a14:useLocalDpi xmlns:a14="http://schemas.microsoft.com/office/drawing/2010/main"/>
              </a:ext>
            </a:extLst>
          </a:blip>
          <a:srcRect/>
          <a:stretch>
            <a:fillRect/>
          </a:stretch>
        </p:blipFill>
        <p:spPr bwMode="auto">
          <a:xfrm>
            <a:off x="3733800" y="2485855"/>
            <a:ext cx="2063148" cy="3251200"/>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 name="Picture 2" descr="C:\Users\Agent\AppData\Local\Microsoft\Windows\Temporary Internet Files\Content.Outlook\XQTOF95J\Add dressing-SJE.JPG"/>
          <p:cNvPicPr>
            <a:picLocks noChangeAspect="1" noChangeArrowheads="1"/>
          </p:cNvPicPr>
          <p:nvPr/>
        </p:nvPicPr>
        <p:blipFill rotWithShape="1">
          <a:blip r:embed="rId10" cstate="screen">
            <a:extLst>
              <a:ext uri="{BEBA8EAE-BF5A-486C-A8C5-ECC9F3942E4B}">
                <a14:imgProps xmlns:a14="http://schemas.microsoft.com/office/drawing/2010/main">
                  <a14:imgLayer r:embed="rId11">
                    <a14:imgEffect>
                      <a14:sharpenSoften amount="45000"/>
                    </a14:imgEffect>
                  </a14:imgLayer>
                </a14:imgProps>
              </a:ext>
              <a:ext uri="{28A0092B-C50C-407E-A947-70E740481C1C}">
                <a14:useLocalDpi xmlns:a14="http://schemas.microsoft.com/office/drawing/2010/main"/>
              </a:ext>
            </a:extLst>
          </a:blip>
          <a:srcRect/>
          <a:stretch/>
        </p:blipFill>
        <p:spPr bwMode="auto">
          <a:xfrm>
            <a:off x="5921418" y="2926310"/>
            <a:ext cx="2130548" cy="1721893"/>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4" descr="texas grow eat go logo learn and.jpg"/>
          <p:cNvPicPr>
            <a:picLocks noChangeAspect="1" noChangeArrowheads="1"/>
          </p:cNvPicPr>
          <p:nvPr/>
        </p:nvPicPr>
        <p:blipFill>
          <a:blip r:embed="rId12" cstate="screen">
            <a:extLst>
              <a:ext uri="{BEBA8EAE-BF5A-486C-A8C5-ECC9F3942E4B}">
                <a14:imgProps xmlns:a14="http://schemas.microsoft.com/office/drawing/2010/main">
                  <a14:imgLayer r:embed="rId13">
                    <a14:imgEffect>
                      <a14:backgroundRemoval t="2880" b="100000" l="0" r="100000">
                        <a14:foregroundMark x1="78764" y1="52433" x2="78764" y2="52433"/>
                        <a14:foregroundMark x1="96139" y1="54717" x2="96139" y2="54717"/>
                        <a14:foregroundMark x1="45174" y1="92453" x2="45174" y2="92453"/>
                        <a14:foregroundMark x1="44788" y1="96723" x2="44788" y2="96723"/>
                        <a14:foregroundMark x1="94723" y1="55511" x2="99228" y2="55511"/>
                        <a14:foregroundMark x1="94723" y1="78649" x2="94723" y2="78649"/>
                        <a14:foregroundMark x1="94723" y1="28600" x2="94723" y2="28600"/>
                        <a14:foregroundMark x1="87001" y1="28203" x2="87001" y2="28203"/>
                        <a14:foregroundMark x1="82497" y1="28600" x2="82497" y2="28600"/>
                        <a14:foregroundMark x1="73874" y1="29791" x2="73874" y2="29791"/>
                        <a14:foregroundMark x1="67053" y1="34757" x2="67053" y2="34757"/>
                        <a14:foregroundMark x1="36551" y1="19364" x2="36551" y2="19364"/>
                        <a14:foregroundMark x1="38867" y1="21251" x2="38867" y2="21251"/>
                        <a14:foregroundMark x1="62934" y1="6653" x2="62934" y2="6653"/>
                        <a14:foregroundMark x1="60618" y1="2880" x2="60618" y2="2880"/>
                        <a14:foregroundMark x1="48391" y1="39027" x2="48391" y2="39027"/>
                        <a14:foregroundMark x1="56113" y1="39027" x2="56113" y2="39027"/>
                        <a14:foregroundMark x1="53411" y1="41708" x2="53411" y2="41708"/>
                        <a14:foregroundMark x1="60618" y1="40119" x2="60618" y2="40119"/>
                        <a14:foregroundMark x1="63835" y1="40119" x2="63835" y2="40119"/>
                        <a14:foregroundMark x1="71557" y1="40516" x2="71557" y2="40516"/>
                        <a14:foregroundMark x1="71557" y1="45879" x2="71557" y2="45879"/>
                        <a14:foregroundMark x1="76963" y1="41708" x2="76963" y2="41708"/>
                        <a14:foregroundMark x1="82497" y1="41311" x2="82497" y2="41311"/>
                        <a14:foregroundMark x1="87902" y1="40914" x2="87902" y2="40914"/>
                        <a14:foregroundMark x1="94337" y1="42800" x2="94337" y2="42800"/>
                        <a14:foregroundMark x1="97040" y1="30189" x2="97040" y2="30189"/>
                        <a14:foregroundMark x1="97426" y1="34359" x2="97426" y2="34359"/>
                        <a14:foregroundMark x1="5663" y1="62463" x2="5663" y2="62463"/>
                        <a14:foregroundMark x1="6564" y1="58590" x2="6564" y2="58590"/>
                      </a14:backgroundRemoval>
                    </a14:imgEffect>
                  </a14:imgLayer>
                </a14:imgProps>
              </a:ext>
              <a:ext uri="{28A0092B-C50C-407E-A947-70E740481C1C}">
                <a14:useLocalDpi xmlns:a14="http://schemas.microsoft.com/office/drawing/2010/main"/>
              </a:ext>
            </a:extLst>
          </a:blip>
          <a:srcRect/>
          <a:stretch>
            <a:fillRect/>
          </a:stretch>
        </p:blipFill>
        <p:spPr bwMode="auto">
          <a:xfrm>
            <a:off x="7315200" y="4617549"/>
            <a:ext cx="1505056" cy="177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718196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3352800" y="609601"/>
            <a:ext cx="5589856" cy="2644723"/>
          </a:xfrm>
        </p:spPr>
        <p:txBody>
          <a:bodyPr>
            <a:normAutofit/>
          </a:bodyPr>
          <a:lstStyle/>
          <a:p>
            <a:pPr eaLnBrk="1" hangingPunct="1"/>
            <a:r>
              <a:rPr lang="en-US" altLang="en-US" sz="3000" b="1" dirty="0">
                <a:solidFill>
                  <a:srgbClr val="92D050"/>
                </a:solidFill>
                <a:latin typeface="Love Ya Like A Sister" panose="02000000000000000000" pitchFamily="2" charset="0"/>
                <a:cs typeface="Arial" panose="020B0604020202020204" pitchFamily="34" charset="0"/>
              </a:rPr>
              <a:t>Go</a:t>
            </a:r>
            <a:r>
              <a:rPr lang="en-US" altLang="en-US" sz="800" b="1" dirty="0">
                <a:latin typeface="Love Ya Like A Sister" panose="02000000000000000000" pitchFamily="2" charset="0"/>
                <a:cs typeface="Arial" panose="020B0604020202020204" pitchFamily="34" charset="0"/>
              </a:rPr>
              <a:t> </a:t>
            </a:r>
            <a:r>
              <a:rPr lang="en-US" altLang="en-US" sz="2700" b="1" dirty="0" smtClean="0">
                <a:solidFill>
                  <a:srgbClr val="00B0F0"/>
                </a:solidFill>
                <a:latin typeface="Love Ya Like A Sister" panose="02000000000000000000" pitchFamily="2" charset="0"/>
                <a:cs typeface="Arial" panose="020B0604020202020204" pitchFamily="34" charset="0"/>
              </a:rPr>
              <a:t>Strong</a:t>
            </a:r>
            <a:r>
              <a:rPr lang="en-US" altLang="en-US" sz="2700" dirty="0" smtClean="0">
                <a:latin typeface="+mj-lt"/>
                <a:cs typeface="Arial" panose="020B0604020202020204" pitchFamily="34" charset="0"/>
              </a:rPr>
              <a:t> </a:t>
            </a:r>
            <a:r>
              <a:rPr lang="en-US" altLang="en-US" sz="2700" dirty="0">
                <a:latin typeface="+mj-lt"/>
                <a:cs typeface="Arial" panose="020B0604020202020204" pitchFamily="34" charset="0"/>
              </a:rPr>
              <a:t>- Physical activities at school to use in the classroom</a:t>
            </a:r>
          </a:p>
          <a:p>
            <a:pPr eaLnBrk="1" hangingPunct="1"/>
            <a:r>
              <a:rPr lang="en-US" altLang="en-US" sz="2700" dirty="0">
                <a:latin typeface="+mj-lt"/>
                <a:cs typeface="Arial" panose="020B0604020202020204" pitchFamily="34" charset="0"/>
              </a:rPr>
              <a:t>Promotion of gardening physical activity components</a:t>
            </a:r>
          </a:p>
          <a:p>
            <a:pPr eaLnBrk="1" hangingPunct="1"/>
            <a:r>
              <a:rPr lang="en-US" altLang="en-US" sz="2700" dirty="0">
                <a:latin typeface="+mj-lt"/>
                <a:cs typeface="Arial" panose="020B0604020202020204" pitchFamily="34" charset="0"/>
              </a:rPr>
              <a:t>Walk Across Texas - enrollment</a:t>
            </a:r>
          </a:p>
        </p:txBody>
      </p:sp>
      <p:pic>
        <p:nvPicPr>
          <p:cNvPr id="5"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0" y="3583334"/>
            <a:ext cx="3344700" cy="2068429"/>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4" descr="texas grow eat go logo learn and.jpg"/>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2880" b="100000" l="0" r="100000">
                        <a14:foregroundMark x1="78764" y1="52433" x2="78764" y2="52433"/>
                        <a14:foregroundMark x1="96139" y1="54717" x2="96139" y2="54717"/>
                        <a14:foregroundMark x1="45174" y1="92453" x2="45174" y2="92453"/>
                        <a14:foregroundMark x1="44788" y1="96723" x2="44788" y2="96723"/>
                        <a14:foregroundMark x1="94723" y1="55511" x2="99228" y2="55511"/>
                        <a14:foregroundMark x1="94723" y1="78649" x2="94723" y2="78649"/>
                        <a14:foregroundMark x1="94723" y1="28600" x2="94723" y2="28600"/>
                        <a14:foregroundMark x1="87001" y1="28203" x2="87001" y2="28203"/>
                        <a14:foregroundMark x1="82497" y1="28600" x2="82497" y2="28600"/>
                        <a14:foregroundMark x1="73874" y1="29791" x2="73874" y2="29791"/>
                        <a14:foregroundMark x1="67053" y1="34757" x2="67053" y2="34757"/>
                        <a14:foregroundMark x1="36551" y1="19364" x2="36551" y2="19364"/>
                        <a14:foregroundMark x1="38867" y1="21251" x2="38867" y2="21251"/>
                        <a14:foregroundMark x1="62934" y1="6653" x2="62934" y2="6653"/>
                        <a14:foregroundMark x1="60618" y1="2880" x2="60618" y2="2880"/>
                        <a14:foregroundMark x1="48391" y1="39027" x2="48391" y2="39027"/>
                        <a14:foregroundMark x1="56113" y1="39027" x2="56113" y2="39027"/>
                        <a14:foregroundMark x1="53411" y1="41708" x2="53411" y2="41708"/>
                        <a14:foregroundMark x1="60618" y1="40119" x2="60618" y2="40119"/>
                        <a14:foregroundMark x1="63835" y1="40119" x2="63835" y2="40119"/>
                        <a14:foregroundMark x1="71557" y1="40516" x2="71557" y2="40516"/>
                        <a14:foregroundMark x1="71557" y1="45879" x2="71557" y2="45879"/>
                        <a14:foregroundMark x1="76963" y1="41708" x2="76963" y2="41708"/>
                        <a14:foregroundMark x1="82497" y1="41311" x2="82497" y2="41311"/>
                        <a14:foregroundMark x1="87902" y1="40914" x2="87902" y2="40914"/>
                        <a14:foregroundMark x1="94337" y1="42800" x2="94337" y2="42800"/>
                        <a14:foregroundMark x1="97040" y1="30189" x2="97040" y2="30189"/>
                        <a14:foregroundMark x1="97426" y1="34359" x2="97426" y2="34359"/>
                        <a14:foregroundMark x1="5663" y1="62463" x2="5663" y2="62463"/>
                        <a14:foregroundMark x1="6564" y1="58590" x2="6564" y2="58590"/>
                      </a14:backgroundRemoval>
                    </a14:imgEffect>
                  </a14:imgLayer>
                </a14:imgProps>
              </a:ext>
              <a:ext uri="{28A0092B-C50C-407E-A947-70E740481C1C}">
                <a14:useLocalDpi xmlns:a14="http://schemas.microsoft.com/office/drawing/2010/main"/>
              </a:ext>
            </a:extLst>
          </a:blip>
          <a:srcRect/>
          <a:stretch>
            <a:fillRect/>
          </a:stretch>
        </p:blipFill>
        <p:spPr bwMode="auto">
          <a:xfrm>
            <a:off x="7315200" y="4617549"/>
            <a:ext cx="1505056" cy="177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28600" y="228656"/>
            <a:ext cx="2957512" cy="2095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9867409"/>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sp>
        <p:nvSpPr>
          <p:cNvPr id="52227" name="TextBox 4"/>
          <p:cNvSpPr txBox="1">
            <a:spLocks noChangeArrowheads="1"/>
          </p:cNvSpPr>
          <p:nvPr/>
        </p:nvSpPr>
        <p:spPr bwMode="auto">
          <a:xfrm>
            <a:off x="-457200" y="1250381"/>
            <a:ext cx="8947150" cy="8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7" tIns="31732" rIns="63467" bIns="31732">
            <a:spAutoFit/>
          </a:bodyPr>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r>
              <a:rPr lang="en-US" altLang="en-US" sz="4800" b="1" dirty="0" smtClean="0">
                <a:solidFill>
                  <a:srgbClr val="009900"/>
                </a:solidFill>
                <a:latin typeface="+mj-lt"/>
                <a:cs typeface="Arial" charset="0"/>
              </a:rPr>
              <a:t>CURRICULUM DESIGN</a:t>
            </a:r>
            <a:endParaRPr lang="en-US" altLang="en-US" sz="4800" b="1" dirty="0">
              <a:solidFill>
                <a:srgbClr val="009900"/>
              </a:solidFill>
              <a:latin typeface="+mj-lt"/>
              <a:cs typeface="Arial" charset="0"/>
            </a:endParaRPr>
          </a:p>
        </p:txBody>
      </p:sp>
      <p:sp>
        <p:nvSpPr>
          <p:cNvPr id="52228" name="TextBox 4"/>
          <p:cNvSpPr txBox="1">
            <a:spLocks noChangeArrowheads="1"/>
          </p:cNvSpPr>
          <p:nvPr/>
        </p:nvSpPr>
        <p:spPr bwMode="auto">
          <a:xfrm>
            <a:off x="1545832" y="2404337"/>
            <a:ext cx="10668000" cy="1233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467" tIns="31732" rIns="63467" bIns="31732">
            <a:spAutoFit/>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pPr algn="l"/>
            <a:r>
              <a:rPr lang="en-US" altLang="en-US" sz="3800" dirty="0">
                <a:solidFill>
                  <a:srgbClr val="0000CC"/>
                </a:solidFill>
                <a:latin typeface="Love Ya Like A Sister" pitchFamily="2" charset="0"/>
              </a:rPr>
              <a:t>10 </a:t>
            </a:r>
            <a:r>
              <a:rPr lang="en-US" altLang="en-US" sz="3800" dirty="0" smtClean="0">
                <a:solidFill>
                  <a:srgbClr val="0000CC"/>
                </a:solidFill>
                <a:latin typeface="Love Ya Like A Sister" pitchFamily="2" charset="0"/>
              </a:rPr>
              <a:t>weeks,</a:t>
            </a:r>
          </a:p>
          <a:p>
            <a:pPr algn="l"/>
            <a:r>
              <a:rPr lang="en-US" altLang="en-US" sz="3500" dirty="0" smtClean="0">
                <a:solidFill>
                  <a:srgbClr val="0000CC"/>
                </a:solidFill>
                <a:latin typeface="Love Ya Like A Sister" pitchFamily="2" charset="0"/>
              </a:rPr>
              <a:t>    2 </a:t>
            </a:r>
            <a:r>
              <a:rPr lang="en-US" altLang="en-US" sz="3500" dirty="0">
                <a:solidFill>
                  <a:srgbClr val="0000CC"/>
                </a:solidFill>
                <a:latin typeface="Love Ya Like A Sister" pitchFamily="2" charset="0"/>
              </a:rPr>
              <a:t>lessons/week</a:t>
            </a:r>
          </a:p>
        </p:txBody>
      </p:sp>
      <p:sp>
        <p:nvSpPr>
          <p:cNvPr id="52229" name="TextBox 7"/>
          <p:cNvSpPr txBox="1">
            <a:spLocks noChangeArrowheads="1"/>
          </p:cNvSpPr>
          <p:nvPr/>
        </p:nvSpPr>
        <p:spPr bwMode="auto">
          <a:xfrm>
            <a:off x="2937673" y="3657600"/>
            <a:ext cx="7078662" cy="166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7" tIns="31732" rIns="63467" bIns="31732">
            <a:spAutoFit/>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pPr algn="l"/>
            <a:r>
              <a:rPr lang="en-US" altLang="en-US" sz="4000" dirty="0" smtClean="0">
                <a:solidFill>
                  <a:srgbClr val="92D050"/>
                </a:solidFill>
                <a:latin typeface="Arial" charset="0"/>
                <a:cs typeface="Arial" charset="0"/>
              </a:rPr>
              <a:t>Sequence, integration,</a:t>
            </a:r>
            <a:br>
              <a:rPr lang="en-US" altLang="en-US" sz="4000" dirty="0" smtClean="0">
                <a:solidFill>
                  <a:srgbClr val="92D050"/>
                </a:solidFill>
                <a:latin typeface="Arial" charset="0"/>
                <a:cs typeface="Arial" charset="0"/>
              </a:rPr>
            </a:br>
            <a:r>
              <a:rPr lang="en-US" altLang="en-US" sz="4000" dirty="0" smtClean="0">
                <a:solidFill>
                  <a:srgbClr val="92D050"/>
                </a:solidFill>
                <a:latin typeface="Arial" charset="0"/>
                <a:cs typeface="Arial" charset="0"/>
              </a:rPr>
              <a:t>pace</a:t>
            </a:r>
            <a:r>
              <a:rPr lang="en-US" altLang="en-US" sz="4000" dirty="0">
                <a:solidFill>
                  <a:srgbClr val="92D050"/>
                </a:solidFill>
                <a:latin typeface="Arial" charset="0"/>
                <a:cs typeface="Arial" charset="0"/>
              </a:rPr>
              <a:t>, </a:t>
            </a:r>
            <a:r>
              <a:rPr lang="en-US" altLang="en-US" sz="4000" i="1" dirty="0">
                <a:solidFill>
                  <a:srgbClr val="92D050"/>
                </a:solidFill>
                <a:latin typeface="Arial" charset="0"/>
                <a:cs typeface="Arial" charset="0"/>
              </a:rPr>
              <a:t>&amp; flexibility</a:t>
            </a:r>
          </a:p>
          <a:p>
            <a:endParaRPr lang="en-US" altLang="en-US" sz="2400" dirty="0">
              <a:solidFill>
                <a:srgbClr val="009900"/>
              </a:solidFill>
              <a:latin typeface="Arial" charset="0"/>
              <a:cs typeface="Arial" charset="0"/>
            </a:endParaRPr>
          </a:p>
        </p:txBody>
      </p:sp>
      <p:pic>
        <p:nvPicPr>
          <p:cNvPr id="7"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texas grow eat go logo learn and.jpg"/>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2880" b="100000" l="0" r="100000">
                        <a14:foregroundMark x1="78764" y1="52433" x2="78764" y2="52433"/>
                        <a14:foregroundMark x1="96139" y1="54717" x2="96139" y2="54717"/>
                        <a14:foregroundMark x1="45174" y1="92453" x2="45174" y2="92453"/>
                        <a14:foregroundMark x1="44788" y1="96723" x2="44788" y2="96723"/>
                        <a14:foregroundMark x1="94723" y1="55511" x2="99228" y2="55511"/>
                        <a14:foregroundMark x1="94723" y1="78649" x2="94723" y2="78649"/>
                        <a14:foregroundMark x1="94723" y1="28600" x2="94723" y2="28600"/>
                        <a14:foregroundMark x1="87001" y1="28203" x2="87001" y2="28203"/>
                        <a14:foregroundMark x1="82497" y1="28600" x2="82497" y2="28600"/>
                        <a14:foregroundMark x1="73874" y1="29791" x2="73874" y2="29791"/>
                        <a14:foregroundMark x1="67053" y1="34757" x2="67053" y2="34757"/>
                        <a14:foregroundMark x1="36551" y1="19364" x2="36551" y2="19364"/>
                        <a14:foregroundMark x1="38867" y1="21251" x2="38867" y2="21251"/>
                        <a14:foregroundMark x1="62934" y1="6653" x2="62934" y2="6653"/>
                        <a14:foregroundMark x1="60618" y1="2880" x2="60618" y2="2880"/>
                        <a14:foregroundMark x1="48391" y1="39027" x2="48391" y2="39027"/>
                        <a14:foregroundMark x1="56113" y1="39027" x2="56113" y2="39027"/>
                        <a14:foregroundMark x1="53411" y1="41708" x2="53411" y2="41708"/>
                        <a14:foregroundMark x1="60618" y1="40119" x2="60618" y2="40119"/>
                        <a14:foregroundMark x1="63835" y1="40119" x2="63835" y2="40119"/>
                        <a14:foregroundMark x1="71557" y1="40516" x2="71557" y2="40516"/>
                        <a14:foregroundMark x1="71557" y1="45879" x2="71557" y2="45879"/>
                        <a14:foregroundMark x1="76963" y1="41708" x2="76963" y2="41708"/>
                        <a14:foregroundMark x1="82497" y1="41311" x2="82497" y2="41311"/>
                        <a14:foregroundMark x1="87902" y1="40914" x2="87902" y2="40914"/>
                        <a14:foregroundMark x1="94337" y1="42800" x2="94337" y2="42800"/>
                        <a14:foregroundMark x1="97040" y1="30189" x2="97040" y2="30189"/>
                        <a14:foregroundMark x1="97426" y1="34359" x2="97426" y2="34359"/>
                        <a14:foregroundMark x1="5663" y1="62463" x2="5663" y2="62463"/>
                        <a14:foregroundMark x1="6564" y1="58590" x2="6564" y2="58590"/>
                      </a14:backgroundRemoval>
                    </a14:imgEffect>
                  </a14:imgLayer>
                </a14:imgProps>
              </a:ext>
              <a:ext uri="{28A0092B-C50C-407E-A947-70E740481C1C}">
                <a14:useLocalDpi xmlns:a14="http://schemas.microsoft.com/office/drawing/2010/main"/>
              </a:ext>
            </a:extLst>
          </a:blip>
          <a:srcRect/>
          <a:stretch>
            <a:fillRect/>
          </a:stretch>
        </p:blipFill>
        <p:spPr bwMode="auto">
          <a:xfrm>
            <a:off x="7315200" y="4617549"/>
            <a:ext cx="1505056" cy="177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010614">
            <a:off x="64043" y="244163"/>
            <a:ext cx="2963579" cy="1178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768143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bwMode="auto">
          <a:xfrm rot="5400000">
            <a:off x="1053792" y="-1079809"/>
            <a:ext cx="6731616" cy="91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a:spLocks noChangeArrowheads="1"/>
          </p:cNvSpPr>
          <p:nvPr/>
        </p:nvSpPr>
        <p:spPr bwMode="auto">
          <a:xfrm>
            <a:off x="3886228" y="228600"/>
            <a:ext cx="855133" cy="5334000"/>
          </a:xfrm>
          <a:prstGeom prst="rect">
            <a:avLst/>
          </a:prstGeom>
          <a:solidFill>
            <a:schemeClr val="bg1"/>
          </a:solidFill>
          <a:ln w="9525" algn="ctr">
            <a:solidFill>
              <a:schemeClr val="bg1"/>
            </a:solidFill>
            <a:round/>
            <a:headEnd/>
            <a:tailEnd/>
          </a:ln>
        </p:spPr>
        <p:txBody>
          <a:bodyPr lIns="63467" tIns="31732" rIns="63467" bIns="31732"/>
          <a:lstStyle>
            <a:lvl1pPr eaLnBrk="0" hangingPunct="0">
              <a:spcBef>
                <a:spcPct val="20000"/>
              </a:spcBef>
              <a:buChar char="•"/>
              <a:defRPr sz="3200">
                <a:solidFill>
                  <a:srgbClr val="33CC33"/>
                </a:solidFill>
                <a:latin typeface="Albertus Medium" pitchFamily="34" charset="0"/>
              </a:defRPr>
            </a:lvl1pPr>
            <a:lvl2pPr marL="742950" indent="-285750" eaLnBrk="0" hangingPunct="0">
              <a:spcBef>
                <a:spcPct val="20000"/>
              </a:spcBef>
              <a:buChar char="–"/>
              <a:defRPr sz="2300">
                <a:solidFill>
                  <a:srgbClr val="FFFFFF"/>
                </a:solidFill>
                <a:latin typeface="Albertus Medium" pitchFamily="34" charset="0"/>
              </a:defRPr>
            </a:lvl2pPr>
            <a:lvl3pPr marL="1143000" indent="-228600" eaLnBrk="0" hangingPunct="0">
              <a:spcBef>
                <a:spcPct val="20000"/>
              </a:spcBef>
              <a:buChar char="•"/>
              <a:defRPr sz="2000">
                <a:solidFill>
                  <a:srgbClr val="FFFFFF"/>
                </a:solidFill>
                <a:latin typeface="Albertus Medium" pitchFamily="34" charset="0"/>
              </a:defRPr>
            </a:lvl3pPr>
            <a:lvl4pPr marL="1600200" indent="-228600" eaLnBrk="0" hangingPunct="0">
              <a:spcBef>
                <a:spcPct val="20000"/>
              </a:spcBef>
              <a:buChar char="–"/>
              <a:defRPr sz="1700">
                <a:solidFill>
                  <a:srgbClr val="FFFFFF"/>
                </a:solidFill>
                <a:latin typeface="Albertus Medium" pitchFamily="34" charset="0"/>
              </a:defRPr>
            </a:lvl4pPr>
            <a:lvl5pPr marL="2057400" indent="-228600" eaLnBrk="0" hangingPunct="0">
              <a:spcBef>
                <a:spcPct val="20000"/>
              </a:spcBef>
              <a:buChar char="»"/>
              <a:defRPr sz="1700">
                <a:solidFill>
                  <a:srgbClr val="FFFFFF"/>
                </a:solidFill>
                <a:latin typeface="Albertus Medium" pitchFamily="34" charset="0"/>
              </a:defRPr>
            </a:lvl5pPr>
            <a:lvl6pPr marL="2514600" indent="-228600" eaLnBrk="0" fontAlgn="base" hangingPunct="0">
              <a:spcBef>
                <a:spcPct val="20000"/>
              </a:spcBef>
              <a:spcAft>
                <a:spcPct val="0"/>
              </a:spcAft>
              <a:buChar char="»"/>
              <a:defRPr sz="1700">
                <a:solidFill>
                  <a:srgbClr val="FFFFFF"/>
                </a:solidFill>
                <a:latin typeface="Albertus Medium" pitchFamily="34" charset="0"/>
              </a:defRPr>
            </a:lvl6pPr>
            <a:lvl7pPr marL="2971800" indent="-228600" eaLnBrk="0" fontAlgn="base" hangingPunct="0">
              <a:spcBef>
                <a:spcPct val="20000"/>
              </a:spcBef>
              <a:spcAft>
                <a:spcPct val="0"/>
              </a:spcAft>
              <a:buChar char="»"/>
              <a:defRPr sz="1700">
                <a:solidFill>
                  <a:srgbClr val="FFFFFF"/>
                </a:solidFill>
                <a:latin typeface="Albertus Medium" pitchFamily="34" charset="0"/>
              </a:defRPr>
            </a:lvl7pPr>
            <a:lvl8pPr marL="3429000" indent="-228600" eaLnBrk="0" fontAlgn="base" hangingPunct="0">
              <a:spcBef>
                <a:spcPct val="20000"/>
              </a:spcBef>
              <a:spcAft>
                <a:spcPct val="0"/>
              </a:spcAft>
              <a:buChar char="»"/>
              <a:defRPr sz="1700">
                <a:solidFill>
                  <a:srgbClr val="FFFFFF"/>
                </a:solidFill>
                <a:latin typeface="Albertus Medium" pitchFamily="34" charset="0"/>
              </a:defRPr>
            </a:lvl8pPr>
            <a:lvl9pPr marL="3886200" indent="-228600" eaLnBrk="0" fontAlgn="base" hangingPunct="0">
              <a:spcBef>
                <a:spcPct val="20000"/>
              </a:spcBef>
              <a:spcAft>
                <a:spcPct val="0"/>
              </a:spcAft>
              <a:buChar char="»"/>
              <a:defRPr sz="1700">
                <a:solidFill>
                  <a:srgbClr val="FFFFFF"/>
                </a:solidFill>
                <a:latin typeface="Albertus Medium" pitchFamily="34" charset="0"/>
              </a:defRPr>
            </a:lvl9pPr>
          </a:lstStyle>
          <a:p>
            <a:pPr>
              <a:spcBef>
                <a:spcPct val="0"/>
              </a:spcBef>
              <a:buFontTx/>
              <a:buNone/>
            </a:pPr>
            <a:endParaRPr lang="en-US" altLang="en-US" sz="1100" smtClean="0">
              <a:solidFill>
                <a:srgbClr val="333300"/>
              </a:solidFill>
              <a:latin typeface="Times New Roman" pitchFamily="18" charset="0"/>
              <a:cs typeface="Arial" pitchFamily="34" charset="0"/>
            </a:endParaRPr>
          </a:p>
        </p:txBody>
      </p:sp>
      <p:sp>
        <p:nvSpPr>
          <p:cNvPr id="7" name="Rectangle 6"/>
          <p:cNvSpPr>
            <a:spLocks noChangeArrowheads="1"/>
          </p:cNvSpPr>
          <p:nvPr/>
        </p:nvSpPr>
        <p:spPr bwMode="auto">
          <a:xfrm>
            <a:off x="4191003" y="5562600"/>
            <a:ext cx="4377264" cy="1384300"/>
          </a:xfrm>
          <a:prstGeom prst="rect">
            <a:avLst/>
          </a:prstGeom>
          <a:solidFill>
            <a:schemeClr val="bg1"/>
          </a:solidFill>
          <a:ln w="9525" algn="ctr">
            <a:solidFill>
              <a:schemeClr val="bg1"/>
            </a:solidFill>
            <a:round/>
            <a:headEnd/>
            <a:tailEnd/>
          </a:ln>
        </p:spPr>
        <p:txBody>
          <a:bodyPr lIns="63467" tIns="31732" rIns="63467" bIns="31732"/>
          <a:lstStyle>
            <a:lvl1pPr eaLnBrk="0" hangingPunct="0">
              <a:spcBef>
                <a:spcPct val="20000"/>
              </a:spcBef>
              <a:buChar char="•"/>
              <a:defRPr sz="3200">
                <a:solidFill>
                  <a:srgbClr val="33CC33"/>
                </a:solidFill>
                <a:latin typeface="Albertus Medium" pitchFamily="34" charset="0"/>
              </a:defRPr>
            </a:lvl1pPr>
            <a:lvl2pPr marL="742950" indent="-285750" eaLnBrk="0" hangingPunct="0">
              <a:spcBef>
                <a:spcPct val="20000"/>
              </a:spcBef>
              <a:buChar char="–"/>
              <a:defRPr sz="2300">
                <a:solidFill>
                  <a:srgbClr val="FFFFFF"/>
                </a:solidFill>
                <a:latin typeface="Albertus Medium" pitchFamily="34" charset="0"/>
              </a:defRPr>
            </a:lvl2pPr>
            <a:lvl3pPr marL="1143000" indent="-228600" eaLnBrk="0" hangingPunct="0">
              <a:spcBef>
                <a:spcPct val="20000"/>
              </a:spcBef>
              <a:buChar char="•"/>
              <a:defRPr sz="2000">
                <a:solidFill>
                  <a:srgbClr val="FFFFFF"/>
                </a:solidFill>
                <a:latin typeface="Albertus Medium" pitchFamily="34" charset="0"/>
              </a:defRPr>
            </a:lvl3pPr>
            <a:lvl4pPr marL="1600200" indent="-228600" eaLnBrk="0" hangingPunct="0">
              <a:spcBef>
                <a:spcPct val="20000"/>
              </a:spcBef>
              <a:buChar char="–"/>
              <a:defRPr sz="1700">
                <a:solidFill>
                  <a:srgbClr val="FFFFFF"/>
                </a:solidFill>
                <a:latin typeface="Albertus Medium" pitchFamily="34" charset="0"/>
              </a:defRPr>
            </a:lvl4pPr>
            <a:lvl5pPr marL="2057400" indent="-228600" eaLnBrk="0" hangingPunct="0">
              <a:spcBef>
                <a:spcPct val="20000"/>
              </a:spcBef>
              <a:buChar char="»"/>
              <a:defRPr sz="1700">
                <a:solidFill>
                  <a:srgbClr val="FFFFFF"/>
                </a:solidFill>
                <a:latin typeface="Albertus Medium" pitchFamily="34" charset="0"/>
              </a:defRPr>
            </a:lvl5pPr>
            <a:lvl6pPr marL="2514600" indent="-228600" eaLnBrk="0" fontAlgn="base" hangingPunct="0">
              <a:spcBef>
                <a:spcPct val="20000"/>
              </a:spcBef>
              <a:spcAft>
                <a:spcPct val="0"/>
              </a:spcAft>
              <a:buChar char="»"/>
              <a:defRPr sz="1700">
                <a:solidFill>
                  <a:srgbClr val="FFFFFF"/>
                </a:solidFill>
                <a:latin typeface="Albertus Medium" pitchFamily="34" charset="0"/>
              </a:defRPr>
            </a:lvl6pPr>
            <a:lvl7pPr marL="2971800" indent="-228600" eaLnBrk="0" fontAlgn="base" hangingPunct="0">
              <a:spcBef>
                <a:spcPct val="20000"/>
              </a:spcBef>
              <a:spcAft>
                <a:spcPct val="0"/>
              </a:spcAft>
              <a:buChar char="»"/>
              <a:defRPr sz="1700">
                <a:solidFill>
                  <a:srgbClr val="FFFFFF"/>
                </a:solidFill>
                <a:latin typeface="Albertus Medium" pitchFamily="34" charset="0"/>
              </a:defRPr>
            </a:lvl7pPr>
            <a:lvl8pPr marL="3429000" indent="-228600" eaLnBrk="0" fontAlgn="base" hangingPunct="0">
              <a:spcBef>
                <a:spcPct val="20000"/>
              </a:spcBef>
              <a:spcAft>
                <a:spcPct val="0"/>
              </a:spcAft>
              <a:buChar char="»"/>
              <a:defRPr sz="1700">
                <a:solidFill>
                  <a:srgbClr val="FFFFFF"/>
                </a:solidFill>
                <a:latin typeface="Albertus Medium" pitchFamily="34" charset="0"/>
              </a:defRPr>
            </a:lvl8pPr>
            <a:lvl9pPr marL="3886200" indent="-228600" eaLnBrk="0" fontAlgn="base" hangingPunct="0">
              <a:spcBef>
                <a:spcPct val="20000"/>
              </a:spcBef>
              <a:spcAft>
                <a:spcPct val="0"/>
              </a:spcAft>
              <a:buChar char="»"/>
              <a:defRPr sz="1700">
                <a:solidFill>
                  <a:srgbClr val="FFFFFF"/>
                </a:solidFill>
                <a:latin typeface="Albertus Medium" pitchFamily="34" charset="0"/>
              </a:defRPr>
            </a:lvl9pPr>
          </a:lstStyle>
          <a:p>
            <a:pPr>
              <a:spcBef>
                <a:spcPct val="0"/>
              </a:spcBef>
              <a:buFontTx/>
              <a:buNone/>
            </a:pPr>
            <a:endParaRPr lang="en-US" altLang="en-US" sz="1100" smtClean="0">
              <a:solidFill>
                <a:srgbClr val="333300"/>
              </a:solidFill>
              <a:latin typeface="Times New Roman" pitchFamily="18" charset="0"/>
              <a:cs typeface="Arial" pitchFamily="34" charset="0"/>
            </a:endParaRPr>
          </a:p>
        </p:txBody>
      </p:sp>
      <p:sp>
        <p:nvSpPr>
          <p:cNvPr id="8" name="Rectangle 7"/>
          <p:cNvSpPr>
            <a:spLocks noChangeArrowheads="1"/>
          </p:cNvSpPr>
          <p:nvPr/>
        </p:nvSpPr>
        <p:spPr bwMode="auto">
          <a:xfrm>
            <a:off x="5943600" y="838200"/>
            <a:ext cx="1447800" cy="4724400"/>
          </a:xfrm>
          <a:prstGeom prst="rect">
            <a:avLst/>
          </a:prstGeom>
          <a:solidFill>
            <a:schemeClr val="bg1"/>
          </a:solidFill>
          <a:ln w="9525" algn="ctr">
            <a:solidFill>
              <a:schemeClr val="bg1"/>
            </a:solidFill>
            <a:round/>
            <a:headEnd/>
            <a:tailEnd/>
          </a:ln>
        </p:spPr>
        <p:txBody>
          <a:bodyPr lIns="63467" tIns="31732" rIns="63467" bIns="31732"/>
          <a:lstStyle>
            <a:lvl1pPr eaLnBrk="0" hangingPunct="0">
              <a:spcBef>
                <a:spcPct val="20000"/>
              </a:spcBef>
              <a:buChar char="•"/>
              <a:defRPr sz="3200">
                <a:solidFill>
                  <a:srgbClr val="33CC33"/>
                </a:solidFill>
                <a:latin typeface="Albertus Medium" pitchFamily="34" charset="0"/>
              </a:defRPr>
            </a:lvl1pPr>
            <a:lvl2pPr marL="742950" indent="-285750" eaLnBrk="0" hangingPunct="0">
              <a:spcBef>
                <a:spcPct val="20000"/>
              </a:spcBef>
              <a:buChar char="–"/>
              <a:defRPr sz="2300">
                <a:solidFill>
                  <a:srgbClr val="FFFFFF"/>
                </a:solidFill>
                <a:latin typeface="Albertus Medium" pitchFamily="34" charset="0"/>
              </a:defRPr>
            </a:lvl2pPr>
            <a:lvl3pPr marL="1143000" indent="-228600" eaLnBrk="0" hangingPunct="0">
              <a:spcBef>
                <a:spcPct val="20000"/>
              </a:spcBef>
              <a:buChar char="•"/>
              <a:defRPr sz="2000">
                <a:solidFill>
                  <a:srgbClr val="FFFFFF"/>
                </a:solidFill>
                <a:latin typeface="Albertus Medium" pitchFamily="34" charset="0"/>
              </a:defRPr>
            </a:lvl3pPr>
            <a:lvl4pPr marL="1600200" indent="-228600" eaLnBrk="0" hangingPunct="0">
              <a:spcBef>
                <a:spcPct val="20000"/>
              </a:spcBef>
              <a:buChar char="–"/>
              <a:defRPr sz="1700">
                <a:solidFill>
                  <a:srgbClr val="FFFFFF"/>
                </a:solidFill>
                <a:latin typeface="Albertus Medium" pitchFamily="34" charset="0"/>
              </a:defRPr>
            </a:lvl4pPr>
            <a:lvl5pPr marL="2057400" indent="-228600" eaLnBrk="0" hangingPunct="0">
              <a:spcBef>
                <a:spcPct val="20000"/>
              </a:spcBef>
              <a:buChar char="»"/>
              <a:defRPr sz="1700">
                <a:solidFill>
                  <a:srgbClr val="FFFFFF"/>
                </a:solidFill>
                <a:latin typeface="Albertus Medium" pitchFamily="34" charset="0"/>
              </a:defRPr>
            </a:lvl5pPr>
            <a:lvl6pPr marL="2514600" indent="-228600" eaLnBrk="0" fontAlgn="base" hangingPunct="0">
              <a:spcBef>
                <a:spcPct val="20000"/>
              </a:spcBef>
              <a:spcAft>
                <a:spcPct val="0"/>
              </a:spcAft>
              <a:buChar char="»"/>
              <a:defRPr sz="1700">
                <a:solidFill>
                  <a:srgbClr val="FFFFFF"/>
                </a:solidFill>
                <a:latin typeface="Albertus Medium" pitchFamily="34" charset="0"/>
              </a:defRPr>
            </a:lvl6pPr>
            <a:lvl7pPr marL="2971800" indent="-228600" eaLnBrk="0" fontAlgn="base" hangingPunct="0">
              <a:spcBef>
                <a:spcPct val="20000"/>
              </a:spcBef>
              <a:spcAft>
                <a:spcPct val="0"/>
              </a:spcAft>
              <a:buChar char="»"/>
              <a:defRPr sz="1700">
                <a:solidFill>
                  <a:srgbClr val="FFFFFF"/>
                </a:solidFill>
                <a:latin typeface="Albertus Medium" pitchFamily="34" charset="0"/>
              </a:defRPr>
            </a:lvl7pPr>
            <a:lvl8pPr marL="3429000" indent="-228600" eaLnBrk="0" fontAlgn="base" hangingPunct="0">
              <a:spcBef>
                <a:spcPct val="20000"/>
              </a:spcBef>
              <a:spcAft>
                <a:spcPct val="0"/>
              </a:spcAft>
              <a:buChar char="»"/>
              <a:defRPr sz="1700">
                <a:solidFill>
                  <a:srgbClr val="FFFFFF"/>
                </a:solidFill>
                <a:latin typeface="Albertus Medium" pitchFamily="34" charset="0"/>
              </a:defRPr>
            </a:lvl8pPr>
            <a:lvl9pPr marL="3886200" indent="-228600" eaLnBrk="0" fontAlgn="base" hangingPunct="0">
              <a:spcBef>
                <a:spcPct val="20000"/>
              </a:spcBef>
              <a:spcAft>
                <a:spcPct val="0"/>
              </a:spcAft>
              <a:buChar char="»"/>
              <a:defRPr sz="1700">
                <a:solidFill>
                  <a:srgbClr val="FFFFFF"/>
                </a:solidFill>
                <a:latin typeface="Albertus Medium" pitchFamily="34" charset="0"/>
              </a:defRPr>
            </a:lvl9pPr>
          </a:lstStyle>
          <a:p>
            <a:pPr>
              <a:spcBef>
                <a:spcPct val="0"/>
              </a:spcBef>
              <a:buFontTx/>
              <a:buNone/>
            </a:pPr>
            <a:endParaRPr lang="en-US" altLang="en-US" sz="1100" smtClean="0">
              <a:solidFill>
                <a:srgbClr val="333300"/>
              </a:solidFill>
              <a:latin typeface="Times New Roman" pitchFamily="18" charset="0"/>
              <a:cs typeface="Arial" pitchFamily="34" charset="0"/>
            </a:endParaRPr>
          </a:p>
        </p:txBody>
      </p:sp>
      <p:sp>
        <p:nvSpPr>
          <p:cNvPr id="6" name="Rectangle 5"/>
          <p:cNvSpPr>
            <a:spLocks noChangeArrowheads="1"/>
          </p:cNvSpPr>
          <p:nvPr/>
        </p:nvSpPr>
        <p:spPr bwMode="auto">
          <a:xfrm>
            <a:off x="4741333" y="838200"/>
            <a:ext cx="1202267" cy="4724400"/>
          </a:xfrm>
          <a:prstGeom prst="rect">
            <a:avLst/>
          </a:prstGeom>
          <a:solidFill>
            <a:schemeClr val="bg1"/>
          </a:solidFill>
          <a:ln w="9525" algn="ctr">
            <a:solidFill>
              <a:schemeClr val="bg1"/>
            </a:solidFill>
            <a:round/>
            <a:headEnd/>
            <a:tailEnd/>
          </a:ln>
        </p:spPr>
        <p:txBody>
          <a:bodyPr lIns="63467" tIns="31732" rIns="63467" bIns="31732"/>
          <a:lstStyle>
            <a:lvl1pPr eaLnBrk="0" hangingPunct="0">
              <a:spcBef>
                <a:spcPct val="20000"/>
              </a:spcBef>
              <a:buChar char="•"/>
              <a:defRPr sz="3200">
                <a:solidFill>
                  <a:srgbClr val="33CC33"/>
                </a:solidFill>
                <a:latin typeface="Albertus Medium" pitchFamily="34" charset="0"/>
              </a:defRPr>
            </a:lvl1pPr>
            <a:lvl2pPr marL="742950" indent="-285750" eaLnBrk="0" hangingPunct="0">
              <a:spcBef>
                <a:spcPct val="20000"/>
              </a:spcBef>
              <a:buChar char="–"/>
              <a:defRPr sz="2300">
                <a:solidFill>
                  <a:srgbClr val="FFFFFF"/>
                </a:solidFill>
                <a:latin typeface="Albertus Medium" pitchFamily="34" charset="0"/>
              </a:defRPr>
            </a:lvl2pPr>
            <a:lvl3pPr marL="1143000" indent="-228600" eaLnBrk="0" hangingPunct="0">
              <a:spcBef>
                <a:spcPct val="20000"/>
              </a:spcBef>
              <a:buChar char="•"/>
              <a:defRPr sz="2000">
                <a:solidFill>
                  <a:srgbClr val="FFFFFF"/>
                </a:solidFill>
                <a:latin typeface="Albertus Medium" pitchFamily="34" charset="0"/>
              </a:defRPr>
            </a:lvl3pPr>
            <a:lvl4pPr marL="1600200" indent="-228600" eaLnBrk="0" hangingPunct="0">
              <a:spcBef>
                <a:spcPct val="20000"/>
              </a:spcBef>
              <a:buChar char="–"/>
              <a:defRPr sz="1700">
                <a:solidFill>
                  <a:srgbClr val="FFFFFF"/>
                </a:solidFill>
                <a:latin typeface="Albertus Medium" pitchFamily="34" charset="0"/>
              </a:defRPr>
            </a:lvl4pPr>
            <a:lvl5pPr marL="2057400" indent="-228600" eaLnBrk="0" hangingPunct="0">
              <a:spcBef>
                <a:spcPct val="20000"/>
              </a:spcBef>
              <a:buChar char="»"/>
              <a:defRPr sz="1700">
                <a:solidFill>
                  <a:srgbClr val="FFFFFF"/>
                </a:solidFill>
                <a:latin typeface="Albertus Medium" pitchFamily="34" charset="0"/>
              </a:defRPr>
            </a:lvl5pPr>
            <a:lvl6pPr marL="2514600" indent="-228600" eaLnBrk="0" fontAlgn="base" hangingPunct="0">
              <a:spcBef>
                <a:spcPct val="20000"/>
              </a:spcBef>
              <a:spcAft>
                <a:spcPct val="0"/>
              </a:spcAft>
              <a:buChar char="»"/>
              <a:defRPr sz="1700">
                <a:solidFill>
                  <a:srgbClr val="FFFFFF"/>
                </a:solidFill>
                <a:latin typeface="Albertus Medium" pitchFamily="34" charset="0"/>
              </a:defRPr>
            </a:lvl6pPr>
            <a:lvl7pPr marL="2971800" indent="-228600" eaLnBrk="0" fontAlgn="base" hangingPunct="0">
              <a:spcBef>
                <a:spcPct val="20000"/>
              </a:spcBef>
              <a:spcAft>
                <a:spcPct val="0"/>
              </a:spcAft>
              <a:buChar char="»"/>
              <a:defRPr sz="1700">
                <a:solidFill>
                  <a:srgbClr val="FFFFFF"/>
                </a:solidFill>
                <a:latin typeface="Albertus Medium" pitchFamily="34" charset="0"/>
              </a:defRPr>
            </a:lvl7pPr>
            <a:lvl8pPr marL="3429000" indent="-228600" eaLnBrk="0" fontAlgn="base" hangingPunct="0">
              <a:spcBef>
                <a:spcPct val="20000"/>
              </a:spcBef>
              <a:spcAft>
                <a:spcPct val="0"/>
              </a:spcAft>
              <a:buChar char="»"/>
              <a:defRPr sz="1700">
                <a:solidFill>
                  <a:srgbClr val="FFFFFF"/>
                </a:solidFill>
                <a:latin typeface="Albertus Medium" pitchFamily="34" charset="0"/>
              </a:defRPr>
            </a:lvl8pPr>
            <a:lvl9pPr marL="3886200" indent="-228600" eaLnBrk="0" fontAlgn="base" hangingPunct="0">
              <a:spcBef>
                <a:spcPct val="20000"/>
              </a:spcBef>
              <a:spcAft>
                <a:spcPct val="0"/>
              </a:spcAft>
              <a:buChar char="»"/>
              <a:defRPr sz="1700">
                <a:solidFill>
                  <a:srgbClr val="FFFFFF"/>
                </a:solidFill>
                <a:latin typeface="Albertus Medium" pitchFamily="34" charset="0"/>
              </a:defRPr>
            </a:lvl9pPr>
          </a:lstStyle>
          <a:p>
            <a:pPr>
              <a:spcBef>
                <a:spcPct val="0"/>
              </a:spcBef>
              <a:buFontTx/>
              <a:buNone/>
            </a:pPr>
            <a:endParaRPr lang="en-US" altLang="en-US" sz="1100" smtClean="0">
              <a:solidFill>
                <a:srgbClr val="333300"/>
              </a:solidFill>
              <a:latin typeface="Times New Roman" pitchFamily="18" charset="0"/>
              <a:cs typeface="Arial" pitchFamily="34" charset="0"/>
            </a:endParaRPr>
          </a:p>
        </p:txBody>
      </p:sp>
      <p:sp>
        <p:nvSpPr>
          <p:cNvPr id="11" name="Rectangle 10"/>
          <p:cNvSpPr>
            <a:spLocks noChangeArrowheads="1"/>
          </p:cNvSpPr>
          <p:nvPr/>
        </p:nvSpPr>
        <p:spPr bwMode="auto">
          <a:xfrm>
            <a:off x="7391400" y="838200"/>
            <a:ext cx="1295400" cy="4724400"/>
          </a:xfrm>
          <a:prstGeom prst="rect">
            <a:avLst/>
          </a:prstGeom>
          <a:solidFill>
            <a:schemeClr val="bg1"/>
          </a:solidFill>
          <a:ln w="9525" algn="ctr">
            <a:solidFill>
              <a:schemeClr val="bg1"/>
            </a:solidFill>
            <a:round/>
            <a:headEnd/>
            <a:tailEnd/>
          </a:ln>
        </p:spPr>
        <p:txBody>
          <a:bodyPr lIns="63467" tIns="31732" rIns="63467" bIns="31732"/>
          <a:lstStyle>
            <a:lvl1pPr eaLnBrk="0" hangingPunct="0">
              <a:spcBef>
                <a:spcPct val="20000"/>
              </a:spcBef>
              <a:buChar char="•"/>
              <a:defRPr sz="3200">
                <a:solidFill>
                  <a:srgbClr val="33CC33"/>
                </a:solidFill>
                <a:latin typeface="Albertus Medium" pitchFamily="34" charset="0"/>
              </a:defRPr>
            </a:lvl1pPr>
            <a:lvl2pPr marL="742950" indent="-285750" eaLnBrk="0" hangingPunct="0">
              <a:spcBef>
                <a:spcPct val="20000"/>
              </a:spcBef>
              <a:buChar char="–"/>
              <a:defRPr sz="2300">
                <a:solidFill>
                  <a:srgbClr val="FFFFFF"/>
                </a:solidFill>
                <a:latin typeface="Albertus Medium" pitchFamily="34" charset="0"/>
              </a:defRPr>
            </a:lvl2pPr>
            <a:lvl3pPr marL="1143000" indent="-228600" eaLnBrk="0" hangingPunct="0">
              <a:spcBef>
                <a:spcPct val="20000"/>
              </a:spcBef>
              <a:buChar char="•"/>
              <a:defRPr sz="2000">
                <a:solidFill>
                  <a:srgbClr val="FFFFFF"/>
                </a:solidFill>
                <a:latin typeface="Albertus Medium" pitchFamily="34" charset="0"/>
              </a:defRPr>
            </a:lvl3pPr>
            <a:lvl4pPr marL="1600200" indent="-228600" eaLnBrk="0" hangingPunct="0">
              <a:spcBef>
                <a:spcPct val="20000"/>
              </a:spcBef>
              <a:buChar char="–"/>
              <a:defRPr sz="1700">
                <a:solidFill>
                  <a:srgbClr val="FFFFFF"/>
                </a:solidFill>
                <a:latin typeface="Albertus Medium" pitchFamily="34" charset="0"/>
              </a:defRPr>
            </a:lvl4pPr>
            <a:lvl5pPr marL="2057400" indent="-228600" eaLnBrk="0" hangingPunct="0">
              <a:spcBef>
                <a:spcPct val="20000"/>
              </a:spcBef>
              <a:buChar char="»"/>
              <a:defRPr sz="1700">
                <a:solidFill>
                  <a:srgbClr val="FFFFFF"/>
                </a:solidFill>
                <a:latin typeface="Albertus Medium" pitchFamily="34" charset="0"/>
              </a:defRPr>
            </a:lvl5pPr>
            <a:lvl6pPr marL="2514600" indent="-228600" eaLnBrk="0" fontAlgn="base" hangingPunct="0">
              <a:spcBef>
                <a:spcPct val="20000"/>
              </a:spcBef>
              <a:spcAft>
                <a:spcPct val="0"/>
              </a:spcAft>
              <a:buChar char="»"/>
              <a:defRPr sz="1700">
                <a:solidFill>
                  <a:srgbClr val="FFFFFF"/>
                </a:solidFill>
                <a:latin typeface="Albertus Medium" pitchFamily="34" charset="0"/>
              </a:defRPr>
            </a:lvl6pPr>
            <a:lvl7pPr marL="2971800" indent="-228600" eaLnBrk="0" fontAlgn="base" hangingPunct="0">
              <a:spcBef>
                <a:spcPct val="20000"/>
              </a:spcBef>
              <a:spcAft>
                <a:spcPct val="0"/>
              </a:spcAft>
              <a:buChar char="»"/>
              <a:defRPr sz="1700">
                <a:solidFill>
                  <a:srgbClr val="FFFFFF"/>
                </a:solidFill>
                <a:latin typeface="Albertus Medium" pitchFamily="34" charset="0"/>
              </a:defRPr>
            </a:lvl7pPr>
            <a:lvl8pPr marL="3429000" indent="-228600" eaLnBrk="0" fontAlgn="base" hangingPunct="0">
              <a:spcBef>
                <a:spcPct val="20000"/>
              </a:spcBef>
              <a:spcAft>
                <a:spcPct val="0"/>
              </a:spcAft>
              <a:buChar char="»"/>
              <a:defRPr sz="1700">
                <a:solidFill>
                  <a:srgbClr val="FFFFFF"/>
                </a:solidFill>
                <a:latin typeface="Albertus Medium" pitchFamily="34" charset="0"/>
              </a:defRPr>
            </a:lvl8pPr>
            <a:lvl9pPr marL="3886200" indent="-228600" eaLnBrk="0" fontAlgn="base" hangingPunct="0">
              <a:spcBef>
                <a:spcPct val="20000"/>
              </a:spcBef>
              <a:spcAft>
                <a:spcPct val="0"/>
              </a:spcAft>
              <a:buChar char="»"/>
              <a:defRPr sz="1700">
                <a:solidFill>
                  <a:srgbClr val="FFFFFF"/>
                </a:solidFill>
                <a:latin typeface="Albertus Medium" pitchFamily="34" charset="0"/>
              </a:defRPr>
            </a:lvl9pPr>
          </a:lstStyle>
          <a:p>
            <a:pPr>
              <a:spcBef>
                <a:spcPct val="0"/>
              </a:spcBef>
              <a:buFontTx/>
              <a:buNone/>
            </a:pPr>
            <a:endParaRPr lang="en-US" altLang="en-US" sz="1100" smtClean="0">
              <a:solidFill>
                <a:srgbClr val="333300"/>
              </a:solidFill>
              <a:latin typeface="Times New Roman" pitchFamily="18" charset="0"/>
              <a:cs typeface="Arial" pitchFamily="34" charset="0"/>
            </a:endParaRPr>
          </a:p>
        </p:txBody>
      </p:sp>
      <p:sp>
        <p:nvSpPr>
          <p:cNvPr id="9" name="Rectangle 1"/>
          <p:cNvSpPr>
            <a:spLocks noChangeArrowheads="1"/>
          </p:cNvSpPr>
          <p:nvPr/>
        </p:nvSpPr>
        <p:spPr bwMode="auto">
          <a:xfrm>
            <a:off x="3886200" y="1295400"/>
            <a:ext cx="3505200" cy="342900"/>
          </a:xfrm>
          <a:prstGeom prst="rect">
            <a:avLst/>
          </a:prstGeom>
          <a:solidFill>
            <a:srgbClr val="00B0F0">
              <a:alpha val="11000"/>
            </a:srgbClr>
          </a:solidFill>
          <a:ln w="9525" algn="ctr">
            <a:solidFill>
              <a:schemeClr val="tx1"/>
            </a:solidFill>
            <a:round/>
            <a:headEnd/>
            <a:tailEnd/>
          </a:ln>
        </p:spPr>
        <p:txBody>
          <a:bodyPr lIns="63465" tIns="31730" rIns="63465" bIns="31730"/>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
        <p:nvSpPr>
          <p:cNvPr id="3" name="Explosion 1 2"/>
          <p:cNvSpPr/>
          <p:nvPr/>
        </p:nvSpPr>
        <p:spPr>
          <a:xfrm>
            <a:off x="2286000" y="1295400"/>
            <a:ext cx="1600200" cy="1143000"/>
          </a:xfrm>
          <a:prstGeom prst="irregularSeal1">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smtClean="0"/>
              <a:t>Start WAT!</a:t>
            </a:r>
            <a:endParaRPr lang="en-US" b="1" dirty="0"/>
          </a:p>
        </p:txBody>
      </p:sp>
    </p:spTree>
    <p:extLst>
      <p:ext uri="{BB962C8B-B14F-4D97-AF65-F5344CB8AC3E}">
        <p14:creationId xmlns:p14="http://schemas.microsoft.com/office/powerpoint/2010/main" val="14194625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grpId="0"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6" grpId="0" animBg="1"/>
      <p:bldP spid="11" grpId="0" animBg="1"/>
      <p:bldP spid="9"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4" descr="texas grow eat go logo learn an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33605" y="457208"/>
            <a:ext cx="4207933" cy="613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3" name="Picture 2" descr="green 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 y="304800"/>
            <a:ext cx="1693333"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4" name="Picture 10" descr="C:\Documents and Settings\randy.seagraves\Local Settings\Temporary Internet Files\Content.IE5\CTRCXGAA\MC900446108[1].wm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959105" y="6396047"/>
            <a:ext cx="620042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9343343"/>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1"/>
            <a:ext cx="9144000" cy="6881813"/>
          </a:xfrm>
          <a:prstGeom prst="rect">
            <a:avLst/>
          </a:prstGeom>
        </p:spPr>
      </p:pic>
      <p:sp>
        <p:nvSpPr>
          <p:cNvPr id="2" name="Title 1"/>
          <p:cNvSpPr>
            <a:spLocks noGrp="1"/>
          </p:cNvSpPr>
          <p:nvPr>
            <p:ph type="title"/>
          </p:nvPr>
        </p:nvSpPr>
        <p:spPr>
          <a:xfrm>
            <a:off x="990600" y="3733800"/>
            <a:ext cx="3597276" cy="1143000"/>
          </a:xfrm>
        </p:spPr>
        <p:txBody>
          <a:bodyPr>
            <a:normAutofit fontScale="90000"/>
          </a:bodyPr>
          <a:lstStyle/>
          <a:p>
            <a:pPr algn="r"/>
            <a:r>
              <a:rPr lang="en-US" b="1" dirty="0" smtClean="0">
                <a:solidFill>
                  <a:srgbClr val="33CC33"/>
                </a:solidFill>
                <a:latin typeface="Love Ya Like A Sister" panose="02000000000000000000" pitchFamily="2" charset="0"/>
              </a:rPr>
              <a:t>Weeks 1-5</a:t>
            </a:r>
            <a:r>
              <a:rPr lang="en-US" b="1" dirty="0" smtClean="0">
                <a:solidFill>
                  <a:srgbClr val="0000CC"/>
                </a:solidFill>
                <a:latin typeface="Love Ya Like A Sister" panose="02000000000000000000" pitchFamily="2" charset="0"/>
              </a:rPr>
              <a:t/>
            </a:r>
            <a:br>
              <a:rPr lang="en-US" b="1" dirty="0" smtClean="0">
                <a:solidFill>
                  <a:srgbClr val="0000CC"/>
                </a:solidFill>
                <a:latin typeface="Love Ya Like A Sister" panose="02000000000000000000" pitchFamily="2" charset="0"/>
              </a:rPr>
            </a:br>
            <a:r>
              <a:rPr lang="en-US" dirty="0" smtClean="0">
                <a:solidFill>
                  <a:srgbClr val="0000CC"/>
                </a:solidFill>
                <a:latin typeface="Love Ya Like A Sister" panose="02000000000000000000" pitchFamily="2" charset="0"/>
              </a:rPr>
              <a:t>Lesson</a:t>
            </a:r>
            <a:br>
              <a:rPr lang="en-US" dirty="0" smtClean="0">
                <a:solidFill>
                  <a:srgbClr val="0000CC"/>
                </a:solidFill>
                <a:latin typeface="Love Ya Like A Sister" panose="02000000000000000000" pitchFamily="2" charset="0"/>
              </a:rPr>
            </a:br>
            <a:r>
              <a:rPr lang="en-US" dirty="0" smtClean="0">
                <a:solidFill>
                  <a:srgbClr val="0000CC"/>
                </a:solidFill>
                <a:latin typeface="Love Ya Like A Sister" panose="02000000000000000000" pitchFamily="2" charset="0"/>
              </a:rPr>
              <a:t>Overview</a:t>
            </a:r>
            <a:endParaRPr lang="en-US" dirty="0">
              <a:solidFill>
                <a:srgbClr val="0000CC"/>
              </a:solidFill>
              <a:latin typeface="Love Ya Like A Sister" panose="02000000000000000000" pitchFamily="2" charset="0"/>
            </a:endParaRPr>
          </a:p>
        </p:txBody>
      </p:sp>
      <p:pic>
        <p:nvPicPr>
          <p:cNvPr id="8" name="Picture 3"/>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4016013" y="2003787"/>
            <a:ext cx="4054086" cy="3094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010614">
            <a:off x="64043" y="244163"/>
            <a:ext cx="2963579" cy="1178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076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5632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75325">
            <a:off x="76974" y="526841"/>
            <a:ext cx="6030309" cy="6174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0" descr="sombrero steps.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1789" y="-208360"/>
            <a:ext cx="9024937" cy="2533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labelled sombrero.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29395" y="2851603"/>
            <a:ext cx="2723908" cy="354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texas grow eat go logo learn and.jpg"/>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2880" b="100000" l="0" r="100000">
                        <a14:foregroundMark x1="78764" y1="52433" x2="78764" y2="52433"/>
                        <a14:foregroundMark x1="96139" y1="54717" x2="96139" y2="54717"/>
                        <a14:foregroundMark x1="45174" y1="92453" x2="45174" y2="92453"/>
                        <a14:foregroundMark x1="44788" y1="96723" x2="44788" y2="96723"/>
                        <a14:foregroundMark x1="94723" y1="55511" x2="99228" y2="55511"/>
                        <a14:foregroundMark x1="94723" y1="78649" x2="94723" y2="78649"/>
                        <a14:foregroundMark x1="94723" y1="28600" x2="94723" y2="28600"/>
                        <a14:foregroundMark x1="87001" y1="28203" x2="87001" y2="28203"/>
                        <a14:foregroundMark x1="82497" y1="28600" x2="82497" y2="28600"/>
                        <a14:foregroundMark x1="73874" y1="29791" x2="73874" y2="29791"/>
                        <a14:foregroundMark x1="67053" y1="34757" x2="67053" y2="34757"/>
                        <a14:foregroundMark x1="36551" y1="19364" x2="36551" y2="19364"/>
                        <a14:foregroundMark x1="38867" y1="21251" x2="38867" y2="21251"/>
                        <a14:foregroundMark x1="62934" y1="6653" x2="62934" y2="6653"/>
                        <a14:foregroundMark x1="60618" y1="2880" x2="60618" y2="2880"/>
                        <a14:foregroundMark x1="48391" y1="39027" x2="48391" y2="39027"/>
                        <a14:foregroundMark x1="56113" y1="39027" x2="56113" y2="39027"/>
                        <a14:foregroundMark x1="53411" y1="41708" x2="53411" y2="41708"/>
                        <a14:foregroundMark x1="60618" y1="40119" x2="60618" y2="40119"/>
                        <a14:foregroundMark x1="63835" y1="40119" x2="63835" y2="40119"/>
                        <a14:foregroundMark x1="71557" y1="40516" x2="71557" y2="40516"/>
                        <a14:foregroundMark x1="71557" y1="45879" x2="71557" y2="45879"/>
                        <a14:foregroundMark x1="76963" y1="41708" x2="76963" y2="41708"/>
                        <a14:foregroundMark x1="82497" y1="41311" x2="82497" y2="41311"/>
                        <a14:foregroundMark x1="87902" y1="40914" x2="87902" y2="40914"/>
                        <a14:foregroundMark x1="94337" y1="42800" x2="94337" y2="42800"/>
                        <a14:foregroundMark x1="97040" y1="30189" x2="97040" y2="30189"/>
                        <a14:foregroundMark x1="97426" y1="34359" x2="97426" y2="34359"/>
                        <a14:foregroundMark x1="5663" y1="62463" x2="5663" y2="62463"/>
                        <a14:foregroundMark x1="6564" y1="58590" x2="6564" y2="58590"/>
                      </a14:backgroundRemoval>
                    </a14:imgEffect>
                  </a14:imgLayer>
                </a14:imgProps>
              </a:ext>
              <a:ext uri="{28A0092B-C50C-407E-A947-70E740481C1C}">
                <a14:useLocalDpi xmlns:a14="http://schemas.microsoft.com/office/drawing/2010/main"/>
              </a:ext>
            </a:extLst>
          </a:blip>
          <a:srcRect/>
          <a:stretch>
            <a:fillRect/>
          </a:stretch>
        </p:blipFill>
        <p:spPr bwMode="auto">
          <a:xfrm>
            <a:off x="7315200" y="4617549"/>
            <a:ext cx="1505056" cy="177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5604697" y="2269304"/>
            <a:ext cx="643731" cy="412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467" tIns="31732" rIns="63467" bIns="31732">
            <a:spAutoFit/>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pPr algn="l"/>
            <a:r>
              <a:rPr lang="en-US" altLang="en-US" sz="4000" dirty="0" smtClean="0">
                <a:solidFill>
                  <a:srgbClr val="92D050"/>
                </a:solidFill>
                <a:latin typeface="Arial" charset="0"/>
                <a:cs typeface="Arial" charset="0"/>
              </a:rPr>
              <a:t>P</a:t>
            </a:r>
            <a:br>
              <a:rPr lang="en-US" altLang="en-US" sz="4000" dirty="0" smtClean="0">
                <a:solidFill>
                  <a:srgbClr val="92D050"/>
                </a:solidFill>
                <a:latin typeface="Arial" charset="0"/>
                <a:cs typeface="Arial" charset="0"/>
              </a:rPr>
            </a:br>
            <a:r>
              <a:rPr lang="en-US" altLang="en-US" sz="4000" dirty="0" smtClean="0">
                <a:solidFill>
                  <a:srgbClr val="92D050"/>
                </a:solidFill>
                <a:latin typeface="Arial" charset="0"/>
                <a:cs typeface="Arial" charset="0"/>
              </a:rPr>
              <a:t>L</a:t>
            </a:r>
          </a:p>
          <a:p>
            <a:pPr algn="l"/>
            <a:r>
              <a:rPr lang="en-US" altLang="en-US" sz="4000" i="1" dirty="0" smtClean="0">
                <a:solidFill>
                  <a:srgbClr val="92D050"/>
                </a:solidFill>
                <a:latin typeface="Arial" charset="0"/>
                <a:cs typeface="Arial" charset="0"/>
              </a:rPr>
              <a:t>A</a:t>
            </a:r>
            <a:br>
              <a:rPr lang="en-US" altLang="en-US" sz="4000" i="1" dirty="0" smtClean="0">
                <a:solidFill>
                  <a:srgbClr val="92D050"/>
                </a:solidFill>
                <a:latin typeface="Arial" charset="0"/>
                <a:cs typeface="Arial" charset="0"/>
              </a:rPr>
            </a:br>
            <a:r>
              <a:rPr lang="en-US" altLang="en-US" sz="4000" i="1" dirty="0" smtClean="0">
                <a:solidFill>
                  <a:srgbClr val="92D050"/>
                </a:solidFill>
                <a:latin typeface="Arial" charset="0"/>
                <a:cs typeface="Arial" charset="0"/>
              </a:rPr>
              <a:t>N</a:t>
            </a:r>
            <a:br>
              <a:rPr lang="en-US" altLang="en-US" sz="4000" i="1" dirty="0" smtClean="0">
                <a:solidFill>
                  <a:srgbClr val="92D050"/>
                </a:solidFill>
                <a:latin typeface="Arial" charset="0"/>
                <a:cs typeface="Arial" charset="0"/>
              </a:rPr>
            </a:br>
            <a:r>
              <a:rPr lang="en-US" altLang="en-US" sz="4000" i="1" dirty="0" smtClean="0">
                <a:solidFill>
                  <a:srgbClr val="92D050"/>
                </a:solidFill>
                <a:latin typeface="Arial" charset="0"/>
                <a:cs typeface="Arial" charset="0"/>
              </a:rPr>
              <a:t>T</a:t>
            </a:r>
            <a:br>
              <a:rPr lang="en-US" altLang="en-US" sz="4000" i="1" dirty="0" smtClean="0">
                <a:solidFill>
                  <a:srgbClr val="92D050"/>
                </a:solidFill>
                <a:latin typeface="Arial" charset="0"/>
                <a:cs typeface="Arial" charset="0"/>
              </a:rPr>
            </a:br>
            <a:r>
              <a:rPr lang="en-US" altLang="en-US" sz="4000" i="1" dirty="0" smtClean="0">
                <a:solidFill>
                  <a:srgbClr val="92D050"/>
                </a:solidFill>
                <a:latin typeface="Arial" charset="0"/>
                <a:cs typeface="Arial" charset="0"/>
              </a:rPr>
              <a:t>S</a:t>
            </a:r>
            <a:endParaRPr lang="en-US" altLang="en-US" sz="4000" i="1" dirty="0">
              <a:solidFill>
                <a:srgbClr val="92D050"/>
              </a:solidFill>
              <a:latin typeface="Arial" charset="0"/>
              <a:cs typeface="Arial" charset="0"/>
            </a:endParaRPr>
          </a:p>
          <a:p>
            <a:endParaRPr lang="en-US" altLang="en-US" sz="2400" dirty="0">
              <a:solidFill>
                <a:srgbClr val="009900"/>
              </a:solidFill>
              <a:latin typeface="Arial" charset="0"/>
              <a:cs typeface="Arial" charset="0"/>
            </a:endParaRPr>
          </a:p>
        </p:txBody>
      </p:sp>
      <p:sp>
        <p:nvSpPr>
          <p:cNvPr id="9" name="TextBox 8"/>
          <p:cNvSpPr txBox="1">
            <a:spLocks noChangeArrowheads="1"/>
          </p:cNvSpPr>
          <p:nvPr/>
        </p:nvSpPr>
        <p:spPr bwMode="auto">
          <a:xfrm>
            <a:off x="6022741" y="2274066"/>
            <a:ext cx="2206859" cy="4126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467" tIns="31732" rIns="63467" bIns="31732">
            <a:spAutoFit/>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pPr algn="l"/>
            <a:r>
              <a:rPr lang="en-US" altLang="en-US" sz="4000" dirty="0">
                <a:solidFill>
                  <a:srgbClr val="92D050"/>
                </a:solidFill>
                <a:latin typeface="Arial" charset="0"/>
                <a:cs typeface="Arial" charset="0"/>
              </a:rPr>
              <a:t>l</a:t>
            </a:r>
            <a:r>
              <a:rPr lang="en-US" altLang="en-US" sz="4000" dirty="0" smtClean="0">
                <a:solidFill>
                  <a:srgbClr val="92D050"/>
                </a:solidFill>
                <a:latin typeface="Arial" charset="0"/>
                <a:cs typeface="Arial" charset="0"/>
              </a:rPr>
              <a:t>ace</a:t>
            </a:r>
          </a:p>
          <a:p>
            <a:pPr algn="l"/>
            <a:r>
              <a:rPr lang="en-US" altLang="en-US" sz="4000" dirty="0" err="1">
                <a:solidFill>
                  <a:srgbClr val="92D050"/>
                </a:solidFill>
                <a:latin typeface="Arial" charset="0"/>
                <a:cs typeface="Arial" charset="0"/>
              </a:rPr>
              <a:t>i</a:t>
            </a:r>
            <a:r>
              <a:rPr lang="en-US" altLang="en-US" sz="4000" dirty="0" err="1" smtClean="0">
                <a:solidFill>
                  <a:srgbClr val="92D050"/>
                </a:solidFill>
                <a:latin typeface="Arial" charset="0"/>
                <a:cs typeface="Arial" charset="0"/>
              </a:rPr>
              <a:t>ght</a:t>
            </a:r>
            <a:endParaRPr lang="en-US" altLang="en-US" sz="4000" dirty="0">
              <a:solidFill>
                <a:srgbClr val="92D050"/>
              </a:solidFill>
              <a:latin typeface="Arial" charset="0"/>
              <a:cs typeface="Arial" charset="0"/>
            </a:endParaRPr>
          </a:p>
          <a:p>
            <a:pPr algn="l"/>
            <a:r>
              <a:rPr lang="en-US" altLang="en-US" sz="4000" i="1" dirty="0" err="1">
                <a:solidFill>
                  <a:srgbClr val="92D050"/>
                </a:solidFill>
                <a:latin typeface="Arial" charset="0"/>
                <a:cs typeface="Arial" charset="0"/>
              </a:rPr>
              <a:t>i</a:t>
            </a:r>
            <a:r>
              <a:rPr lang="en-US" altLang="en-US" sz="4000" i="1" dirty="0" err="1" smtClean="0">
                <a:solidFill>
                  <a:srgbClr val="92D050"/>
                </a:solidFill>
                <a:latin typeface="Arial" charset="0"/>
                <a:cs typeface="Arial" charset="0"/>
              </a:rPr>
              <a:t>r</a:t>
            </a:r>
            <a:endParaRPr lang="en-US" altLang="en-US" sz="4000" i="1" dirty="0">
              <a:solidFill>
                <a:srgbClr val="92D050"/>
              </a:solidFill>
              <a:latin typeface="Arial" charset="0"/>
              <a:cs typeface="Arial" charset="0"/>
            </a:endParaRPr>
          </a:p>
          <a:p>
            <a:pPr algn="l"/>
            <a:r>
              <a:rPr lang="en-US" altLang="en-US" sz="4000" i="1" dirty="0" err="1">
                <a:solidFill>
                  <a:srgbClr val="92D050"/>
                </a:solidFill>
                <a:latin typeface="Arial" charset="0"/>
                <a:cs typeface="Arial" charset="0"/>
              </a:rPr>
              <a:t>u</a:t>
            </a:r>
            <a:r>
              <a:rPr lang="en-US" altLang="en-US" sz="4000" i="1" dirty="0" err="1" smtClean="0">
                <a:solidFill>
                  <a:srgbClr val="92D050"/>
                </a:solidFill>
                <a:latin typeface="Arial" charset="0"/>
                <a:cs typeface="Arial" charset="0"/>
              </a:rPr>
              <a:t>trients</a:t>
            </a:r>
            <a:endParaRPr lang="en-US" altLang="en-US" sz="4000" i="1" dirty="0" smtClean="0">
              <a:solidFill>
                <a:srgbClr val="92D050"/>
              </a:solidFill>
              <a:latin typeface="Arial" charset="0"/>
              <a:cs typeface="Arial" charset="0"/>
            </a:endParaRPr>
          </a:p>
          <a:p>
            <a:pPr algn="l"/>
            <a:r>
              <a:rPr lang="en-US" altLang="en-US" sz="4000" i="1" dirty="0" err="1">
                <a:solidFill>
                  <a:srgbClr val="92D050"/>
                </a:solidFill>
                <a:latin typeface="Arial" charset="0"/>
                <a:cs typeface="Arial" charset="0"/>
              </a:rPr>
              <a:t>h</a:t>
            </a:r>
            <a:r>
              <a:rPr lang="en-US" altLang="en-US" sz="4000" i="1" dirty="0" err="1" smtClean="0">
                <a:solidFill>
                  <a:srgbClr val="92D050"/>
                </a:solidFill>
                <a:latin typeface="Arial" charset="0"/>
                <a:cs typeface="Arial" charset="0"/>
              </a:rPr>
              <a:t>irsty</a:t>
            </a:r>
            <a:endParaRPr lang="en-US" altLang="en-US" sz="4000" i="1" dirty="0">
              <a:solidFill>
                <a:srgbClr val="92D050"/>
              </a:solidFill>
              <a:latin typeface="Arial" charset="0"/>
              <a:cs typeface="Arial" charset="0"/>
            </a:endParaRPr>
          </a:p>
          <a:p>
            <a:pPr algn="l"/>
            <a:r>
              <a:rPr lang="en-US" altLang="en-US" sz="4000" i="1" dirty="0" smtClean="0">
                <a:solidFill>
                  <a:srgbClr val="92D050"/>
                </a:solidFill>
                <a:latin typeface="Arial" charset="0"/>
                <a:cs typeface="Arial" charset="0"/>
              </a:rPr>
              <a:t>oil</a:t>
            </a:r>
            <a:endParaRPr lang="en-US" altLang="en-US" sz="4000" i="1" dirty="0">
              <a:solidFill>
                <a:srgbClr val="92D050"/>
              </a:solidFill>
              <a:latin typeface="Arial" charset="0"/>
              <a:cs typeface="Arial" charset="0"/>
            </a:endParaRPr>
          </a:p>
          <a:p>
            <a:endParaRPr lang="en-US" altLang="en-US" sz="2400" dirty="0">
              <a:solidFill>
                <a:srgbClr val="009900"/>
              </a:solidFill>
              <a:latin typeface="Arial" charset="0"/>
              <a:cs typeface="Arial" charset="0"/>
            </a:endParaRPr>
          </a:p>
        </p:txBody>
      </p:sp>
      <p:sp>
        <p:nvSpPr>
          <p:cNvPr id="10" name="TextBox 9"/>
          <p:cNvSpPr txBox="1">
            <a:spLocks noChangeArrowheads="1"/>
          </p:cNvSpPr>
          <p:nvPr/>
        </p:nvSpPr>
        <p:spPr bwMode="auto">
          <a:xfrm>
            <a:off x="1687650" y="1470563"/>
            <a:ext cx="6380078" cy="6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467" tIns="31732" rIns="63467" bIns="31732">
            <a:spAutoFit/>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pPr algn="l"/>
            <a:r>
              <a:rPr lang="en-US" altLang="en-US" sz="4000" b="1" dirty="0" smtClean="0">
                <a:solidFill>
                  <a:srgbClr val="92D050"/>
                </a:solidFill>
                <a:effectLst>
                  <a:glow rad="63500">
                    <a:schemeClr val="accent4">
                      <a:satMod val="175000"/>
                      <a:alpha val="40000"/>
                    </a:schemeClr>
                  </a:glow>
                  <a:outerShdw blurRad="50800" dist="38100" dir="13500000" algn="br" rotWithShape="0">
                    <a:prstClr val="black">
                      <a:alpha val="40000"/>
                    </a:prstClr>
                  </a:outerShdw>
                </a:effectLst>
                <a:latin typeface="Arial" charset="0"/>
                <a:cs typeface="Arial" charset="0"/>
              </a:rPr>
              <a:t>Plants need </a:t>
            </a:r>
            <a:r>
              <a:rPr lang="en-US" altLang="en-US" sz="4000" b="1" i="1" dirty="0" smtClean="0">
                <a:solidFill>
                  <a:srgbClr val="92D050"/>
                </a:solidFill>
                <a:effectLst>
                  <a:glow rad="63500">
                    <a:schemeClr val="accent4">
                      <a:satMod val="175000"/>
                      <a:alpha val="40000"/>
                    </a:schemeClr>
                  </a:glow>
                  <a:outerShdw blurRad="50800" dist="38100" dir="13500000" algn="br" rotWithShape="0">
                    <a:prstClr val="black">
                      <a:alpha val="40000"/>
                    </a:prstClr>
                  </a:outerShdw>
                </a:effectLst>
                <a:latin typeface="Arial" charset="0"/>
                <a:cs typeface="Arial" charset="0"/>
              </a:rPr>
              <a:t>P.L.A.N.T.S.</a:t>
            </a:r>
            <a:endParaRPr lang="en-US" altLang="en-US" sz="4000" b="1" i="1" dirty="0">
              <a:solidFill>
                <a:srgbClr val="92D050"/>
              </a:solidFill>
              <a:effectLst>
                <a:glow rad="63500">
                  <a:schemeClr val="accent4">
                    <a:satMod val="175000"/>
                    <a:alpha val="40000"/>
                  </a:schemeClr>
                </a:glow>
                <a:outerShdw blurRad="50800" dist="38100" dir="13500000" algn="br" rotWithShape="0">
                  <a:prstClr val="black">
                    <a:alpha val="40000"/>
                  </a:prstClr>
                </a:outerShdw>
              </a:effectLst>
              <a:latin typeface="Arial" charset="0"/>
              <a:cs typeface="Arial" charset="0"/>
            </a:endParaRPr>
          </a:p>
        </p:txBody>
      </p:sp>
    </p:spTree>
    <p:extLst>
      <p:ext uri="{BB962C8B-B14F-4D97-AF65-F5344CB8AC3E}">
        <p14:creationId xmlns:p14="http://schemas.microsoft.com/office/powerpoint/2010/main" val="6078689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25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25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fade">
                                      <p:cBhvr>
                                        <p:cTn id="27" dur="25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fade">
                                      <p:cBhvr>
                                        <p:cTn id="32" dur="250"/>
                                        <p:tgtEl>
                                          <p:spTgt spid="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Effect transition="in" filter="fade">
                                      <p:cBhvr>
                                        <p:cTn id="37" dur="250"/>
                                        <p:tgtEl>
                                          <p:spTgt spid="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3" end="3"/>
                                            </p:txEl>
                                          </p:spTgt>
                                        </p:tgtEl>
                                        <p:attrNameLst>
                                          <p:attrName>style.visibility</p:attrName>
                                        </p:attrNameLst>
                                      </p:cBhvr>
                                      <p:to>
                                        <p:strVal val="visible"/>
                                      </p:to>
                                    </p:set>
                                    <p:animEffect transition="in" filter="fade">
                                      <p:cBhvr>
                                        <p:cTn id="42" dur="250"/>
                                        <p:tgtEl>
                                          <p:spTgt spid="9">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xEl>
                                              <p:pRg st="4" end="4"/>
                                            </p:txEl>
                                          </p:spTgt>
                                        </p:tgtEl>
                                        <p:attrNameLst>
                                          <p:attrName>style.visibility</p:attrName>
                                        </p:attrNameLst>
                                      </p:cBhvr>
                                      <p:to>
                                        <p:strVal val="visible"/>
                                      </p:to>
                                    </p:set>
                                    <p:animEffect transition="in" filter="fade">
                                      <p:cBhvr>
                                        <p:cTn id="47" dur="250"/>
                                        <p:tgtEl>
                                          <p:spTgt spid="9">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xEl>
                                              <p:pRg st="5" end="5"/>
                                            </p:txEl>
                                          </p:spTgt>
                                        </p:tgtEl>
                                        <p:attrNameLst>
                                          <p:attrName>style.visibility</p:attrName>
                                        </p:attrNameLst>
                                      </p:cBhvr>
                                      <p:to>
                                        <p:strVal val="visible"/>
                                      </p:to>
                                    </p:set>
                                    <p:animEffect transition="in" filter="fade">
                                      <p:cBhvr>
                                        <p:cTn id="52" dur="25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p"/>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1"/>
            <a:ext cx="9144000" cy="6881813"/>
          </a:xfrm>
          <a:prstGeom prst="rect">
            <a:avLst/>
          </a:prstGeom>
        </p:spPr>
      </p:pic>
      <p:sp>
        <p:nvSpPr>
          <p:cNvPr id="2" name="Title 1"/>
          <p:cNvSpPr>
            <a:spLocks noGrp="1"/>
          </p:cNvSpPr>
          <p:nvPr>
            <p:ph type="title"/>
          </p:nvPr>
        </p:nvSpPr>
        <p:spPr>
          <a:xfrm>
            <a:off x="990600" y="1752600"/>
            <a:ext cx="6858000" cy="2743200"/>
          </a:xfrm>
        </p:spPr>
        <p:txBody>
          <a:bodyPr>
            <a:normAutofit/>
          </a:bodyPr>
          <a:lstStyle/>
          <a:p>
            <a:r>
              <a:rPr lang="en-US" b="1" u="sng" dirty="0" smtClean="0">
                <a:solidFill>
                  <a:srgbClr val="33CC33"/>
                </a:solidFill>
                <a:latin typeface="Love Ya Like A Sister" panose="02000000000000000000" pitchFamily="2" charset="0"/>
              </a:rPr>
              <a:t>Activity Session </a:t>
            </a:r>
            <a:r>
              <a:rPr lang="en-US" b="1" dirty="0" smtClean="0">
                <a:solidFill>
                  <a:srgbClr val="33CC33"/>
                </a:solidFill>
                <a:latin typeface="Love Ya Like A Sister" panose="02000000000000000000" pitchFamily="2" charset="0"/>
              </a:rPr>
              <a:t/>
            </a:r>
            <a:br>
              <a:rPr lang="en-US" b="1" dirty="0" smtClean="0">
                <a:solidFill>
                  <a:srgbClr val="33CC33"/>
                </a:solidFill>
                <a:latin typeface="Love Ya Like A Sister" panose="02000000000000000000" pitchFamily="2" charset="0"/>
              </a:rPr>
            </a:br>
            <a:r>
              <a:rPr lang="en-US" b="1" dirty="0" smtClean="0">
                <a:solidFill>
                  <a:srgbClr val="33CC33"/>
                </a:solidFill>
                <a:latin typeface="Love Ya Like A Sister" panose="02000000000000000000" pitchFamily="2" charset="0"/>
              </a:rPr>
              <a:t>Know and Show Sombrero</a:t>
            </a:r>
            <a:endParaRPr lang="en-US" dirty="0">
              <a:solidFill>
                <a:srgbClr val="0000CC"/>
              </a:solidFill>
              <a:latin typeface="Love Ya Like A Sister" panose="02000000000000000000" pitchFamily="2" charset="0"/>
            </a:endParaRPr>
          </a:p>
        </p:txBody>
      </p:sp>
      <p:sp>
        <p:nvSpPr>
          <p:cNvPr id="3" name="TextBox 2"/>
          <p:cNvSpPr txBox="1"/>
          <p:nvPr/>
        </p:nvSpPr>
        <p:spPr>
          <a:xfrm>
            <a:off x="1524000" y="4267200"/>
            <a:ext cx="5791200" cy="923330"/>
          </a:xfrm>
          <a:prstGeom prst="rect">
            <a:avLst/>
          </a:prstGeom>
          <a:noFill/>
        </p:spPr>
        <p:txBody>
          <a:bodyPr wrap="square" rtlCol="0">
            <a:spAutoFit/>
          </a:bodyPr>
          <a:lstStyle/>
          <a:p>
            <a:pPr algn="ctr"/>
            <a:r>
              <a:rPr lang="en-US" dirty="0" smtClean="0">
                <a:latin typeface="Arial Black" panose="020B0A04020102020204" pitchFamily="34" charset="0"/>
                <a:cs typeface="Aharoni" panose="02010803020104030203" pitchFamily="2" charset="-79"/>
              </a:rPr>
              <a:t>WHERE TO FIND ME?</a:t>
            </a:r>
          </a:p>
          <a:p>
            <a:pPr algn="ctr"/>
            <a:r>
              <a:rPr lang="en-US" dirty="0" smtClean="0">
                <a:latin typeface="Arial Black" panose="020B0A04020102020204" pitchFamily="34" charset="0"/>
                <a:cs typeface="Aharoni" panose="02010803020104030203" pitchFamily="2" charset="-79"/>
              </a:rPr>
              <a:t>LGEG Manual </a:t>
            </a:r>
          </a:p>
          <a:p>
            <a:pPr algn="ctr"/>
            <a:r>
              <a:rPr lang="en-US" dirty="0" smtClean="0">
                <a:latin typeface="Arial Black" panose="020B0A04020102020204" pitchFamily="34" charset="0"/>
                <a:cs typeface="Aharoni" panose="02010803020104030203" pitchFamily="2" charset="-79"/>
              </a:rPr>
              <a:t>Week 1, page 2</a:t>
            </a:r>
            <a:endParaRPr lang="en-US" dirty="0">
              <a:latin typeface="Arial Black" panose="020B0A04020102020204" pitchFamily="34" charset="0"/>
              <a:cs typeface="Aharoni" panose="02010803020104030203" pitchFamily="2" charset="-79"/>
            </a:endParaRPr>
          </a:p>
        </p:txBody>
      </p:sp>
    </p:spTree>
    <p:extLst>
      <p:ext uri="{BB962C8B-B14F-4D97-AF65-F5344CB8AC3E}">
        <p14:creationId xmlns:p14="http://schemas.microsoft.com/office/powerpoint/2010/main" val="20888799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30353"/>
            <a:ext cx="7924800" cy="82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3061"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52400" y="2549351"/>
            <a:ext cx="9677400" cy="25435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2" name="Picture 7" descr="http://www.infomart.com/wp-content/uploads/2014/10/5sense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1071143">
            <a:off x="3588744" y="419624"/>
            <a:ext cx="3662911" cy="1617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sakura-hotel-ikebukuro.com/blog/baby_carrots__65761_zoom.jpg"/>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002" y="3962400"/>
            <a:ext cx="5725724"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61951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fade">
                                      <p:cBhvr>
                                        <p:cTn id="7" dur="250"/>
                                        <p:tgtEl>
                                          <p:spTgt spid="58372"/>
                                        </p:tgtEl>
                                      </p:cBhvr>
                                    </p:animEffect>
                                    <p:anim calcmode="lin" valueType="num">
                                      <p:cBhvr>
                                        <p:cTn id="8" dur="250" fill="hold"/>
                                        <p:tgtEl>
                                          <p:spTgt spid="58372"/>
                                        </p:tgtEl>
                                        <p:attrNameLst>
                                          <p:attrName>ppt_x</p:attrName>
                                        </p:attrNameLst>
                                      </p:cBhvr>
                                      <p:tavLst>
                                        <p:tav tm="0">
                                          <p:val>
                                            <p:strVal val="#ppt_x"/>
                                          </p:val>
                                        </p:tav>
                                        <p:tav tm="100000">
                                          <p:val>
                                            <p:strVal val="#ppt_x"/>
                                          </p:val>
                                        </p:tav>
                                      </p:tavLst>
                                    </p:anim>
                                    <p:anim calcmode="lin" valueType="num">
                                      <p:cBhvr>
                                        <p:cTn id="9" dur="250" fill="hold"/>
                                        <p:tgtEl>
                                          <p:spTgt spid="583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3061"/>
                                        </p:tgtEl>
                                        <p:attrNameLst>
                                          <p:attrName>style.visibility</p:attrName>
                                        </p:attrNameLst>
                                      </p:cBhvr>
                                      <p:to>
                                        <p:strVal val="visible"/>
                                      </p:to>
                                    </p:set>
                                    <p:animEffect transition="in" filter="fade">
                                      <p:cBhvr>
                                        <p:cTn id="14" dur="500"/>
                                        <p:tgtEl>
                                          <p:spTgt spid="173061"/>
                                        </p:tgtEl>
                                      </p:cBhvr>
                                    </p:animEffect>
                                    <p:anim calcmode="lin" valueType="num">
                                      <p:cBhvr>
                                        <p:cTn id="15" dur="500" fill="hold"/>
                                        <p:tgtEl>
                                          <p:spTgt spid="173061"/>
                                        </p:tgtEl>
                                        <p:attrNameLst>
                                          <p:attrName>ppt_x</p:attrName>
                                        </p:attrNameLst>
                                      </p:cBhvr>
                                      <p:tavLst>
                                        <p:tav tm="0">
                                          <p:val>
                                            <p:strVal val="#ppt_x"/>
                                          </p:val>
                                        </p:tav>
                                        <p:tav tm="100000">
                                          <p:val>
                                            <p:strVal val="#ppt_x"/>
                                          </p:val>
                                        </p:tav>
                                      </p:tavLst>
                                    </p:anim>
                                    <p:anim calcmode="lin" valueType="num">
                                      <p:cBhvr>
                                        <p:cTn id="16" dur="500" fill="hold"/>
                                        <p:tgtEl>
                                          <p:spTgt spid="173061"/>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20664057">
            <a:off x="-380994" y="1262063"/>
            <a:ext cx="3825875" cy="37076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19"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1600" y="3"/>
            <a:ext cx="9245600" cy="922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1537" name="Picture 1"/>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733800" y="457200"/>
            <a:ext cx="5187950" cy="647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931354"/>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600" y="3"/>
            <a:ext cx="9474200" cy="922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a:spLocks noChangeArrowheads="1"/>
          </p:cNvSpPr>
          <p:nvPr/>
        </p:nvSpPr>
        <p:spPr bwMode="auto">
          <a:xfrm>
            <a:off x="509588" y="1437085"/>
            <a:ext cx="9167812" cy="1664522"/>
          </a:xfrm>
          <a:prstGeom prst="rect">
            <a:avLst/>
          </a:prstGeom>
          <a:noFill/>
          <a:ln w="9525">
            <a:noFill/>
            <a:miter lim="800000"/>
            <a:headEnd/>
            <a:tailEnd/>
          </a:ln>
        </p:spPr>
        <p:txBody>
          <a:bodyPr lIns="63467" tIns="31732" rIns="63467" bIns="31732">
            <a:spAutoFit/>
          </a:bodyPr>
          <a:lstStyle/>
          <a:p>
            <a:pPr marL="380985" indent="-380985">
              <a:buClr>
                <a:srgbClr val="009900"/>
              </a:buClr>
              <a:buSzPct val="106000"/>
              <a:buFont typeface="Wingdings" panose="05000000000000000000" pitchFamily="2" charset="2"/>
              <a:buChar char="ü"/>
              <a:defRPr/>
            </a:pPr>
            <a:r>
              <a:rPr lang="en-US" sz="4000" dirty="0">
                <a:solidFill>
                  <a:srgbClr val="FF9900"/>
                </a:solidFill>
                <a:latin typeface="Arial" pitchFamily="34" charset="0"/>
                <a:cs typeface="Arial" pitchFamily="34" charset="0"/>
              </a:rPr>
              <a:t>Know &amp; Show Sombrero </a:t>
            </a:r>
            <a:r>
              <a:rPr lang="en-US" sz="3000" dirty="0">
                <a:solidFill>
                  <a:srgbClr val="FF9900"/>
                </a:solidFill>
                <a:latin typeface="Arial" pitchFamily="34" charset="0"/>
                <a:cs typeface="Arial" pitchFamily="34" charset="0"/>
              </a:rPr>
              <a:t>45 mins</a:t>
            </a:r>
          </a:p>
          <a:p>
            <a:pPr marL="380985" indent="-380985">
              <a:buClr>
                <a:srgbClr val="009900"/>
              </a:buClr>
              <a:buSzPct val="106000"/>
              <a:buFont typeface="Wingdings" panose="05000000000000000000" pitchFamily="2" charset="2"/>
              <a:buChar char="ü"/>
              <a:defRPr/>
            </a:pPr>
            <a:r>
              <a:rPr lang="en-US" sz="4000" dirty="0">
                <a:solidFill>
                  <a:srgbClr val="FF9900"/>
                </a:solidFill>
                <a:latin typeface="Arial" pitchFamily="34" charset="0"/>
                <a:cs typeface="Arial" pitchFamily="34" charset="0"/>
              </a:rPr>
              <a:t>5 Senses Food </a:t>
            </a:r>
            <a:r>
              <a:rPr lang="en-US" sz="2800" dirty="0">
                <a:solidFill>
                  <a:srgbClr val="FF9900"/>
                </a:solidFill>
                <a:latin typeface="Arial" pitchFamily="34" charset="0"/>
                <a:cs typeface="Arial" pitchFamily="34" charset="0"/>
              </a:rPr>
              <a:t>30 mins</a:t>
            </a:r>
          </a:p>
          <a:p>
            <a:pPr algn="ctr">
              <a:defRPr/>
            </a:pPr>
            <a:endParaRPr lang="en-US" sz="2400" dirty="0">
              <a:solidFill>
                <a:srgbClr val="FF9900"/>
              </a:solidFill>
              <a:latin typeface="Arial" pitchFamily="34" charset="0"/>
              <a:cs typeface="Arial" pitchFamily="34" charset="0"/>
            </a:endParaRPr>
          </a:p>
        </p:txBody>
      </p:sp>
      <p:pic>
        <p:nvPicPr>
          <p:cNvPr id="62468" name="Picture 4" descr="texas grow eat go logo learn and.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04005" y="3646941"/>
            <a:ext cx="2201863" cy="321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30663" y="5956"/>
            <a:ext cx="3251200" cy="919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rot="21206479">
            <a:off x="493381" y="2935371"/>
            <a:ext cx="7146759" cy="59917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106322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sp>
        <p:nvSpPr>
          <p:cNvPr id="64514" name="Text Placeholder 3"/>
          <p:cNvSpPr>
            <a:spLocks noGrp="1"/>
          </p:cNvSpPr>
          <p:nvPr>
            <p:ph type="body" idx="1"/>
          </p:nvPr>
        </p:nvSpPr>
        <p:spPr>
          <a:xfrm>
            <a:off x="23817" y="552450"/>
            <a:ext cx="9669462" cy="1981200"/>
          </a:xfrm>
        </p:spPr>
        <p:txBody>
          <a:bodyPr/>
          <a:lstStyle/>
          <a:p>
            <a:r>
              <a:rPr lang="en-US" altLang="en-US" sz="5000" smtClean="0">
                <a:solidFill>
                  <a:srgbClr val="9966FF"/>
                </a:solidFill>
                <a:latin typeface="Love Ya Like A Sister" pitchFamily="2" charset="0"/>
              </a:rPr>
              <a:t>first food exposures</a:t>
            </a:r>
            <a:r>
              <a:rPr lang="en-US" altLang="en-US" sz="5000" smtClean="0">
                <a:latin typeface="Love Ya Like A Sister" pitchFamily="2" charset="0"/>
              </a:rPr>
              <a:t/>
            </a:r>
            <a:br>
              <a:rPr lang="en-US" altLang="en-US" sz="5000" smtClean="0">
                <a:latin typeface="Love Ya Like A Sister" pitchFamily="2" charset="0"/>
              </a:rPr>
            </a:br>
            <a:endParaRPr lang="en-US" altLang="en-US" sz="5000" smtClean="0">
              <a:latin typeface="Love Ya Like A Sister" pitchFamily="2" charset="0"/>
            </a:endParaRPr>
          </a:p>
        </p:txBody>
      </p:sp>
      <p:pic>
        <p:nvPicPr>
          <p:cNvPr id="64515" name="Picture 6" descr="http://sakura-hotel-ikebukuro.com/blog/baby_carrots__65761_zoom.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93992" y="2714625"/>
            <a:ext cx="80518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3"/>
          <p:cNvSpPr txBox="1">
            <a:spLocks/>
          </p:cNvSpPr>
          <p:nvPr/>
        </p:nvSpPr>
        <p:spPr bwMode="auto">
          <a:xfrm>
            <a:off x="2133605" y="1600200"/>
            <a:ext cx="9669463"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70" tIns="31734" rIns="63470" bIns="31734" anchor="b"/>
          <a:lstStyle>
            <a:lvl1pPr marL="0" indent="0" algn="l" rtl="0" eaLnBrk="0" fontAlgn="base" hangingPunct="0">
              <a:spcBef>
                <a:spcPct val="20000"/>
              </a:spcBef>
              <a:spcAft>
                <a:spcPct val="0"/>
              </a:spcAft>
              <a:buNone/>
              <a:defRPr sz="1700">
                <a:solidFill>
                  <a:srgbClr val="33CC33"/>
                </a:solidFill>
                <a:latin typeface="+mn-lt"/>
                <a:ea typeface="+mn-ea"/>
                <a:cs typeface="+mn-cs"/>
              </a:defRPr>
            </a:lvl1pPr>
            <a:lvl2pPr marL="380835" indent="0" algn="l" rtl="0" eaLnBrk="0" fontAlgn="base" hangingPunct="0">
              <a:spcBef>
                <a:spcPct val="20000"/>
              </a:spcBef>
              <a:spcAft>
                <a:spcPct val="0"/>
              </a:spcAft>
              <a:buNone/>
              <a:defRPr sz="1500">
                <a:solidFill>
                  <a:srgbClr val="FFFFFF"/>
                </a:solidFill>
                <a:latin typeface="+mn-lt"/>
              </a:defRPr>
            </a:lvl2pPr>
            <a:lvl3pPr marL="761670" indent="0" algn="l" rtl="0" eaLnBrk="0" fontAlgn="base" hangingPunct="0">
              <a:spcBef>
                <a:spcPct val="20000"/>
              </a:spcBef>
              <a:spcAft>
                <a:spcPct val="0"/>
              </a:spcAft>
              <a:buNone/>
              <a:defRPr sz="1300">
                <a:solidFill>
                  <a:srgbClr val="FFFFFF"/>
                </a:solidFill>
                <a:latin typeface="+mn-lt"/>
              </a:defRPr>
            </a:lvl3pPr>
            <a:lvl4pPr marL="1142503" indent="0" algn="l" rtl="0" eaLnBrk="0" fontAlgn="base" hangingPunct="0">
              <a:spcBef>
                <a:spcPct val="20000"/>
              </a:spcBef>
              <a:spcAft>
                <a:spcPct val="0"/>
              </a:spcAft>
              <a:buNone/>
              <a:defRPr sz="1200">
                <a:solidFill>
                  <a:srgbClr val="FFFFFF"/>
                </a:solidFill>
                <a:latin typeface="+mn-lt"/>
              </a:defRPr>
            </a:lvl4pPr>
            <a:lvl5pPr marL="1523329" indent="0" algn="l" rtl="0" eaLnBrk="0" fontAlgn="base" hangingPunct="0">
              <a:spcBef>
                <a:spcPct val="20000"/>
              </a:spcBef>
              <a:spcAft>
                <a:spcPct val="0"/>
              </a:spcAft>
              <a:buNone/>
              <a:defRPr sz="1200">
                <a:solidFill>
                  <a:srgbClr val="FFFFFF"/>
                </a:solidFill>
                <a:latin typeface="+mn-lt"/>
              </a:defRPr>
            </a:lvl5pPr>
            <a:lvl6pPr marL="1904162" indent="0" algn="l" rtl="0" fontAlgn="base">
              <a:spcBef>
                <a:spcPct val="20000"/>
              </a:spcBef>
              <a:spcAft>
                <a:spcPct val="0"/>
              </a:spcAft>
              <a:buNone/>
              <a:defRPr sz="1200">
                <a:solidFill>
                  <a:srgbClr val="FFFFFF"/>
                </a:solidFill>
                <a:latin typeface="+mn-lt"/>
              </a:defRPr>
            </a:lvl6pPr>
            <a:lvl7pPr marL="2284997" indent="0" algn="l" rtl="0" fontAlgn="base">
              <a:spcBef>
                <a:spcPct val="20000"/>
              </a:spcBef>
              <a:spcAft>
                <a:spcPct val="0"/>
              </a:spcAft>
              <a:buNone/>
              <a:defRPr sz="1200">
                <a:solidFill>
                  <a:srgbClr val="FFFFFF"/>
                </a:solidFill>
                <a:latin typeface="+mn-lt"/>
              </a:defRPr>
            </a:lvl7pPr>
            <a:lvl8pPr marL="2665827" indent="0" algn="l" rtl="0" fontAlgn="base">
              <a:spcBef>
                <a:spcPct val="20000"/>
              </a:spcBef>
              <a:spcAft>
                <a:spcPct val="0"/>
              </a:spcAft>
              <a:buNone/>
              <a:defRPr sz="1200">
                <a:solidFill>
                  <a:srgbClr val="FFFFFF"/>
                </a:solidFill>
                <a:latin typeface="+mn-lt"/>
              </a:defRPr>
            </a:lvl8pPr>
            <a:lvl9pPr marL="3046658" indent="0" algn="l" rtl="0" fontAlgn="base">
              <a:spcBef>
                <a:spcPct val="20000"/>
              </a:spcBef>
              <a:spcAft>
                <a:spcPct val="0"/>
              </a:spcAft>
              <a:buNone/>
              <a:defRPr sz="1200">
                <a:solidFill>
                  <a:srgbClr val="FFFFFF"/>
                </a:solidFill>
                <a:latin typeface="+mn-lt"/>
              </a:defRPr>
            </a:lvl9pPr>
          </a:lstStyle>
          <a:p>
            <a:pPr>
              <a:defRPr/>
            </a:pPr>
            <a:r>
              <a:rPr lang="en-US" altLang="en-US" sz="4500" kern="0" dirty="0">
                <a:latin typeface="Love Ya Like A Sister" pitchFamily="2" charset="0"/>
              </a:rPr>
              <a:t>- one </a:t>
            </a:r>
            <a:r>
              <a:rPr lang="en-US" altLang="en-US" sz="4500" kern="0" dirty="0" smtClean="0">
                <a:latin typeface="Love Ya Like A Sister" pitchFamily="2" charset="0"/>
              </a:rPr>
              <a:t>bite fresh,</a:t>
            </a:r>
            <a:r>
              <a:rPr lang="en-US" altLang="en-US" sz="4500" kern="0" dirty="0">
                <a:latin typeface="Love Ya Like A Sister" pitchFamily="2" charset="0"/>
              </a:rPr>
              <a:t/>
            </a:r>
            <a:br>
              <a:rPr lang="en-US" altLang="en-US" sz="4500" kern="0" dirty="0">
                <a:latin typeface="Love Ya Like A Sister" pitchFamily="2" charset="0"/>
              </a:rPr>
            </a:br>
            <a:r>
              <a:rPr lang="en-US" altLang="en-US" sz="4500" kern="0" dirty="0">
                <a:latin typeface="Love Ya Like A Sister" pitchFamily="2" charset="0"/>
              </a:rPr>
              <a:t>  r</a:t>
            </a:r>
            <a:r>
              <a:rPr lang="en-US" altLang="en-US" sz="4500" kern="0" dirty="0" smtClean="0">
                <a:latin typeface="Love Ya Like A Sister" pitchFamily="2" charset="0"/>
              </a:rPr>
              <a:t>aw samples</a:t>
            </a:r>
            <a:endParaRPr lang="en-US" altLang="en-US" sz="4500" kern="0" dirty="0">
              <a:latin typeface="Love Ya Like A Sister" pitchFamily="2" charset="0"/>
            </a:endParaRPr>
          </a:p>
        </p:txBody>
      </p:sp>
    </p:spTree>
    <p:extLst>
      <p:ext uri="{BB962C8B-B14F-4D97-AF65-F5344CB8AC3E}">
        <p14:creationId xmlns:p14="http://schemas.microsoft.com/office/powerpoint/2010/main" val="1081751944"/>
      </p:ext>
    </p:extLst>
  </p:cSld>
  <p:clrMapOvr>
    <a:masterClrMapping/>
  </p:clrMapOvr>
  <p:transition>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317441"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281211">
            <a:off x="2573338" y="128588"/>
            <a:ext cx="6375400" cy="66591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842" name="Text Placeholder 3"/>
          <p:cNvSpPr>
            <a:spLocks noGrp="1"/>
          </p:cNvSpPr>
          <p:nvPr>
            <p:ph type="body" idx="1"/>
          </p:nvPr>
        </p:nvSpPr>
        <p:spPr>
          <a:xfrm>
            <a:off x="0" y="1295400"/>
            <a:ext cx="5105400" cy="2895600"/>
          </a:xfrm>
        </p:spPr>
        <p:txBody>
          <a:bodyPr>
            <a:normAutofit lnSpcReduction="10000"/>
          </a:bodyPr>
          <a:lstStyle/>
          <a:p>
            <a:r>
              <a:rPr lang="en-US" altLang="en-US" sz="4200" dirty="0" smtClean="0">
                <a:solidFill>
                  <a:srgbClr val="00B050"/>
                </a:solidFill>
                <a:latin typeface="Love Ya Like A Sister" pitchFamily="2" charset="0"/>
              </a:rPr>
              <a:t/>
            </a:r>
            <a:br>
              <a:rPr lang="en-US" altLang="en-US" sz="4200" dirty="0" smtClean="0">
                <a:solidFill>
                  <a:srgbClr val="00B050"/>
                </a:solidFill>
                <a:latin typeface="Love Ya Like A Sister" pitchFamily="2" charset="0"/>
              </a:rPr>
            </a:br>
            <a:r>
              <a:rPr lang="en-US" altLang="en-US" sz="4200" dirty="0" smtClean="0">
                <a:solidFill>
                  <a:srgbClr val="00B050"/>
                </a:solidFill>
                <a:latin typeface="Love Ya Like A Sister" pitchFamily="2" charset="0"/>
              </a:rPr>
              <a:t>Garden</a:t>
            </a:r>
            <a:br>
              <a:rPr lang="en-US" altLang="en-US" sz="4200" dirty="0" smtClean="0">
                <a:solidFill>
                  <a:srgbClr val="00B050"/>
                </a:solidFill>
                <a:latin typeface="Love Ya Like A Sister" pitchFamily="2" charset="0"/>
              </a:rPr>
            </a:br>
            <a:r>
              <a:rPr lang="en-US" altLang="en-US" sz="4200" dirty="0" smtClean="0">
                <a:solidFill>
                  <a:srgbClr val="00B050"/>
                </a:solidFill>
                <a:latin typeface="Love Ya Like A Sister" pitchFamily="2" charset="0"/>
              </a:rPr>
              <a:t>Kitchen</a:t>
            </a:r>
            <a:br>
              <a:rPr lang="en-US" altLang="en-US" sz="4200" dirty="0" smtClean="0">
                <a:solidFill>
                  <a:srgbClr val="00B050"/>
                </a:solidFill>
                <a:latin typeface="Love Ya Like A Sister" pitchFamily="2" charset="0"/>
              </a:rPr>
            </a:br>
            <a:r>
              <a:rPr lang="en-US" altLang="en-US" sz="3500" dirty="0" smtClean="0">
                <a:solidFill>
                  <a:srgbClr val="00B050"/>
                </a:solidFill>
                <a:latin typeface="Love Ya Like A Sister" pitchFamily="2" charset="0"/>
              </a:rPr>
              <a:t>recipe</a:t>
            </a:r>
            <a:br>
              <a:rPr lang="en-US" altLang="en-US" sz="3500" dirty="0" smtClean="0">
                <a:solidFill>
                  <a:srgbClr val="00B050"/>
                </a:solidFill>
                <a:latin typeface="Love Ya Like A Sister" pitchFamily="2" charset="0"/>
              </a:rPr>
            </a:br>
            <a:r>
              <a:rPr lang="en-US" altLang="en-US" sz="3500" dirty="0" smtClean="0">
                <a:solidFill>
                  <a:srgbClr val="00B050"/>
                </a:solidFill>
                <a:latin typeface="Love Ya Like A Sister" pitchFamily="2" charset="0"/>
              </a:rPr>
              <a:t>demos</a:t>
            </a:r>
          </a:p>
        </p:txBody>
      </p:sp>
      <p:sp>
        <p:nvSpPr>
          <p:cNvPr id="6" name="Text Placeholder 3"/>
          <p:cNvSpPr txBox="1">
            <a:spLocks/>
          </p:cNvSpPr>
          <p:nvPr/>
        </p:nvSpPr>
        <p:spPr bwMode="auto">
          <a:xfrm>
            <a:off x="236538" y="671512"/>
            <a:ext cx="12666662"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7" tIns="31732" rIns="63467" bIns="31732" anchor="b"/>
          <a:lstStyle>
            <a:lvl1pPr marL="0" indent="0" algn="l" rtl="0" eaLnBrk="0" fontAlgn="base" hangingPunct="0">
              <a:spcBef>
                <a:spcPct val="20000"/>
              </a:spcBef>
              <a:spcAft>
                <a:spcPct val="0"/>
              </a:spcAft>
              <a:buNone/>
              <a:defRPr sz="2000">
                <a:solidFill>
                  <a:srgbClr val="33CC33"/>
                </a:solidFill>
                <a:latin typeface="+mn-lt"/>
                <a:ea typeface="+mn-ea"/>
                <a:cs typeface="+mn-cs"/>
              </a:defRPr>
            </a:lvl1pPr>
            <a:lvl2pPr marL="457200" indent="0" algn="l" rtl="0" eaLnBrk="0" fontAlgn="base" hangingPunct="0">
              <a:spcBef>
                <a:spcPct val="20000"/>
              </a:spcBef>
              <a:spcAft>
                <a:spcPct val="0"/>
              </a:spcAft>
              <a:buNone/>
              <a:defRPr sz="1800">
                <a:solidFill>
                  <a:srgbClr val="FFFFFF"/>
                </a:solidFill>
                <a:latin typeface="+mn-lt"/>
              </a:defRPr>
            </a:lvl2pPr>
            <a:lvl3pPr marL="914400" indent="0" algn="l" rtl="0" eaLnBrk="0" fontAlgn="base" hangingPunct="0">
              <a:spcBef>
                <a:spcPct val="20000"/>
              </a:spcBef>
              <a:spcAft>
                <a:spcPct val="0"/>
              </a:spcAft>
              <a:buNone/>
              <a:defRPr sz="1600">
                <a:solidFill>
                  <a:srgbClr val="FFFFFF"/>
                </a:solidFill>
                <a:latin typeface="+mn-lt"/>
              </a:defRPr>
            </a:lvl3pPr>
            <a:lvl4pPr marL="1371600" indent="0" algn="l" rtl="0" eaLnBrk="0" fontAlgn="base" hangingPunct="0">
              <a:spcBef>
                <a:spcPct val="20000"/>
              </a:spcBef>
              <a:spcAft>
                <a:spcPct val="0"/>
              </a:spcAft>
              <a:buNone/>
              <a:defRPr sz="1400">
                <a:solidFill>
                  <a:srgbClr val="FFFFFF"/>
                </a:solidFill>
                <a:latin typeface="+mn-lt"/>
              </a:defRPr>
            </a:lvl4pPr>
            <a:lvl5pPr marL="1828800" indent="0" algn="l" rtl="0" eaLnBrk="0" fontAlgn="base" hangingPunct="0">
              <a:spcBef>
                <a:spcPct val="20000"/>
              </a:spcBef>
              <a:spcAft>
                <a:spcPct val="0"/>
              </a:spcAft>
              <a:buNone/>
              <a:defRPr sz="1400">
                <a:solidFill>
                  <a:srgbClr val="FFFFFF"/>
                </a:solidFill>
                <a:latin typeface="+mn-lt"/>
              </a:defRPr>
            </a:lvl5pPr>
            <a:lvl6pPr marL="2286000" indent="0" algn="l" rtl="0" fontAlgn="base">
              <a:spcBef>
                <a:spcPct val="20000"/>
              </a:spcBef>
              <a:spcAft>
                <a:spcPct val="0"/>
              </a:spcAft>
              <a:buNone/>
              <a:defRPr sz="1400">
                <a:solidFill>
                  <a:srgbClr val="FFFFFF"/>
                </a:solidFill>
                <a:latin typeface="+mn-lt"/>
              </a:defRPr>
            </a:lvl6pPr>
            <a:lvl7pPr marL="2743200" indent="0" algn="l" rtl="0" fontAlgn="base">
              <a:spcBef>
                <a:spcPct val="20000"/>
              </a:spcBef>
              <a:spcAft>
                <a:spcPct val="0"/>
              </a:spcAft>
              <a:buNone/>
              <a:defRPr sz="1400">
                <a:solidFill>
                  <a:srgbClr val="FFFFFF"/>
                </a:solidFill>
                <a:latin typeface="+mn-lt"/>
              </a:defRPr>
            </a:lvl7pPr>
            <a:lvl8pPr marL="3200400" indent="0" algn="l" rtl="0" fontAlgn="base">
              <a:spcBef>
                <a:spcPct val="20000"/>
              </a:spcBef>
              <a:spcAft>
                <a:spcPct val="0"/>
              </a:spcAft>
              <a:buNone/>
              <a:defRPr sz="1400">
                <a:solidFill>
                  <a:srgbClr val="FFFFFF"/>
                </a:solidFill>
                <a:latin typeface="+mn-lt"/>
              </a:defRPr>
            </a:lvl8pPr>
            <a:lvl9pPr marL="3657600" indent="0" algn="l" rtl="0" fontAlgn="base">
              <a:spcBef>
                <a:spcPct val="20000"/>
              </a:spcBef>
              <a:spcAft>
                <a:spcPct val="0"/>
              </a:spcAft>
              <a:buNone/>
              <a:defRPr sz="1400">
                <a:solidFill>
                  <a:srgbClr val="FFFFFF"/>
                </a:solidFill>
                <a:latin typeface="+mn-lt"/>
              </a:defRPr>
            </a:lvl9pPr>
          </a:lstStyle>
          <a:p>
            <a:pPr>
              <a:defRPr/>
            </a:pPr>
            <a:r>
              <a:rPr lang="en-US" altLang="en-US" sz="5000" kern="0" dirty="0">
                <a:solidFill>
                  <a:srgbClr val="9966FF"/>
                </a:solidFill>
                <a:latin typeface="Love Ya Like A Sister" pitchFamily="2" charset="0"/>
              </a:rPr>
              <a:t>2</a:t>
            </a:r>
            <a:r>
              <a:rPr lang="en-US" altLang="en-US" sz="5000" kern="0" baseline="30000" dirty="0">
                <a:solidFill>
                  <a:srgbClr val="9966FF"/>
                </a:solidFill>
                <a:latin typeface="Love Ya Like A Sister" pitchFamily="2" charset="0"/>
              </a:rPr>
              <a:t>nd</a:t>
            </a:r>
            <a:r>
              <a:rPr lang="en-US" altLang="en-US" sz="5000" kern="0" dirty="0">
                <a:solidFill>
                  <a:srgbClr val="9966FF"/>
                </a:solidFill>
                <a:latin typeface="Love Ya Like A Sister" pitchFamily="2" charset="0"/>
              </a:rPr>
              <a:t> food exposures</a:t>
            </a:r>
            <a:r>
              <a:rPr lang="en-US" altLang="en-US" sz="5000" kern="0" dirty="0">
                <a:latin typeface="Love Ya Like A Sister" pitchFamily="2" charset="0"/>
              </a:rPr>
              <a:t/>
            </a:r>
            <a:br>
              <a:rPr lang="en-US" altLang="en-US" sz="5000" kern="0" dirty="0">
                <a:latin typeface="Love Ya Like A Sister" pitchFamily="2" charset="0"/>
              </a:rPr>
            </a:br>
            <a:endParaRPr lang="en-US" altLang="en-US" sz="5000" kern="0" dirty="0">
              <a:latin typeface="Love Ya Like A Sister" pitchFamily="2" charset="0"/>
            </a:endParaRPr>
          </a:p>
        </p:txBody>
      </p:sp>
    </p:spTree>
    <p:extLst>
      <p:ext uri="{BB962C8B-B14F-4D97-AF65-F5344CB8AC3E}">
        <p14:creationId xmlns:p14="http://schemas.microsoft.com/office/powerpoint/2010/main" val="796807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5842">
                                            <p:txEl>
                                              <p:pRg st="0" end="0"/>
                                            </p:txEl>
                                          </p:spTgt>
                                        </p:tgtEl>
                                        <p:attrNameLst>
                                          <p:attrName>style.visibility</p:attrName>
                                        </p:attrNameLst>
                                      </p:cBhvr>
                                      <p:to>
                                        <p:strVal val="visible"/>
                                      </p:to>
                                    </p:set>
                                    <p:animEffect transition="in" filter="fade">
                                      <p:cBhvr>
                                        <p:cTn id="7" dur="250"/>
                                        <p:tgtEl>
                                          <p:spTgt spid="35842">
                                            <p:txEl>
                                              <p:pRg st="0" end="0"/>
                                            </p:txEl>
                                          </p:spTgt>
                                        </p:tgtEl>
                                      </p:cBhvr>
                                    </p:animEffect>
                                    <p:anim calcmode="lin" valueType="num">
                                      <p:cBhvr>
                                        <p:cTn id="8" dur="250" fill="hold"/>
                                        <p:tgtEl>
                                          <p:spTgt spid="35842">
                                            <p:txEl>
                                              <p:pRg st="0" end="0"/>
                                            </p:txEl>
                                          </p:spTgt>
                                        </p:tgtEl>
                                        <p:attrNameLst>
                                          <p:attrName>ppt_x</p:attrName>
                                        </p:attrNameLst>
                                      </p:cBhvr>
                                      <p:tavLst>
                                        <p:tav tm="0">
                                          <p:val>
                                            <p:strVal val="#ppt_x"/>
                                          </p:val>
                                        </p:tav>
                                        <p:tav tm="100000">
                                          <p:val>
                                            <p:strVal val="#ppt_x"/>
                                          </p:val>
                                        </p:tav>
                                      </p:tavLst>
                                    </p:anim>
                                    <p:anim calcmode="lin" valueType="num">
                                      <p:cBhvr>
                                        <p:cTn id="9" dur="250" fill="hold"/>
                                        <p:tgtEl>
                                          <p:spTgt spid="3584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sp>
        <p:nvSpPr>
          <p:cNvPr id="83973" name="TextBox 5"/>
          <p:cNvSpPr txBox="1">
            <a:spLocks noChangeArrowheads="1"/>
          </p:cNvSpPr>
          <p:nvPr/>
        </p:nvSpPr>
        <p:spPr bwMode="auto">
          <a:xfrm>
            <a:off x="-134938" y="1"/>
            <a:ext cx="10531476" cy="815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197" tIns="38098" rIns="76197" bIns="38098">
            <a:spAutoFit/>
          </a:bodyPr>
          <a:lstStyle>
            <a:lvl1pPr>
              <a:spcBef>
                <a:spcPct val="20000"/>
              </a:spcBef>
              <a:buChar char="•"/>
              <a:defRPr sz="3200">
                <a:solidFill>
                  <a:srgbClr val="33CC33"/>
                </a:solidFill>
                <a:latin typeface="Albertus Medium" pitchFamily="34" charset="0"/>
              </a:defRPr>
            </a:lvl1pPr>
            <a:lvl2pPr marL="742950" indent="-285750">
              <a:spcBef>
                <a:spcPct val="20000"/>
              </a:spcBef>
              <a:buChar char="–"/>
              <a:defRPr sz="2300">
                <a:solidFill>
                  <a:srgbClr val="FFFFFF"/>
                </a:solidFill>
                <a:latin typeface="Albertus Medium" pitchFamily="34" charset="0"/>
              </a:defRPr>
            </a:lvl2pPr>
            <a:lvl3pPr marL="1143000" indent="-228600">
              <a:spcBef>
                <a:spcPct val="20000"/>
              </a:spcBef>
              <a:buChar char="•"/>
              <a:defRPr sz="2000">
                <a:solidFill>
                  <a:srgbClr val="FFFFFF"/>
                </a:solidFill>
                <a:latin typeface="Albertus Medium" pitchFamily="34" charset="0"/>
              </a:defRPr>
            </a:lvl3pPr>
            <a:lvl4pPr marL="1600200" indent="-228600">
              <a:spcBef>
                <a:spcPct val="20000"/>
              </a:spcBef>
              <a:buChar char="–"/>
              <a:defRPr sz="1700">
                <a:solidFill>
                  <a:srgbClr val="FFFFFF"/>
                </a:solidFill>
                <a:latin typeface="Albertus Medium" pitchFamily="34" charset="0"/>
              </a:defRPr>
            </a:lvl4pPr>
            <a:lvl5pPr marL="2057400" indent="-228600">
              <a:spcBef>
                <a:spcPct val="20000"/>
              </a:spcBef>
              <a:buChar char="»"/>
              <a:defRPr sz="1700">
                <a:solidFill>
                  <a:srgbClr val="FFFFFF"/>
                </a:solidFill>
                <a:latin typeface="Albertus Medium" pitchFamily="34" charset="0"/>
              </a:defRPr>
            </a:lvl5pPr>
            <a:lvl6pPr marL="2514600" indent="-228600" eaLnBrk="0" fontAlgn="base" hangingPunct="0">
              <a:spcBef>
                <a:spcPct val="20000"/>
              </a:spcBef>
              <a:spcAft>
                <a:spcPct val="0"/>
              </a:spcAft>
              <a:buChar char="»"/>
              <a:defRPr sz="1700">
                <a:solidFill>
                  <a:srgbClr val="FFFFFF"/>
                </a:solidFill>
                <a:latin typeface="Albertus Medium" pitchFamily="34" charset="0"/>
              </a:defRPr>
            </a:lvl6pPr>
            <a:lvl7pPr marL="2971800" indent="-228600" eaLnBrk="0" fontAlgn="base" hangingPunct="0">
              <a:spcBef>
                <a:spcPct val="20000"/>
              </a:spcBef>
              <a:spcAft>
                <a:spcPct val="0"/>
              </a:spcAft>
              <a:buChar char="»"/>
              <a:defRPr sz="1700">
                <a:solidFill>
                  <a:srgbClr val="FFFFFF"/>
                </a:solidFill>
                <a:latin typeface="Albertus Medium" pitchFamily="34" charset="0"/>
              </a:defRPr>
            </a:lvl7pPr>
            <a:lvl8pPr marL="3429000" indent="-228600" eaLnBrk="0" fontAlgn="base" hangingPunct="0">
              <a:spcBef>
                <a:spcPct val="20000"/>
              </a:spcBef>
              <a:spcAft>
                <a:spcPct val="0"/>
              </a:spcAft>
              <a:buChar char="»"/>
              <a:defRPr sz="1700">
                <a:solidFill>
                  <a:srgbClr val="FFFFFF"/>
                </a:solidFill>
                <a:latin typeface="Albertus Medium" pitchFamily="34" charset="0"/>
              </a:defRPr>
            </a:lvl8pPr>
            <a:lvl9pPr marL="3886200" indent="-228600" eaLnBrk="0" fontAlgn="base" hangingPunct="0">
              <a:spcBef>
                <a:spcPct val="20000"/>
              </a:spcBef>
              <a:spcAft>
                <a:spcPct val="0"/>
              </a:spcAft>
              <a:buChar char="»"/>
              <a:defRPr sz="1700">
                <a:solidFill>
                  <a:srgbClr val="FFFFFF"/>
                </a:solidFill>
                <a:latin typeface="Albertus Medium" pitchFamily="34" charset="0"/>
              </a:defRPr>
            </a:lvl9pPr>
          </a:lstStyle>
          <a:p>
            <a:pPr>
              <a:spcBef>
                <a:spcPct val="0"/>
              </a:spcBef>
              <a:buFontTx/>
              <a:buNone/>
            </a:pPr>
            <a:r>
              <a:rPr lang="en-US" altLang="en-US" sz="4800">
                <a:solidFill>
                  <a:srgbClr val="0070C0"/>
                </a:solidFill>
                <a:latin typeface="Impact" pitchFamily="34" charset="0"/>
                <a:cs typeface="Arial" charset="0"/>
              </a:rPr>
              <a:t>Texas Essential Knowledge </a:t>
            </a:r>
            <a:r>
              <a:rPr lang="en-US" altLang="en-US" sz="4200">
                <a:solidFill>
                  <a:srgbClr val="0070C0"/>
                </a:solidFill>
                <a:latin typeface="Impact" pitchFamily="34" charset="0"/>
                <a:cs typeface="Arial" charset="0"/>
              </a:rPr>
              <a:t>&amp;</a:t>
            </a:r>
            <a:r>
              <a:rPr lang="en-US" altLang="en-US" sz="4800">
                <a:solidFill>
                  <a:srgbClr val="0070C0"/>
                </a:solidFill>
                <a:latin typeface="Impact" pitchFamily="34" charset="0"/>
                <a:cs typeface="Arial" charset="0"/>
              </a:rPr>
              <a:t> Skills</a:t>
            </a:r>
          </a:p>
        </p:txBody>
      </p:sp>
      <p:sp>
        <p:nvSpPr>
          <p:cNvPr id="83974" name="TextBox 5"/>
          <p:cNvSpPr txBox="1">
            <a:spLocks noChangeArrowheads="1"/>
          </p:cNvSpPr>
          <p:nvPr/>
        </p:nvSpPr>
        <p:spPr bwMode="auto">
          <a:xfrm>
            <a:off x="1447804" y="3810000"/>
            <a:ext cx="5418137" cy="1369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197" tIns="38098" rIns="76197" bIns="38098">
            <a:spAutoFit/>
          </a:bodyPr>
          <a:lstStyle>
            <a:lvl1pPr>
              <a:spcBef>
                <a:spcPct val="20000"/>
              </a:spcBef>
              <a:buChar char="•"/>
              <a:defRPr sz="3200">
                <a:solidFill>
                  <a:srgbClr val="33CC33"/>
                </a:solidFill>
                <a:latin typeface="Albertus Medium" pitchFamily="34" charset="0"/>
              </a:defRPr>
            </a:lvl1pPr>
            <a:lvl2pPr marL="742950" indent="-285750">
              <a:spcBef>
                <a:spcPct val="20000"/>
              </a:spcBef>
              <a:buChar char="–"/>
              <a:defRPr sz="2300">
                <a:solidFill>
                  <a:srgbClr val="FFFFFF"/>
                </a:solidFill>
                <a:latin typeface="Albertus Medium" pitchFamily="34" charset="0"/>
              </a:defRPr>
            </a:lvl2pPr>
            <a:lvl3pPr marL="1143000" indent="-228600">
              <a:spcBef>
                <a:spcPct val="20000"/>
              </a:spcBef>
              <a:buChar char="•"/>
              <a:defRPr sz="2000">
                <a:solidFill>
                  <a:srgbClr val="FFFFFF"/>
                </a:solidFill>
                <a:latin typeface="Albertus Medium" pitchFamily="34" charset="0"/>
              </a:defRPr>
            </a:lvl3pPr>
            <a:lvl4pPr marL="1600200" indent="-228600">
              <a:spcBef>
                <a:spcPct val="20000"/>
              </a:spcBef>
              <a:buChar char="–"/>
              <a:defRPr sz="1700">
                <a:solidFill>
                  <a:srgbClr val="FFFFFF"/>
                </a:solidFill>
                <a:latin typeface="Albertus Medium" pitchFamily="34" charset="0"/>
              </a:defRPr>
            </a:lvl4pPr>
            <a:lvl5pPr marL="2057400" indent="-228600">
              <a:spcBef>
                <a:spcPct val="20000"/>
              </a:spcBef>
              <a:buChar char="»"/>
              <a:defRPr sz="1700">
                <a:solidFill>
                  <a:srgbClr val="FFFFFF"/>
                </a:solidFill>
                <a:latin typeface="Albertus Medium" pitchFamily="34" charset="0"/>
              </a:defRPr>
            </a:lvl5pPr>
            <a:lvl6pPr marL="2514600" indent="-228600" eaLnBrk="0" fontAlgn="base" hangingPunct="0">
              <a:spcBef>
                <a:spcPct val="20000"/>
              </a:spcBef>
              <a:spcAft>
                <a:spcPct val="0"/>
              </a:spcAft>
              <a:buChar char="»"/>
              <a:defRPr sz="1700">
                <a:solidFill>
                  <a:srgbClr val="FFFFFF"/>
                </a:solidFill>
                <a:latin typeface="Albertus Medium" pitchFamily="34" charset="0"/>
              </a:defRPr>
            </a:lvl6pPr>
            <a:lvl7pPr marL="2971800" indent="-228600" eaLnBrk="0" fontAlgn="base" hangingPunct="0">
              <a:spcBef>
                <a:spcPct val="20000"/>
              </a:spcBef>
              <a:spcAft>
                <a:spcPct val="0"/>
              </a:spcAft>
              <a:buChar char="»"/>
              <a:defRPr sz="1700">
                <a:solidFill>
                  <a:srgbClr val="FFFFFF"/>
                </a:solidFill>
                <a:latin typeface="Albertus Medium" pitchFamily="34" charset="0"/>
              </a:defRPr>
            </a:lvl7pPr>
            <a:lvl8pPr marL="3429000" indent="-228600" eaLnBrk="0" fontAlgn="base" hangingPunct="0">
              <a:spcBef>
                <a:spcPct val="20000"/>
              </a:spcBef>
              <a:spcAft>
                <a:spcPct val="0"/>
              </a:spcAft>
              <a:buChar char="»"/>
              <a:defRPr sz="1700">
                <a:solidFill>
                  <a:srgbClr val="FFFFFF"/>
                </a:solidFill>
                <a:latin typeface="Albertus Medium" pitchFamily="34" charset="0"/>
              </a:defRPr>
            </a:lvl8pPr>
            <a:lvl9pPr marL="3886200" indent="-228600" eaLnBrk="0" fontAlgn="base" hangingPunct="0">
              <a:spcBef>
                <a:spcPct val="20000"/>
              </a:spcBef>
              <a:spcAft>
                <a:spcPct val="0"/>
              </a:spcAft>
              <a:buChar char="»"/>
              <a:defRPr sz="1700">
                <a:solidFill>
                  <a:srgbClr val="FFFFFF"/>
                </a:solidFill>
                <a:latin typeface="Albertus Medium" pitchFamily="34" charset="0"/>
              </a:defRPr>
            </a:lvl9pPr>
          </a:lstStyle>
          <a:p>
            <a:pPr>
              <a:spcBef>
                <a:spcPct val="0"/>
              </a:spcBef>
              <a:buClr>
                <a:srgbClr val="000099"/>
              </a:buClr>
            </a:pPr>
            <a:r>
              <a:rPr lang="en-US" altLang="en-US" sz="4200" dirty="0">
                <a:solidFill>
                  <a:srgbClr val="C00000"/>
                </a:solidFill>
                <a:latin typeface="Impact" pitchFamily="34" charset="0"/>
                <a:cs typeface="Arial" charset="0"/>
              </a:rPr>
              <a:t> Readiness Standard</a:t>
            </a:r>
          </a:p>
          <a:p>
            <a:pPr>
              <a:spcBef>
                <a:spcPct val="0"/>
              </a:spcBef>
              <a:buClr>
                <a:srgbClr val="000099"/>
              </a:buClr>
            </a:pPr>
            <a:r>
              <a:rPr lang="en-US" altLang="en-US" sz="4200" dirty="0">
                <a:solidFill>
                  <a:srgbClr val="C00000"/>
                </a:solidFill>
                <a:latin typeface="Impact" pitchFamily="34" charset="0"/>
                <a:cs typeface="Arial" charset="0"/>
              </a:rPr>
              <a:t> Supporting Standard</a:t>
            </a:r>
          </a:p>
        </p:txBody>
      </p:sp>
      <p:pic>
        <p:nvPicPr>
          <p:cNvPr id="8397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25" y="1202432"/>
            <a:ext cx="399732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644403">
            <a:off x="5970140" y="3459966"/>
            <a:ext cx="3736782" cy="2852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508991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8602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6905" y="1066800"/>
            <a:ext cx="2125662" cy="1300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95600" y="609604"/>
            <a:ext cx="5707058" cy="2547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0" y="3429000"/>
            <a:ext cx="5638800" cy="3224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644403">
            <a:off x="5970140" y="3459966"/>
            <a:ext cx="3736782" cy="2852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330063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sz="half" idx="4294967295"/>
          </p:nvPr>
        </p:nvSpPr>
        <p:spPr>
          <a:xfrm>
            <a:off x="215631" y="914537"/>
            <a:ext cx="8394969" cy="2590663"/>
          </a:xfrm>
        </p:spPr>
        <p:txBody>
          <a:bodyPr>
            <a:noAutofit/>
          </a:bodyPr>
          <a:lstStyle/>
          <a:p>
            <a:pPr eaLnBrk="1" hangingPunct="1">
              <a:buClr>
                <a:srgbClr val="F47E1C"/>
              </a:buClr>
              <a:buSzPct val="130000"/>
              <a:buFont typeface="Arial" panose="020B0604020202020204" pitchFamily="34" charset="0"/>
              <a:buChar char="•"/>
            </a:pPr>
            <a:r>
              <a:rPr lang="en-US" sz="2600" dirty="0" smtClean="0">
                <a:solidFill>
                  <a:srgbClr val="009900"/>
                </a:solidFill>
                <a:latin typeface="+mj-lt"/>
                <a:ea typeface="ＭＳ Ｐゴシック" pitchFamily="34" charset="-128"/>
              </a:rPr>
              <a:t>Increased leadership and personal responsibility</a:t>
            </a:r>
          </a:p>
          <a:p>
            <a:pPr eaLnBrk="1" hangingPunct="1">
              <a:buClr>
                <a:srgbClr val="F47E1C"/>
              </a:buClr>
              <a:buSzPct val="130000"/>
              <a:buFont typeface="Arial" panose="020B0604020202020204" pitchFamily="34" charset="0"/>
              <a:buChar char="•"/>
            </a:pPr>
            <a:r>
              <a:rPr lang="en-US" sz="2600" dirty="0" smtClean="0">
                <a:solidFill>
                  <a:srgbClr val="009900"/>
                </a:solidFill>
                <a:latin typeface="+mj-lt"/>
                <a:ea typeface="ＭＳ Ｐゴシック" pitchFamily="34" charset="-128"/>
              </a:rPr>
              <a:t>Improved academic achievement – particularly science</a:t>
            </a:r>
          </a:p>
          <a:p>
            <a:pPr eaLnBrk="1" hangingPunct="1">
              <a:buClr>
                <a:srgbClr val="F47E1C"/>
              </a:buClr>
              <a:buSzPct val="130000"/>
              <a:buFont typeface="Arial" panose="020B0604020202020204" pitchFamily="34" charset="0"/>
              <a:buChar char="•"/>
            </a:pPr>
            <a:r>
              <a:rPr lang="en-US" sz="2600" dirty="0" smtClean="0">
                <a:solidFill>
                  <a:srgbClr val="009900"/>
                </a:solidFill>
                <a:latin typeface="+mj-lt"/>
                <a:ea typeface="ＭＳ Ｐゴシック" pitchFamily="34" charset="-128"/>
              </a:rPr>
              <a:t>Increased parent and mentor involvement with youth in schools with JMG</a:t>
            </a:r>
          </a:p>
          <a:p>
            <a:pPr eaLnBrk="1" hangingPunct="1">
              <a:buClr>
                <a:srgbClr val="F47E1C"/>
              </a:buClr>
              <a:buSzPct val="130000"/>
              <a:buFont typeface="Arial" panose="020B0604020202020204" pitchFamily="34" charset="0"/>
              <a:buChar char="•"/>
            </a:pPr>
            <a:r>
              <a:rPr lang="en-US" sz="2600" dirty="0" smtClean="0">
                <a:solidFill>
                  <a:srgbClr val="009900"/>
                </a:solidFill>
                <a:latin typeface="+mj-lt"/>
                <a:ea typeface="ＭＳ Ｐゴシック" pitchFamily="34" charset="-128"/>
              </a:rPr>
              <a:t>Exposure to career exploration paths</a:t>
            </a:r>
          </a:p>
          <a:p>
            <a:pPr eaLnBrk="1" hangingPunct="1">
              <a:buClr>
                <a:srgbClr val="F47E1C"/>
              </a:buClr>
              <a:buSzPct val="130000"/>
              <a:buFont typeface="Arial" panose="020B0604020202020204" pitchFamily="34" charset="0"/>
              <a:buChar char="•"/>
            </a:pPr>
            <a:r>
              <a:rPr lang="en-US" sz="2600" dirty="0" smtClean="0">
                <a:solidFill>
                  <a:srgbClr val="009900"/>
                </a:solidFill>
                <a:latin typeface="+mj-lt"/>
                <a:ea typeface="ＭＳ Ｐゴシック" pitchFamily="34" charset="-128"/>
              </a:rPr>
              <a:t>Engagement in community service/service learning projects</a:t>
            </a:r>
          </a:p>
          <a:p>
            <a:pPr eaLnBrk="1" hangingPunct="1">
              <a:buClr>
                <a:srgbClr val="F47E1C"/>
              </a:buClr>
              <a:buSzPct val="130000"/>
              <a:buFont typeface="Arial" panose="020B0604020202020204" pitchFamily="34" charset="0"/>
              <a:buChar char="•"/>
            </a:pPr>
            <a:r>
              <a:rPr lang="en-US" sz="2600" dirty="0" smtClean="0">
                <a:solidFill>
                  <a:srgbClr val="009900"/>
                </a:solidFill>
                <a:latin typeface="+mj-lt"/>
                <a:ea typeface="ＭＳ Ｐゴシック" pitchFamily="34" charset="-128"/>
              </a:rPr>
              <a:t>Youth certification as Junior Master Gardeners</a:t>
            </a:r>
          </a:p>
        </p:txBody>
      </p:sp>
      <p:sp>
        <p:nvSpPr>
          <p:cNvPr id="15364" name="Text Box 7"/>
          <p:cNvSpPr txBox="1">
            <a:spLocks noChangeArrowheads="1"/>
          </p:cNvSpPr>
          <p:nvPr/>
        </p:nvSpPr>
        <p:spPr bwMode="auto">
          <a:xfrm>
            <a:off x="78581" y="0"/>
            <a:ext cx="678910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4400" b="1" dirty="0">
                <a:solidFill>
                  <a:srgbClr val="0066CC"/>
                </a:solidFill>
                <a:latin typeface="+mj-lt"/>
              </a:rPr>
              <a:t>Benefits of JMG to children?</a:t>
            </a:r>
          </a:p>
        </p:txBody>
      </p:sp>
      <p:sp>
        <p:nvSpPr>
          <p:cNvPr id="4" name="Text Box 4"/>
          <p:cNvSpPr txBox="1">
            <a:spLocks noChangeArrowheads="1"/>
          </p:cNvSpPr>
          <p:nvPr/>
        </p:nvSpPr>
        <p:spPr bwMode="auto">
          <a:xfrm>
            <a:off x="-1093519" y="3962400"/>
            <a:ext cx="6808519" cy="226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50000"/>
              </a:spcBef>
              <a:buFontTx/>
              <a:buNone/>
            </a:pPr>
            <a:endParaRPr lang="en-US" altLang="en-US" sz="3600" dirty="0">
              <a:solidFill>
                <a:srgbClr val="00CC00"/>
              </a:solidFill>
              <a:latin typeface="+mj-lt"/>
            </a:endParaRPr>
          </a:p>
          <a:p>
            <a:pPr algn="ctr">
              <a:spcBef>
                <a:spcPct val="50000"/>
              </a:spcBef>
              <a:buFontTx/>
              <a:buNone/>
            </a:pPr>
            <a:r>
              <a:rPr lang="en-US" altLang="en-US" sz="3400" dirty="0">
                <a:solidFill>
                  <a:srgbClr val="00CC00"/>
                </a:solidFill>
                <a:latin typeface="+mj-lt"/>
              </a:rPr>
              <a:t>	</a:t>
            </a:r>
            <a:r>
              <a:rPr lang="en-US" altLang="en-US" sz="3600" b="1" dirty="0" smtClean="0">
                <a:solidFill>
                  <a:srgbClr val="00CC00"/>
                </a:solidFill>
                <a:latin typeface="+mj-lt"/>
              </a:rPr>
              <a:t>www.jmgkids.us/</a:t>
            </a:r>
            <a:r>
              <a:rPr lang="en-US" altLang="en-US" sz="3600" i="1" dirty="0" smtClean="0">
                <a:solidFill>
                  <a:srgbClr val="F47E1C"/>
                </a:solidFill>
                <a:latin typeface="+mj-lt"/>
              </a:rPr>
              <a:t>research</a:t>
            </a:r>
            <a:endParaRPr lang="en-US" altLang="en-US" sz="3600" i="1" dirty="0">
              <a:solidFill>
                <a:srgbClr val="F47E1C"/>
              </a:solidFill>
              <a:latin typeface="+mj-lt"/>
            </a:endParaRPr>
          </a:p>
          <a:p>
            <a:pPr algn="ctr">
              <a:spcBef>
                <a:spcPct val="50000"/>
              </a:spcBef>
              <a:buFontTx/>
              <a:buNone/>
            </a:pPr>
            <a:r>
              <a:rPr lang="en-US" altLang="en-US" sz="3400" dirty="0">
                <a:solidFill>
                  <a:srgbClr val="00CC00"/>
                </a:solidFill>
                <a:latin typeface="+mj-lt"/>
              </a:rPr>
              <a:t>			</a:t>
            </a:r>
            <a:endParaRPr lang="en-US" altLang="en-US" sz="2400" dirty="0">
              <a:solidFill>
                <a:srgbClr val="00CC00"/>
              </a:solidFill>
              <a:latin typeface="+mj-lt"/>
            </a:endParaRPr>
          </a:p>
        </p:txBody>
      </p:sp>
      <p:pic>
        <p:nvPicPr>
          <p:cNvPr id="11267" name="Picture 3" descr="C:\Users\Randy.Seagraves\Desktop\LGEG MASTER\flat art\GREEN kids planting 3.png"/>
          <p:cNvPicPr>
            <a:picLocks noChangeAspect="1" noChangeArrowheads="1"/>
          </p:cNvPicPr>
          <p:nvPr/>
        </p:nvPicPr>
        <p:blipFill>
          <a:blip r:embed="rId3" cstate="screen">
            <a:duotone>
              <a:prstClr val="black"/>
              <a:srgbClr val="99FF66">
                <a:tint val="45000"/>
                <a:satMod val="400000"/>
              </a:srgbClr>
            </a:duotone>
            <a:extLst>
              <a:ext uri="{BEBA8EAE-BF5A-486C-A8C5-ECC9F3942E4B}">
                <a14:imgProps xmlns:a14="http://schemas.microsoft.com/office/drawing/2010/main">
                  <a14:imgLayer r:embed="rId4">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flipH="1">
            <a:off x="5257798" y="4267200"/>
            <a:ext cx="3547869"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5387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05200" y="4398964"/>
            <a:ext cx="3505200" cy="2459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4371"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644403">
            <a:off x="6163558" y="3754968"/>
            <a:ext cx="3736975" cy="2853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4372"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0444" y="3859214"/>
            <a:ext cx="3891844" cy="2738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4373"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37067" y="200025"/>
            <a:ext cx="2709333"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3352800" y="457200"/>
            <a:ext cx="975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lIns="76197" tIns="38098" rIns="76197" bIns="38098"/>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3300" b="1">
                <a:solidFill>
                  <a:srgbClr val="00589A"/>
                </a:solidFill>
                <a:latin typeface="Franklin Gothic Heavy" pitchFamily="34" charset="0"/>
                <a:cs typeface="Aharoni" pitchFamily="2" charset="-79"/>
              </a:rPr>
              <a:t>Learn! Grow! Eat! &amp; Go!</a:t>
            </a:r>
            <a:br>
              <a:rPr lang="en-US" altLang="en-US" sz="3300" b="1">
                <a:solidFill>
                  <a:srgbClr val="00589A"/>
                </a:solidFill>
                <a:latin typeface="Franklin Gothic Heavy" pitchFamily="34" charset="0"/>
                <a:cs typeface="Aharoni" pitchFamily="2" charset="-79"/>
              </a:rPr>
            </a:br>
            <a:r>
              <a:rPr lang="en-US" altLang="en-US" sz="3300">
                <a:solidFill>
                  <a:srgbClr val="0070C0"/>
                </a:solidFill>
                <a:latin typeface="Franklin Gothic Heavy" pitchFamily="34" charset="0"/>
                <a:cs typeface="Aharoni" pitchFamily="2" charset="-79"/>
              </a:rPr>
              <a:t>Concepts provide:</a:t>
            </a:r>
          </a:p>
        </p:txBody>
      </p:sp>
      <p:sp>
        <p:nvSpPr>
          <p:cNvPr id="36870" name="TextBox 1"/>
          <p:cNvSpPr txBox="1">
            <a:spLocks noChangeArrowheads="1"/>
          </p:cNvSpPr>
          <p:nvPr/>
        </p:nvSpPr>
        <p:spPr bwMode="auto">
          <a:xfrm>
            <a:off x="-609600" y="1752600"/>
            <a:ext cx="9677400" cy="293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197" tIns="38098" rIns="76197" bIns="38098">
            <a:spAutoFit/>
          </a:bodyPr>
          <a:lstStyle>
            <a:lvl1pPr algn="ctr">
              <a:defRPr sz="1100">
                <a:solidFill>
                  <a:srgbClr val="333300"/>
                </a:solidFill>
                <a:latin typeface="Times New Roman" pitchFamily="18" charset="0"/>
              </a:defRPr>
            </a:lvl1pPr>
            <a:lvl2pPr marL="379413"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141413" algn="ctr">
              <a:defRPr sz="1100">
                <a:solidFill>
                  <a:srgbClr val="333300"/>
                </a:solidFill>
                <a:latin typeface="Times New Roman" pitchFamily="18" charset="0"/>
              </a:defRPr>
            </a:lvl4pPr>
            <a:lvl5pPr marL="2286000" indent="-457200" algn="ctr">
              <a:defRPr sz="1100">
                <a:solidFill>
                  <a:srgbClr val="333300"/>
                </a:solidFill>
                <a:latin typeface="Times New Roman" pitchFamily="18" charset="0"/>
              </a:defRPr>
            </a:lvl5pPr>
            <a:lvl6pPr marL="2743200" indent="-457200" algn="ctr" eaLnBrk="0" fontAlgn="base" hangingPunct="0">
              <a:spcBef>
                <a:spcPct val="0"/>
              </a:spcBef>
              <a:spcAft>
                <a:spcPct val="0"/>
              </a:spcAft>
              <a:defRPr sz="1100">
                <a:solidFill>
                  <a:srgbClr val="333300"/>
                </a:solidFill>
                <a:latin typeface="Times New Roman" pitchFamily="18" charset="0"/>
              </a:defRPr>
            </a:lvl6pPr>
            <a:lvl7pPr marL="3200400" indent="-457200" algn="ctr" eaLnBrk="0" fontAlgn="base" hangingPunct="0">
              <a:spcBef>
                <a:spcPct val="0"/>
              </a:spcBef>
              <a:spcAft>
                <a:spcPct val="0"/>
              </a:spcAft>
              <a:defRPr sz="1100">
                <a:solidFill>
                  <a:srgbClr val="333300"/>
                </a:solidFill>
                <a:latin typeface="Times New Roman" pitchFamily="18" charset="0"/>
              </a:defRPr>
            </a:lvl7pPr>
            <a:lvl8pPr marL="3657600" indent="-457200" algn="ctr" eaLnBrk="0" fontAlgn="base" hangingPunct="0">
              <a:spcBef>
                <a:spcPct val="0"/>
              </a:spcBef>
              <a:spcAft>
                <a:spcPct val="0"/>
              </a:spcAft>
              <a:defRPr sz="1100">
                <a:solidFill>
                  <a:srgbClr val="333300"/>
                </a:solidFill>
                <a:latin typeface="Times New Roman" pitchFamily="18" charset="0"/>
              </a:defRPr>
            </a:lvl8pPr>
            <a:lvl9pPr marL="4114800" indent="-457200" algn="ctr" eaLnBrk="0" fontAlgn="base" hangingPunct="0">
              <a:spcBef>
                <a:spcPct val="0"/>
              </a:spcBef>
              <a:spcAft>
                <a:spcPct val="0"/>
              </a:spcAft>
              <a:defRPr sz="1100">
                <a:solidFill>
                  <a:srgbClr val="333300"/>
                </a:solidFill>
                <a:latin typeface="Times New Roman" pitchFamily="18" charset="0"/>
              </a:defRPr>
            </a:lvl9pPr>
          </a:lstStyle>
          <a:p>
            <a:pPr lvl="1">
              <a:defRPr/>
            </a:pPr>
            <a:r>
              <a:rPr lang="en-US" altLang="en-US" sz="3300" dirty="0" smtClean="0">
                <a:solidFill>
                  <a:srgbClr val="00589A"/>
                </a:solidFill>
                <a:effectLst>
                  <a:glow rad="101600">
                    <a:prstClr val="white">
                      <a:alpha val="60000"/>
                    </a:prstClr>
                  </a:glow>
                </a:effectLst>
                <a:latin typeface="Aharoni" pitchFamily="2" charset="-79"/>
                <a:cs typeface="Aharoni" pitchFamily="2" charset="-79"/>
              </a:rPr>
              <a:t>   10 </a:t>
            </a:r>
            <a:r>
              <a:rPr lang="en-US" altLang="en-US" sz="2100" dirty="0">
                <a:solidFill>
                  <a:srgbClr val="00589A"/>
                </a:solidFill>
                <a:effectLst>
                  <a:glow rad="101600">
                    <a:prstClr val="white">
                      <a:alpha val="60000"/>
                    </a:prstClr>
                  </a:glow>
                </a:effectLst>
                <a:latin typeface="Aharoni" pitchFamily="2" charset="-79"/>
                <a:cs typeface="Aharoni" pitchFamily="2" charset="-79"/>
              </a:rPr>
              <a:t>Week curriculum comprised of hands-on learning activities </a:t>
            </a:r>
          </a:p>
          <a:p>
            <a:pPr lvl="3" algn="l">
              <a:defRPr/>
            </a:pPr>
            <a:r>
              <a:rPr lang="en-US" altLang="en-US" sz="3300" dirty="0">
                <a:solidFill>
                  <a:srgbClr val="C00000"/>
                </a:solidFill>
                <a:effectLst>
                  <a:glow rad="101600">
                    <a:prstClr val="white">
                      <a:alpha val="60000"/>
                    </a:prstClr>
                  </a:glow>
                </a:effectLst>
                <a:latin typeface="Aharoni" pitchFamily="2" charset="-79"/>
                <a:cs typeface="Aharoni" pitchFamily="2" charset="-79"/>
              </a:rPr>
              <a:t>Total number of TEKS addressed:  </a:t>
            </a:r>
            <a:r>
              <a:rPr lang="en-US" altLang="en-US" sz="3300" b="1" dirty="0" smtClean="0">
                <a:solidFill>
                  <a:srgbClr val="C00000"/>
                </a:solidFill>
                <a:effectLst>
                  <a:glow rad="101600">
                    <a:prstClr val="white">
                      <a:alpha val="60000"/>
                    </a:prstClr>
                  </a:glow>
                </a:effectLst>
                <a:latin typeface="Aharoni" pitchFamily="2" charset="-79"/>
                <a:cs typeface="Aharoni" pitchFamily="2" charset="-79"/>
              </a:rPr>
              <a:t>116</a:t>
            </a:r>
            <a:r>
              <a:rPr lang="en-US" altLang="en-US" sz="3300" dirty="0">
                <a:solidFill>
                  <a:srgbClr val="C00000"/>
                </a:solidFill>
                <a:effectLst>
                  <a:glow rad="101600">
                    <a:prstClr val="white">
                      <a:alpha val="60000"/>
                    </a:prstClr>
                  </a:glow>
                </a:effectLst>
                <a:latin typeface="Aharoni" pitchFamily="2" charset="-79"/>
                <a:cs typeface="Aharoni" pitchFamily="2" charset="-79"/>
              </a:rPr>
              <a:t/>
            </a:r>
            <a:br>
              <a:rPr lang="en-US" altLang="en-US" sz="3300" dirty="0">
                <a:solidFill>
                  <a:srgbClr val="C00000"/>
                </a:solidFill>
                <a:effectLst>
                  <a:glow rad="101600">
                    <a:prstClr val="white">
                      <a:alpha val="60000"/>
                    </a:prstClr>
                  </a:glow>
                </a:effectLst>
                <a:latin typeface="Aharoni" pitchFamily="2" charset="-79"/>
                <a:cs typeface="Aharoni" pitchFamily="2" charset="-79"/>
              </a:rPr>
            </a:br>
            <a:r>
              <a:rPr lang="en-US" altLang="en-US" sz="2900" i="1" dirty="0" smtClean="0">
                <a:solidFill>
                  <a:srgbClr val="0070C0"/>
                </a:solidFill>
                <a:effectLst>
                  <a:glow rad="101600">
                    <a:prstClr val="white">
                      <a:alpha val="60000"/>
                    </a:prstClr>
                  </a:glow>
                </a:effectLst>
                <a:latin typeface="Aharoni" pitchFamily="2" charset="-79"/>
                <a:cs typeface="Aharoni" pitchFamily="2" charset="-79"/>
              </a:rPr>
              <a:t>Total number STAAR test eligible TEKS: 34%</a:t>
            </a:r>
          </a:p>
          <a:p>
            <a:pPr lvl="4" algn="l">
              <a:buClr>
                <a:srgbClr val="C00000"/>
              </a:buClr>
              <a:buSzPct val="120000"/>
              <a:buFont typeface="Arial" charset="0"/>
              <a:buChar char="•"/>
              <a:defRPr/>
            </a:pPr>
            <a:r>
              <a:rPr lang="en-US" altLang="en-US" sz="3300" dirty="0" smtClean="0">
                <a:solidFill>
                  <a:srgbClr val="00589A"/>
                </a:solidFill>
                <a:effectLst>
                  <a:glow rad="101600">
                    <a:prstClr val="white">
                      <a:alpha val="60000"/>
                    </a:prstClr>
                  </a:glow>
                </a:effectLst>
                <a:latin typeface="Aharoni" pitchFamily="2" charset="-79"/>
                <a:cs typeface="Aharoni" pitchFamily="2" charset="-79"/>
              </a:rPr>
              <a:t>Readiness </a:t>
            </a:r>
            <a:r>
              <a:rPr lang="en-US" altLang="en-US" sz="3300" dirty="0">
                <a:solidFill>
                  <a:srgbClr val="00589A"/>
                </a:solidFill>
                <a:effectLst>
                  <a:glow rad="101600">
                    <a:prstClr val="white">
                      <a:alpha val="60000"/>
                    </a:prstClr>
                  </a:glow>
                </a:effectLst>
                <a:latin typeface="Aharoni" pitchFamily="2" charset="-79"/>
                <a:cs typeface="Aharoni" pitchFamily="2" charset="-79"/>
              </a:rPr>
              <a:t>Standards:  </a:t>
            </a:r>
            <a:r>
              <a:rPr lang="en-US" altLang="en-US" sz="3300" b="1" dirty="0" smtClean="0">
                <a:solidFill>
                  <a:srgbClr val="00589A"/>
                </a:solidFill>
                <a:effectLst>
                  <a:glow rad="101600">
                    <a:prstClr val="white">
                      <a:alpha val="60000"/>
                    </a:prstClr>
                  </a:glow>
                </a:effectLst>
                <a:latin typeface="Aharoni" pitchFamily="2" charset="-79"/>
                <a:cs typeface="Aharoni" pitchFamily="2" charset="-79"/>
              </a:rPr>
              <a:t>45%</a:t>
            </a:r>
            <a:endParaRPr lang="en-US" altLang="en-US" sz="3300" dirty="0">
              <a:solidFill>
                <a:srgbClr val="00589A"/>
              </a:solidFill>
              <a:effectLst>
                <a:glow rad="101600">
                  <a:prstClr val="white">
                    <a:alpha val="60000"/>
                  </a:prstClr>
                </a:glow>
              </a:effectLst>
              <a:latin typeface="Aharoni" pitchFamily="2" charset="-79"/>
              <a:cs typeface="Aharoni" pitchFamily="2" charset="-79"/>
            </a:endParaRPr>
          </a:p>
          <a:p>
            <a:pPr lvl="4" algn="l">
              <a:buClr>
                <a:srgbClr val="C00000"/>
              </a:buClr>
              <a:buSzPct val="120000"/>
              <a:buFont typeface="Arial" charset="0"/>
              <a:buChar char="•"/>
              <a:defRPr/>
            </a:pPr>
            <a:r>
              <a:rPr lang="en-US" altLang="en-US" sz="3300" dirty="0" smtClean="0">
                <a:solidFill>
                  <a:srgbClr val="00589A"/>
                </a:solidFill>
                <a:effectLst>
                  <a:glow rad="101600">
                    <a:prstClr val="white">
                      <a:alpha val="60000"/>
                    </a:prstClr>
                  </a:glow>
                </a:effectLst>
                <a:latin typeface="Aharoni" pitchFamily="2" charset="-79"/>
                <a:cs typeface="Aharoni" pitchFamily="2" charset="-79"/>
              </a:rPr>
              <a:t>Supporting </a:t>
            </a:r>
            <a:r>
              <a:rPr lang="en-US" altLang="en-US" sz="3300" dirty="0">
                <a:solidFill>
                  <a:srgbClr val="00589A"/>
                </a:solidFill>
                <a:effectLst>
                  <a:glow rad="101600">
                    <a:prstClr val="white">
                      <a:alpha val="60000"/>
                    </a:prstClr>
                  </a:glow>
                </a:effectLst>
                <a:latin typeface="Aharoni" pitchFamily="2" charset="-79"/>
                <a:cs typeface="Aharoni" pitchFamily="2" charset="-79"/>
              </a:rPr>
              <a:t>Standards:  </a:t>
            </a:r>
            <a:r>
              <a:rPr lang="en-US" altLang="en-US" sz="3300" b="1" dirty="0" smtClean="0">
                <a:solidFill>
                  <a:srgbClr val="00589A"/>
                </a:solidFill>
                <a:effectLst>
                  <a:glow rad="101600">
                    <a:prstClr val="white">
                      <a:alpha val="60000"/>
                    </a:prstClr>
                  </a:glow>
                </a:effectLst>
                <a:latin typeface="Aharoni" pitchFamily="2" charset="-79"/>
                <a:cs typeface="Aharoni" pitchFamily="2" charset="-79"/>
              </a:rPr>
              <a:t>55%</a:t>
            </a:r>
            <a:endParaRPr lang="en-US" altLang="en-US" sz="3300" dirty="0">
              <a:solidFill>
                <a:srgbClr val="00589A"/>
              </a:solidFill>
              <a:effectLst>
                <a:glow rad="101600">
                  <a:prstClr val="white">
                    <a:alpha val="60000"/>
                  </a:prstClr>
                </a:glow>
              </a:effectLst>
              <a:latin typeface="Aharoni" pitchFamily="2" charset="-79"/>
              <a:cs typeface="Aharoni" pitchFamily="2" charset="-79"/>
            </a:endParaRPr>
          </a:p>
          <a:p>
            <a:pPr>
              <a:defRPr/>
            </a:pPr>
            <a:endParaRPr lang="en-US" altLang="en-US" sz="2500" dirty="0">
              <a:solidFill>
                <a:srgbClr val="00589A"/>
              </a:solidFill>
              <a:effectLst>
                <a:glow rad="101600">
                  <a:prstClr val="white">
                    <a:alpha val="60000"/>
                  </a:prstClr>
                </a:glow>
              </a:effectLst>
            </a:endParaRPr>
          </a:p>
        </p:txBody>
      </p:sp>
    </p:spTree>
    <p:extLst>
      <p:ext uri="{BB962C8B-B14F-4D97-AF65-F5344CB8AC3E}">
        <p14:creationId xmlns:p14="http://schemas.microsoft.com/office/powerpoint/2010/main" val="35436175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6870">
                                            <p:txEl>
                                              <p:pRg st="0" end="0"/>
                                            </p:txEl>
                                          </p:spTgt>
                                        </p:tgtEl>
                                        <p:attrNameLst>
                                          <p:attrName>style.visibility</p:attrName>
                                        </p:attrNameLst>
                                      </p:cBhvr>
                                      <p:to>
                                        <p:strVal val="visible"/>
                                      </p:to>
                                    </p:set>
                                    <p:animEffect transition="in" filter="fade">
                                      <p:cBhvr>
                                        <p:cTn id="11" dur="250"/>
                                        <p:tgtEl>
                                          <p:spTgt spid="36870">
                                            <p:txEl>
                                              <p:pRg st="0" end="0"/>
                                            </p:txEl>
                                          </p:spTgt>
                                        </p:tgtEl>
                                      </p:cBhvr>
                                    </p:animEffect>
                                    <p:anim calcmode="lin" valueType="num">
                                      <p:cBhvr>
                                        <p:cTn id="12" dur="250" fill="hold"/>
                                        <p:tgtEl>
                                          <p:spTgt spid="36870">
                                            <p:txEl>
                                              <p:pRg st="0" end="0"/>
                                            </p:txEl>
                                          </p:spTgt>
                                        </p:tgtEl>
                                        <p:attrNameLst>
                                          <p:attrName>ppt_x</p:attrName>
                                        </p:attrNameLst>
                                      </p:cBhvr>
                                      <p:tavLst>
                                        <p:tav tm="0">
                                          <p:val>
                                            <p:strVal val="#ppt_x"/>
                                          </p:val>
                                        </p:tav>
                                        <p:tav tm="100000">
                                          <p:val>
                                            <p:strVal val="#ppt_x"/>
                                          </p:val>
                                        </p:tav>
                                      </p:tavLst>
                                    </p:anim>
                                    <p:anim calcmode="lin" valueType="num">
                                      <p:cBhvr>
                                        <p:cTn id="13" dur="250" fill="hold"/>
                                        <p:tgtEl>
                                          <p:spTgt spid="36870">
                                            <p:txEl>
                                              <p:pRg st="0" end="0"/>
                                            </p:txEl>
                                          </p:spTgt>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6870">
                                            <p:txEl>
                                              <p:pRg st="1" end="1"/>
                                            </p:txEl>
                                          </p:spTgt>
                                        </p:tgtEl>
                                        <p:attrNameLst>
                                          <p:attrName>style.visibility</p:attrName>
                                        </p:attrNameLst>
                                      </p:cBhvr>
                                      <p:to>
                                        <p:strVal val="visible"/>
                                      </p:to>
                                    </p:set>
                                    <p:animEffect transition="in" filter="fade">
                                      <p:cBhvr>
                                        <p:cTn id="16" dur="250"/>
                                        <p:tgtEl>
                                          <p:spTgt spid="36870">
                                            <p:txEl>
                                              <p:pRg st="1" end="1"/>
                                            </p:txEl>
                                          </p:spTgt>
                                        </p:tgtEl>
                                      </p:cBhvr>
                                    </p:animEffect>
                                    <p:anim calcmode="lin" valueType="num">
                                      <p:cBhvr>
                                        <p:cTn id="17" dur="250" fill="hold"/>
                                        <p:tgtEl>
                                          <p:spTgt spid="36870">
                                            <p:txEl>
                                              <p:pRg st="1" end="1"/>
                                            </p:txEl>
                                          </p:spTgt>
                                        </p:tgtEl>
                                        <p:attrNameLst>
                                          <p:attrName>ppt_x</p:attrName>
                                        </p:attrNameLst>
                                      </p:cBhvr>
                                      <p:tavLst>
                                        <p:tav tm="0">
                                          <p:val>
                                            <p:strVal val="#ppt_x"/>
                                          </p:val>
                                        </p:tav>
                                        <p:tav tm="100000">
                                          <p:val>
                                            <p:strVal val="#ppt_x"/>
                                          </p:val>
                                        </p:tav>
                                      </p:tavLst>
                                    </p:anim>
                                    <p:anim calcmode="lin" valueType="num">
                                      <p:cBhvr>
                                        <p:cTn id="18" dur="250" fill="hold"/>
                                        <p:tgtEl>
                                          <p:spTgt spid="3687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6870">
                                            <p:txEl>
                                              <p:pRg st="2" end="2"/>
                                            </p:txEl>
                                          </p:spTgt>
                                        </p:tgtEl>
                                        <p:attrNameLst>
                                          <p:attrName>style.visibility</p:attrName>
                                        </p:attrNameLst>
                                      </p:cBhvr>
                                      <p:to>
                                        <p:strVal val="visible"/>
                                      </p:to>
                                    </p:set>
                                    <p:animEffect transition="in" filter="fade">
                                      <p:cBhvr>
                                        <p:cTn id="23" dur="250"/>
                                        <p:tgtEl>
                                          <p:spTgt spid="36870">
                                            <p:txEl>
                                              <p:pRg st="2" end="2"/>
                                            </p:txEl>
                                          </p:spTgt>
                                        </p:tgtEl>
                                      </p:cBhvr>
                                    </p:animEffect>
                                    <p:anim calcmode="lin" valueType="num">
                                      <p:cBhvr>
                                        <p:cTn id="24" dur="250" fill="hold"/>
                                        <p:tgtEl>
                                          <p:spTgt spid="36870">
                                            <p:txEl>
                                              <p:pRg st="2" end="2"/>
                                            </p:txEl>
                                          </p:spTgt>
                                        </p:tgtEl>
                                        <p:attrNameLst>
                                          <p:attrName>ppt_x</p:attrName>
                                        </p:attrNameLst>
                                      </p:cBhvr>
                                      <p:tavLst>
                                        <p:tav tm="0">
                                          <p:val>
                                            <p:strVal val="#ppt_x"/>
                                          </p:val>
                                        </p:tav>
                                        <p:tav tm="100000">
                                          <p:val>
                                            <p:strVal val="#ppt_x"/>
                                          </p:val>
                                        </p:tav>
                                      </p:tavLst>
                                    </p:anim>
                                    <p:anim calcmode="lin" valueType="num">
                                      <p:cBhvr>
                                        <p:cTn id="25" dur="250" fill="hold"/>
                                        <p:tgtEl>
                                          <p:spTgt spid="3687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6870">
                                            <p:txEl>
                                              <p:pRg st="3" end="3"/>
                                            </p:txEl>
                                          </p:spTgt>
                                        </p:tgtEl>
                                        <p:attrNameLst>
                                          <p:attrName>style.visibility</p:attrName>
                                        </p:attrNameLst>
                                      </p:cBhvr>
                                      <p:to>
                                        <p:strVal val="visible"/>
                                      </p:to>
                                    </p:set>
                                    <p:animEffect transition="in" filter="fade">
                                      <p:cBhvr>
                                        <p:cTn id="30" dur="250"/>
                                        <p:tgtEl>
                                          <p:spTgt spid="36870">
                                            <p:txEl>
                                              <p:pRg st="3" end="3"/>
                                            </p:txEl>
                                          </p:spTgt>
                                        </p:tgtEl>
                                      </p:cBhvr>
                                    </p:animEffect>
                                    <p:anim calcmode="lin" valueType="num">
                                      <p:cBhvr>
                                        <p:cTn id="31" dur="250" fill="hold"/>
                                        <p:tgtEl>
                                          <p:spTgt spid="36870">
                                            <p:txEl>
                                              <p:pRg st="3" end="3"/>
                                            </p:txEl>
                                          </p:spTgt>
                                        </p:tgtEl>
                                        <p:attrNameLst>
                                          <p:attrName>ppt_x</p:attrName>
                                        </p:attrNameLst>
                                      </p:cBhvr>
                                      <p:tavLst>
                                        <p:tav tm="0">
                                          <p:val>
                                            <p:strVal val="#ppt_x"/>
                                          </p:val>
                                        </p:tav>
                                        <p:tav tm="100000">
                                          <p:val>
                                            <p:strVal val="#ppt_x"/>
                                          </p:val>
                                        </p:tav>
                                      </p:tavLst>
                                    </p:anim>
                                    <p:anim calcmode="lin" valueType="num">
                                      <p:cBhvr>
                                        <p:cTn id="32" dur="250" fill="hold"/>
                                        <p:tgtEl>
                                          <p:spTgt spid="3687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6870"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9011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2" y="0"/>
            <a:ext cx="14481176" cy="702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8469142"/>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907"/>
            <a:ext cx="4916488" cy="6846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63"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4400" y="45244"/>
            <a:ext cx="4572000" cy="4641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67" name="Picture 3" descr="C:\Users\Randy.Seagraves\Desktop\LGEG logos\LGEG horz 5 by 3 at 300dpi.jp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13300" y="4972050"/>
            <a:ext cx="4254500" cy="187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6135566"/>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67586"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90477">
            <a:off x="909639" y="-261937"/>
            <a:ext cx="7107237" cy="6150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rot="-190477">
            <a:off x="484190" y="-261938"/>
            <a:ext cx="7107237" cy="6319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52458">
            <a:off x="369917" y="2776538"/>
            <a:ext cx="4651375" cy="371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lant part web chart worksheet.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65629" y="61912"/>
            <a:ext cx="5160963" cy="550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0" name="Picture 3" descr="texas grow eat go logo learn and.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16801" y="4800600"/>
            <a:ext cx="146843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08243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6388"/>
                                        </p:tgtEl>
                                        <p:attrNameLst>
                                          <p:attrName>style.visibility</p:attrName>
                                        </p:attrNameLst>
                                      </p:cBhvr>
                                      <p:to>
                                        <p:strVal val="visible"/>
                                      </p:to>
                                    </p:set>
                                    <p:animEffect transition="in" filter="fade">
                                      <p:cBhvr>
                                        <p:cTn id="10" dur="500"/>
                                        <p:tgtEl>
                                          <p:spTgt spid="1638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lum bright="70000" contrast="-70000"/>
            <a:extLst>
              <a:ext uri="{28A0092B-C50C-407E-A947-70E740481C1C}">
                <a14:useLocalDpi xmlns:a14="http://schemas.microsoft.com/office/drawing/2010/main"/>
              </a:ext>
            </a:extLst>
          </a:blip>
          <a:srcRect/>
          <a:stretch>
            <a:fillRect/>
          </a:stretch>
        </p:blipFill>
        <p:spPr bwMode="auto">
          <a:xfrm rot="-252458">
            <a:off x="369917" y="2792072"/>
            <a:ext cx="4098925" cy="3713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6" descr="plant part web chart worksheet.jpg"/>
          <p:cNvPicPr>
            <a:picLocks noChangeAspect="1" noChangeArrowheads="1"/>
          </p:cNvPicPr>
          <p:nvPr/>
        </p:nvPicPr>
        <p:blipFill>
          <a:blip r:embed="rId4">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4165629" y="61912"/>
            <a:ext cx="5160963" cy="550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98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43355">
            <a:off x="1148378" y="531379"/>
            <a:ext cx="5774991" cy="5922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texas grow eat go logo learn and.jpg"/>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2880" b="100000" l="0" r="100000">
                        <a14:foregroundMark x1="78764" y1="52433" x2="78764" y2="52433"/>
                        <a14:foregroundMark x1="96139" y1="54717" x2="96139" y2="54717"/>
                        <a14:foregroundMark x1="45174" y1="92453" x2="45174" y2="92453"/>
                        <a14:foregroundMark x1="44788" y1="96723" x2="44788" y2="96723"/>
                        <a14:foregroundMark x1="94723" y1="55511" x2="99228" y2="55511"/>
                        <a14:foregroundMark x1="94723" y1="78649" x2="94723" y2="78649"/>
                        <a14:foregroundMark x1="94723" y1="28600" x2="94723" y2="28600"/>
                        <a14:foregroundMark x1="87001" y1="28203" x2="87001" y2="28203"/>
                        <a14:foregroundMark x1="82497" y1="28600" x2="82497" y2="28600"/>
                        <a14:foregroundMark x1="73874" y1="29791" x2="73874" y2="29791"/>
                        <a14:foregroundMark x1="67053" y1="34757" x2="67053" y2="34757"/>
                        <a14:foregroundMark x1="36551" y1="19364" x2="36551" y2="19364"/>
                        <a14:foregroundMark x1="38867" y1="21251" x2="38867" y2="21251"/>
                        <a14:foregroundMark x1="62934" y1="6653" x2="62934" y2="6653"/>
                        <a14:foregroundMark x1="60618" y1="2880" x2="60618" y2="2880"/>
                        <a14:foregroundMark x1="48391" y1="39027" x2="48391" y2="39027"/>
                        <a14:foregroundMark x1="56113" y1="39027" x2="56113" y2="39027"/>
                        <a14:foregroundMark x1="53411" y1="41708" x2="53411" y2="41708"/>
                        <a14:foregroundMark x1="60618" y1="40119" x2="60618" y2="40119"/>
                        <a14:foregroundMark x1="63835" y1="40119" x2="63835" y2="40119"/>
                        <a14:foregroundMark x1="71557" y1="40516" x2="71557" y2="40516"/>
                        <a14:foregroundMark x1="71557" y1="45879" x2="71557" y2="45879"/>
                        <a14:foregroundMark x1="76963" y1="41708" x2="76963" y2="41708"/>
                        <a14:foregroundMark x1="82497" y1="41311" x2="82497" y2="41311"/>
                        <a14:foregroundMark x1="87902" y1="40914" x2="87902" y2="40914"/>
                        <a14:foregroundMark x1="94337" y1="42800" x2="94337" y2="42800"/>
                        <a14:foregroundMark x1="97040" y1="30189" x2="97040" y2="30189"/>
                        <a14:foregroundMark x1="97426" y1="34359" x2="97426" y2="34359"/>
                        <a14:foregroundMark x1="5663" y1="62463" x2="5663" y2="62463"/>
                        <a14:foregroundMark x1="6564" y1="58590" x2="6564" y2="58590"/>
                      </a14:backgroundRemoval>
                    </a14:imgEffect>
                  </a14:imgLayer>
                </a14:imgProps>
              </a:ext>
              <a:ext uri="{28A0092B-C50C-407E-A947-70E740481C1C}">
                <a14:useLocalDpi xmlns:a14="http://schemas.microsoft.com/office/drawing/2010/main"/>
              </a:ext>
            </a:extLst>
          </a:blip>
          <a:srcRect/>
          <a:stretch>
            <a:fillRect/>
          </a:stretch>
        </p:blipFill>
        <p:spPr bwMode="auto">
          <a:xfrm>
            <a:off x="7315200" y="4617549"/>
            <a:ext cx="1505056" cy="177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53341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553986"/>
                                        </p:tgtEl>
                                        <p:attrNameLst>
                                          <p:attrName>style.visibility</p:attrName>
                                        </p:attrNameLst>
                                      </p:cBhvr>
                                      <p:to>
                                        <p:strVal val="visible"/>
                                      </p:to>
                                    </p:set>
                                    <p:animEffect transition="in" filter="fade">
                                      <p:cBhvr>
                                        <p:cTn id="7" dur="500"/>
                                        <p:tgtEl>
                                          <p:spTgt spid="553986"/>
                                        </p:tgtEl>
                                      </p:cBhvr>
                                    </p:animEffect>
                                    <p:anim calcmode="lin" valueType="num">
                                      <p:cBhvr>
                                        <p:cTn id="8" dur="500" fill="hold"/>
                                        <p:tgtEl>
                                          <p:spTgt spid="553986"/>
                                        </p:tgtEl>
                                        <p:attrNameLst>
                                          <p:attrName>ppt_x</p:attrName>
                                        </p:attrNameLst>
                                      </p:cBhvr>
                                      <p:tavLst>
                                        <p:tav tm="0">
                                          <p:val>
                                            <p:strVal val="#ppt_x"/>
                                          </p:val>
                                        </p:tav>
                                        <p:tav tm="100000">
                                          <p:val>
                                            <p:strVal val="#ppt_x"/>
                                          </p:val>
                                        </p:tav>
                                      </p:tavLst>
                                    </p:anim>
                                    <p:anim calcmode="lin" valueType="num">
                                      <p:cBhvr>
                                        <p:cTn id="9" dur="500" fill="hold"/>
                                        <p:tgtEl>
                                          <p:spTgt spid="5539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71682"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38174" y="0"/>
            <a:ext cx="640582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2322"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21147326">
            <a:off x="160430" y="621154"/>
            <a:ext cx="5155493" cy="51051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6264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12322"/>
                                        </p:tgtEl>
                                        <p:attrNameLst>
                                          <p:attrName>style.visibility</p:attrName>
                                        </p:attrNameLst>
                                      </p:cBhvr>
                                      <p:to>
                                        <p:strVal val="visible"/>
                                      </p:to>
                                    </p:set>
                                    <p:animEffect transition="in" filter="fade">
                                      <p:cBhvr>
                                        <p:cTn id="7" dur="500"/>
                                        <p:tgtEl>
                                          <p:spTgt spid="312322"/>
                                        </p:tgtEl>
                                      </p:cBhvr>
                                    </p:animEffect>
                                    <p:anim calcmode="lin" valueType="num">
                                      <p:cBhvr>
                                        <p:cTn id="8" dur="500" fill="hold"/>
                                        <p:tgtEl>
                                          <p:spTgt spid="312322"/>
                                        </p:tgtEl>
                                        <p:attrNameLst>
                                          <p:attrName>ppt_x</p:attrName>
                                        </p:attrNameLst>
                                      </p:cBhvr>
                                      <p:tavLst>
                                        <p:tav tm="0">
                                          <p:val>
                                            <p:strVal val="#ppt_x"/>
                                          </p:val>
                                        </p:tav>
                                        <p:tav tm="100000">
                                          <p:val>
                                            <p:strVal val="#ppt_x"/>
                                          </p:val>
                                        </p:tav>
                                      </p:tavLst>
                                    </p:anim>
                                    <p:anim calcmode="lin" valueType="num">
                                      <p:cBhvr>
                                        <p:cTn id="9" dur="500" fill="hold"/>
                                        <p:tgtEl>
                                          <p:spTgt spid="3123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72706"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442" y="51203"/>
            <a:ext cx="7250113" cy="6830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872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94500" y="51254"/>
            <a:ext cx="2349500" cy="2520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6" descr="dont crowd me kids.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345873">
            <a:off x="1581154" y="1251355"/>
            <a:ext cx="4065588" cy="479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texas grow eat go logo learn and.jpg"/>
          <p:cNvPicPr>
            <a:picLocks noChangeAspect="1" noChangeArrowheads="1"/>
          </p:cNvPicPr>
          <p:nvPr/>
        </p:nvPicPr>
        <p:blipFill>
          <a:blip r:embed="rId6" cstate="screen">
            <a:extLst>
              <a:ext uri="{BEBA8EAE-BF5A-486C-A8C5-ECC9F3942E4B}">
                <a14:imgProps xmlns:a14="http://schemas.microsoft.com/office/drawing/2010/main">
                  <a14:imgLayer r:embed="rId7">
                    <a14:imgEffect>
                      <a14:backgroundRemoval t="2880" b="100000" l="0" r="100000">
                        <a14:foregroundMark x1="78764" y1="52433" x2="78764" y2="52433"/>
                        <a14:foregroundMark x1="96139" y1="54717" x2="96139" y2="54717"/>
                        <a14:foregroundMark x1="45174" y1="92453" x2="45174" y2="92453"/>
                        <a14:foregroundMark x1="44788" y1="96723" x2="44788" y2="96723"/>
                        <a14:foregroundMark x1="94723" y1="55511" x2="99228" y2="55511"/>
                        <a14:foregroundMark x1="94723" y1="78649" x2="94723" y2="78649"/>
                        <a14:foregroundMark x1="94723" y1="28600" x2="94723" y2="28600"/>
                        <a14:foregroundMark x1="87001" y1="28203" x2="87001" y2="28203"/>
                        <a14:foregroundMark x1="82497" y1="28600" x2="82497" y2="28600"/>
                        <a14:foregroundMark x1="73874" y1="29791" x2="73874" y2="29791"/>
                        <a14:foregroundMark x1="67053" y1="34757" x2="67053" y2="34757"/>
                        <a14:foregroundMark x1="36551" y1="19364" x2="36551" y2="19364"/>
                        <a14:foregroundMark x1="38867" y1="21251" x2="38867" y2="21251"/>
                        <a14:foregroundMark x1="62934" y1="6653" x2="62934" y2="6653"/>
                        <a14:foregroundMark x1="60618" y1="2880" x2="60618" y2="2880"/>
                        <a14:foregroundMark x1="48391" y1="39027" x2="48391" y2="39027"/>
                        <a14:foregroundMark x1="56113" y1="39027" x2="56113" y2="39027"/>
                        <a14:foregroundMark x1="53411" y1="41708" x2="53411" y2="41708"/>
                        <a14:foregroundMark x1="60618" y1="40119" x2="60618" y2="40119"/>
                        <a14:foregroundMark x1="63835" y1="40119" x2="63835" y2="40119"/>
                        <a14:foregroundMark x1="71557" y1="40516" x2="71557" y2="40516"/>
                        <a14:foregroundMark x1="71557" y1="45879" x2="71557" y2="45879"/>
                        <a14:foregroundMark x1="76963" y1="41708" x2="76963" y2="41708"/>
                        <a14:foregroundMark x1="82497" y1="41311" x2="82497" y2="41311"/>
                        <a14:foregroundMark x1="87902" y1="40914" x2="87902" y2="40914"/>
                        <a14:foregroundMark x1="94337" y1="42800" x2="94337" y2="42800"/>
                        <a14:foregroundMark x1="97040" y1="30189" x2="97040" y2="30189"/>
                        <a14:foregroundMark x1="97426" y1="34359" x2="97426" y2="34359"/>
                        <a14:foregroundMark x1="5663" y1="62463" x2="5663" y2="62463"/>
                        <a14:foregroundMark x1="6564" y1="58590" x2="6564" y2="58590"/>
                      </a14:backgroundRemoval>
                    </a14:imgEffect>
                  </a14:imgLayer>
                </a14:imgProps>
              </a:ext>
              <a:ext uri="{28A0092B-C50C-407E-A947-70E740481C1C}">
                <a14:useLocalDpi xmlns:a14="http://schemas.microsoft.com/office/drawing/2010/main"/>
              </a:ext>
            </a:extLst>
          </a:blip>
          <a:srcRect/>
          <a:stretch>
            <a:fillRect/>
          </a:stretch>
        </p:blipFill>
        <p:spPr bwMode="auto">
          <a:xfrm>
            <a:off x="7315200" y="4617549"/>
            <a:ext cx="1505056" cy="177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70225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87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22535"/>
                                        </p:tgtEl>
                                        <p:attrNameLst>
                                          <p:attrName>style.visibility</p:attrName>
                                        </p:attrNameLst>
                                      </p:cBhvr>
                                      <p:to>
                                        <p:strVal val="visible"/>
                                      </p:to>
                                    </p:set>
                                    <p:animEffect transition="in" filter="fade">
                                      <p:cBhvr>
                                        <p:cTn id="11" dur="500"/>
                                        <p:tgtEl>
                                          <p:spTgt spid="22535"/>
                                        </p:tgtEl>
                                      </p:cBhvr>
                                    </p:animEffect>
                                    <p:anim calcmode="lin" valueType="num">
                                      <p:cBhvr>
                                        <p:cTn id="12" dur="500" fill="hold"/>
                                        <p:tgtEl>
                                          <p:spTgt spid="22535"/>
                                        </p:tgtEl>
                                        <p:attrNameLst>
                                          <p:attrName>ppt_x</p:attrName>
                                        </p:attrNameLst>
                                      </p:cBhvr>
                                      <p:tavLst>
                                        <p:tav tm="0">
                                          <p:val>
                                            <p:strVal val="#ppt_x"/>
                                          </p:val>
                                        </p:tav>
                                        <p:tav tm="100000">
                                          <p:val>
                                            <p:strVal val="#ppt_x"/>
                                          </p:val>
                                        </p:tav>
                                      </p:tavLst>
                                    </p:anim>
                                    <p:anim calcmode="lin" valueType="num">
                                      <p:cBhvr>
                                        <p:cTn id="13" dur="500" fill="hold"/>
                                        <p:tgtEl>
                                          <p:spTgt spid="225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74754" name="Picture 4" descr="texas grow eat go logo learn an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04005" y="3646941"/>
            <a:ext cx="2201863" cy="321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7" name="Picture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301050">
            <a:off x="-73478" y="-15478"/>
            <a:ext cx="6675035" cy="732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5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45742" y="-15479"/>
            <a:ext cx="6618287" cy="9311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0716866"/>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a:clrChange>
              <a:clrFrom>
                <a:srgbClr val="FAFAFA"/>
              </a:clrFrom>
              <a:clrTo>
                <a:srgbClr val="FAFAFA">
                  <a:alpha val="0"/>
                </a:srgbClr>
              </a:clrTo>
            </a:clrChange>
            <a:extLst>
              <a:ext uri="{28A0092B-C50C-407E-A947-70E740481C1C}">
                <a14:useLocalDpi xmlns:a14="http://schemas.microsoft.com/office/drawing/2010/main"/>
              </a:ext>
            </a:extLst>
          </a:blip>
          <a:srcRect/>
          <a:stretch>
            <a:fillRect/>
          </a:stretch>
        </p:blipFill>
        <p:spPr bwMode="auto">
          <a:xfrm>
            <a:off x="1066800" y="4795509"/>
            <a:ext cx="2971800" cy="95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7"/>
          <p:cNvSpPr>
            <a:spLocks noChangeArrowheads="1"/>
          </p:cNvSpPr>
          <p:nvPr/>
        </p:nvSpPr>
        <p:spPr bwMode="auto">
          <a:xfrm>
            <a:off x="160338" y="76256"/>
            <a:ext cx="9829800" cy="2357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5" tIns="31730" rIns="63465" bIns="31730">
            <a:spAutoFit/>
          </a:bodyPr>
          <a:lstStyle>
            <a:lvl1pPr>
              <a:spcBef>
                <a:spcPct val="20000"/>
              </a:spcBef>
              <a:buFont typeface="Arial" charset="0"/>
              <a:buChar char="•"/>
              <a:defRPr sz="2200">
                <a:solidFill>
                  <a:schemeClr val="tx1"/>
                </a:solidFill>
                <a:latin typeface="Calibri" pitchFamily="34" charset="0"/>
              </a:defRPr>
            </a:lvl1pPr>
            <a:lvl2pPr marL="742950" indent="-285750">
              <a:spcBef>
                <a:spcPct val="20000"/>
              </a:spcBef>
              <a:buFont typeface="Arial" charset="0"/>
              <a:buChar char="–"/>
              <a:defRPr sz="1900">
                <a:solidFill>
                  <a:schemeClr val="tx1"/>
                </a:solidFill>
                <a:latin typeface="Calibri" pitchFamily="34" charset="0"/>
              </a:defRPr>
            </a:lvl2pPr>
            <a:lvl3pPr marL="1143000" indent="-228600">
              <a:spcBef>
                <a:spcPct val="20000"/>
              </a:spcBef>
              <a:buFont typeface="Arial" charset="0"/>
              <a:buChar char="•"/>
              <a:defRPr sz="1700">
                <a:solidFill>
                  <a:schemeClr val="tx1"/>
                </a:solidFill>
                <a:latin typeface="Calibri" pitchFamily="34" charset="0"/>
              </a:defRPr>
            </a:lvl3pPr>
            <a:lvl4pPr marL="1600200" indent="-228600">
              <a:spcBef>
                <a:spcPct val="20000"/>
              </a:spcBef>
              <a:buFont typeface="Arial" charset="0"/>
              <a:buChar char="–"/>
              <a:defRPr sz="1400">
                <a:solidFill>
                  <a:schemeClr val="tx1"/>
                </a:solidFill>
                <a:latin typeface="Calibri" pitchFamily="34" charset="0"/>
              </a:defRPr>
            </a:lvl4pPr>
            <a:lvl5pPr marL="2057400" indent="-228600">
              <a:spcBef>
                <a:spcPct val="20000"/>
              </a:spcBef>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1400">
                <a:solidFill>
                  <a:schemeClr val="tx1"/>
                </a:solidFill>
                <a:latin typeface="Calibri" pitchFamily="34" charset="0"/>
              </a:defRPr>
            </a:lvl9pPr>
          </a:lstStyle>
          <a:p>
            <a:pPr eaLnBrk="1" hangingPunct="1">
              <a:spcBef>
                <a:spcPct val="0"/>
              </a:spcBef>
              <a:buFontTx/>
              <a:buNone/>
            </a:pPr>
            <a:r>
              <a:rPr lang="en-US" altLang="en-US" sz="5200" b="1">
                <a:solidFill>
                  <a:srgbClr val="FF6600"/>
                </a:solidFill>
              </a:rPr>
              <a:t>How close together do we</a:t>
            </a:r>
            <a:br>
              <a:rPr lang="en-US" altLang="en-US" sz="5200" b="1">
                <a:solidFill>
                  <a:srgbClr val="FF6600"/>
                </a:solidFill>
              </a:rPr>
            </a:br>
            <a:r>
              <a:rPr lang="en-US" altLang="en-US" sz="5200" b="1">
                <a:solidFill>
                  <a:srgbClr val="FF6600"/>
                </a:solidFill>
              </a:rPr>
              <a:t>plant seeds?</a:t>
            </a:r>
            <a:r>
              <a:rPr lang="en-US" altLang="en-US" sz="4500">
                <a:solidFill>
                  <a:srgbClr val="0000FF"/>
                </a:solidFill>
              </a:rPr>
              <a:t/>
            </a:r>
            <a:br>
              <a:rPr lang="en-US" altLang="en-US" sz="4500">
                <a:solidFill>
                  <a:srgbClr val="0000FF"/>
                </a:solidFill>
              </a:rPr>
            </a:br>
            <a:endParaRPr lang="en-US" altLang="en-US" sz="4500">
              <a:solidFill>
                <a:srgbClr val="0000FF"/>
              </a:solidFill>
            </a:endParaRPr>
          </a:p>
        </p:txBody>
      </p:sp>
      <p:pic>
        <p:nvPicPr>
          <p:cNvPr id="294916" name="Picture 4" descr="http://images.lowes.com/product/converted/041530/041530571448.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413080">
            <a:off x="4325421" y="1903343"/>
            <a:ext cx="2825265" cy="38444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0999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9220" name="Picture 4" descr="http://www.horoskopnamiru.cz/files/kmin.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7400" y="4572000"/>
            <a:ext cx="3357509" cy="2590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images.lowes.com/product/converted/041530/041530571448.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413080">
            <a:off x="4609026" y="3195938"/>
            <a:ext cx="2586716" cy="31840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7827" name="Picture 2" descr="http://dojbfbukd6hul.cloudfront.net/category/gallery/paper-towel-diff-01-retina.jp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897313" y="-434579"/>
            <a:ext cx="10696576" cy="436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4" descr="http://bestinclassschoolsupplies.com/images/16205.jpg"/>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35729" y="-228600"/>
            <a:ext cx="3954463" cy="333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373313" y="577454"/>
            <a:ext cx="5068934" cy="4223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5626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out)">
                                      <p:cBhvr>
                                        <p:cTn id="7"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sz="half" idx="4294967295"/>
          </p:nvPr>
        </p:nvSpPr>
        <p:spPr>
          <a:xfrm>
            <a:off x="78582" y="1225255"/>
            <a:ext cx="9008269" cy="5707558"/>
          </a:xfrm>
        </p:spPr>
        <p:txBody>
          <a:bodyPr>
            <a:noAutofit/>
          </a:bodyPr>
          <a:lstStyle/>
          <a:p>
            <a:pPr eaLnBrk="1" hangingPunct="1">
              <a:buClr>
                <a:srgbClr val="F47E1C"/>
              </a:buClr>
              <a:buSzPct val="130000"/>
              <a:buFont typeface="Arial" panose="020B0604020202020204" pitchFamily="34" charset="0"/>
              <a:buChar char="•"/>
            </a:pPr>
            <a:r>
              <a:rPr lang="en-US" sz="3600" dirty="0" smtClean="0">
                <a:solidFill>
                  <a:srgbClr val="009900"/>
                </a:solidFill>
                <a:latin typeface="+mj-lt"/>
                <a:ea typeface="ＭＳ Ｐゴシック" pitchFamily="34" charset="-128"/>
              </a:rPr>
              <a:t>Child Health</a:t>
            </a:r>
          </a:p>
          <a:p>
            <a:pPr eaLnBrk="1" hangingPunct="1">
              <a:buClr>
                <a:srgbClr val="F47E1C"/>
              </a:buClr>
              <a:buSzPct val="130000"/>
              <a:buFont typeface="Arial" panose="020B0604020202020204" pitchFamily="34" charset="0"/>
              <a:buChar char="•"/>
            </a:pPr>
            <a:r>
              <a:rPr lang="en-US" sz="3600" dirty="0" smtClean="0">
                <a:solidFill>
                  <a:srgbClr val="009900"/>
                </a:solidFill>
                <a:latin typeface="+mj-lt"/>
                <a:ea typeface="ＭＳ Ｐゴシック" pitchFamily="34" charset="-128"/>
              </a:rPr>
              <a:t>Childhood Obesity Rates</a:t>
            </a:r>
          </a:p>
          <a:p>
            <a:pPr eaLnBrk="1" hangingPunct="1">
              <a:buClr>
                <a:srgbClr val="F47E1C"/>
              </a:buClr>
              <a:buSzPct val="130000"/>
              <a:buFont typeface="Arial" panose="020B0604020202020204" pitchFamily="34" charset="0"/>
              <a:buChar char="•"/>
            </a:pPr>
            <a:r>
              <a:rPr lang="en-US" sz="3600" dirty="0" smtClean="0">
                <a:solidFill>
                  <a:srgbClr val="009900"/>
                </a:solidFill>
                <a:latin typeface="+mj-lt"/>
                <a:ea typeface="ＭＳ Ｐゴシック" pitchFamily="34" charset="-128"/>
              </a:rPr>
              <a:t>Family health</a:t>
            </a:r>
          </a:p>
          <a:p>
            <a:pPr eaLnBrk="1" hangingPunct="1">
              <a:buClr>
                <a:srgbClr val="F47E1C"/>
              </a:buClr>
              <a:buSzPct val="130000"/>
              <a:buFont typeface="Arial" panose="020B0604020202020204" pitchFamily="34" charset="0"/>
              <a:buChar char="•"/>
            </a:pPr>
            <a:r>
              <a:rPr lang="en-US" sz="3600" dirty="0" smtClean="0">
                <a:solidFill>
                  <a:srgbClr val="009900"/>
                </a:solidFill>
                <a:latin typeface="+mj-lt"/>
                <a:ea typeface="ＭＳ Ｐゴシック" pitchFamily="34" charset="-128"/>
              </a:rPr>
              <a:t>Family mealtimes</a:t>
            </a:r>
          </a:p>
          <a:p>
            <a:pPr eaLnBrk="1" hangingPunct="1">
              <a:buClr>
                <a:srgbClr val="F47E1C"/>
              </a:buClr>
              <a:buSzPct val="130000"/>
              <a:buFont typeface="Arial" panose="020B0604020202020204" pitchFamily="34" charset="0"/>
              <a:buChar char="•"/>
            </a:pPr>
            <a:r>
              <a:rPr lang="en-US" sz="3600" dirty="0" smtClean="0">
                <a:solidFill>
                  <a:srgbClr val="009900"/>
                </a:solidFill>
                <a:latin typeface="+mj-lt"/>
                <a:ea typeface="ＭＳ Ｐゴシック" pitchFamily="34" charset="-128"/>
              </a:rPr>
              <a:t>Reach into the home</a:t>
            </a:r>
          </a:p>
        </p:txBody>
      </p:sp>
      <p:sp>
        <p:nvSpPr>
          <p:cNvPr id="15364" name="Text Box 7"/>
          <p:cNvSpPr txBox="1">
            <a:spLocks noChangeArrowheads="1"/>
          </p:cNvSpPr>
          <p:nvPr/>
        </p:nvSpPr>
        <p:spPr bwMode="auto">
          <a:xfrm>
            <a:off x="228600" y="381000"/>
            <a:ext cx="799090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4400" b="1" dirty="0" smtClean="0">
                <a:solidFill>
                  <a:srgbClr val="0066CC"/>
                </a:solidFill>
                <a:latin typeface="+mj-lt"/>
              </a:rPr>
              <a:t>Can Gardening Positively impact?</a:t>
            </a:r>
            <a:endParaRPr lang="en-US" sz="4400" b="1" dirty="0">
              <a:solidFill>
                <a:srgbClr val="0066CC"/>
              </a:solidFill>
              <a:latin typeface="+mj-lt"/>
            </a:endParaRPr>
          </a:p>
        </p:txBody>
      </p:sp>
      <p:pic>
        <p:nvPicPr>
          <p:cNvPr id="5"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6372225"/>
            <a:ext cx="620042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7104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8"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946429" y="2587232"/>
            <a:ext cx="2112963" cy="2303859"/>
          </a:xfrm>
          <a:prstGeom prst="rect">
            <a:avLst/>
          </a:prstGeom>
          <a:noFill/>
          <a:ln w="9525">
            <a:solidFill>
              <a:schemeClr val="accent3">
                <a:lumMod val="75000"/>
              </a:schemeClr>
            </a:solidFill>
            <a:miter lim="800000"/>
            <a:headEnd/>
            <a:tailEnd/>
          </a:ln>
        </p:spPr>
      </p:pic>
      <p:pic>
        <p:nvPicPr>
          <p:cNvPr id="9" name="Picture 3"/>
          <p:cNvPicPr>
            <a:picLocks noChangeAspect="1" noChangeArrowheads="1"/>
          </p:cNvPicPr>
          <p:nvPr/>
        </p:nvPicPr>
        <p:blipFill>
          <a:blip r:embed="rId4"/>
          <a:srcRect/>
          <a:stretch>
            <a:fillRect/>
          </a:stretch>
        </p:blipFill>
        <p:spPr bwMode="auto">
          <a:xfrm>
            <a:off x="5316538" y="-14287"/>
            <a:ext cx="2119312" cy="2119313"/>
          </a:xfrm>
          <a:prstGeom prst="rect">
            <a:avLst/>
          </a:prstGeom>
          <a:noFill/>
          <a:ln w="9525">
            <a:solidFill>
              <a:schemeClr val="accent3">
                <a:lumMod val="75000"/>
              </a:schemeClr>
            </a:solidFill>
            <a:miter lim="800000"/>
            <a:headEnd/>
            <a:tailEnd/>
          </a:ln>
        </p:spPr>
      </p:pic>
      <p:pic>
        <p:nvPicPr>
          <p:cNvPr id="10"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878138" y="152400"/>
            <a:ext cx="2247900" cy="2120504"/>
          </a:xfrm>
          <a:prstGeom prst="rect">
            <a:avLst/>
          </a:prstGeom>
          <a:noFill/>
          <a:ln w="9525">
            <a:solidFill>
              <a:schemeClr val="accent3">
                <a:lumMod val="75000"/>
              </a:schemeClr>
            </a:solidFill>
            <a:miter lim="800000"/>
            <a:headEnd/>
            <a:tailEnd/>
          </a:ln>
        </p:spPr>
      </p:pic>
      <p:pic>
        <p:nvPicPr>
          <p:cNvPr id="11"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322892" y="2500312"/>
            <a:ext cx="2130425" cy="2291954"/>
          </a:xfrm>
          <a:prstGeom prst="rect">
            <a:avLst/>
          </a:prstGeom>
          <a:noFill/>
          <a:ln w="9525">
            <a:solidFill>
              <a:schemeClr val="accent3">
                <a:lumMod val="75000"/>
              </a:schemeClr>
            </a:solidFill>
            <a:miter lim="800000"/>
            <a:headEnd/>
            <a:tailEnd/>
          </a:ln>
        </p:spPr>
      </p:pic>
      <p:pic>
        <p:nvPicPr>
          <p:cNvPr id="13" name="Picture 3"/>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04800" y="0"/>
            <a:ext cx="2393950" cy="2120504"/>
          </a:xfrm>
          <a:prstGeom prst="rect">
            <a:avLst/>
          </a:prstGeom>
          <a:noFill/>
          <a:ln w="9525">
            <a:solidFill>
              <a:schemeClr val="accent3">
                <a:lumMod val="75000"/>
              </a:schemeClr>
            </a:solidFill>
            <a:miter lim="800000"/>
            <a:headEnd/>
            <a:tailEnd/>
          </a:ln>
        </p:spPr>
      </p:pic>
      <p:pic>
        <p:nvPicPr>
          <p:cNvPr id="14"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25414" y="2209856"/>
            <a:ext cx="2573337"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a:spLocks noChangeArrowheads="1"/>
          </p:cNvSpPr>
          <p:nvPr/>
        </p:nvSpPr>
        <p:spPr bwMode="auto">
          <a:xfrm>
            <a:off x="345811" y="5098256"/>
            <a:ext cx="6502928" cy="129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3465" tIns="31730" rIns="63465" bIns="31730">
            <a:spAutoFit/>
          </a:bodyPr>
          <a:lstStyle>
            <a:lvl1pPr>
              <a:spcBef>
                <a:spcPct val="20000"/>
              </a:spcBef>
              <a:buFont typeface="Arial" charset="0"/>
              <a:buChar char="•"/>
              <a:defRPr sz="2200">
                <a:solidFill>
                  <a:schemeClr val="tx1"/>
                </a:solidFill>
                <a:latin typeface="Calibri" pitchFamily="34" charset="0"/>
              </a:defRPr>
            </a:lvl1pPr>
            <a:lvl2pPr marL="742950" indent="-285750">
              <a:spcBef>
                <a:spcPct val="20000"/>
              </a:spcBef>
              <a:buFont typeface="Arial" charset="0"/>
              <a:buChar char="–"/>
              <a:defRPr sz="1900">
                <a:solidFill>
                  <a:schemeClr val="tx1"/>
                </a:solidFill>
                <a:latin typeface="Calibri" pitchFamily="34" charset="0"/>
              </a:defRPr>
            </a:lvl2pPr>
            <a:lvl3pPr marL="1143000" indent="-228600">
              <a:spcBef>
                <a:spcPct val="20000"/>
              </a:spcBef>
              <a:buFont typeface="Arial" charset="0"/>
              <a:buChar char="•"/>
              <a:defRPr sz="1700">
                <a:solidFill>
                  <a:schemeClr val="tx1"/>
                </a:solidFill>
                <a:latin typeface="Calibri" pitchFamily="34" charset="0"/>
              </a:defRPr>
            </a:lvl3pPr>
            <a:lvl4pPr marL="1600200" indent="-228600">
              <a:spcBef>
                <a:spcPct val="20000"/>
              </a:spcBef>
              <a:buFont typeface="Arial" charset="0"/>
              <a:buChar char="–"/>
              <a:defRPr sz="1400">
                <a:solidFill>
                  <a:schemeClr val="tx1"/>
                </a:solidFill>
                <a:latin typeface="Calibri" pitchFamily="34" charset="0"/>
              </a:defRPr>
            </a:lvl4pPr>
            <a:lvl5pPr marL="2057400" indent="-228600">
              <a:spcBef>
                <a:spcPct val="20000"/>
              </a:spcBef>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1400">
                <a:solidFill>
                  <a:schemeClr val="tx1"/>
                </a:solidFill>
                <a:latin typeface="Calibri" pitchFamily="34" charset="0"/>
              </a:defRPr>
            </a:lvl9pPr>
          </a:lstStyle>
          <a:p>
            <a:pPr algn="ctr" eaLnBrk="1" hangingPunct="1">
              <a:spcBef>
                <a:spcPct val="0"/>
              </a:spcBef>
              <a:buFontTx/>
              <a:buNone/>
            </a:pPr>
            <a:r>
              <a:rPr lang="en-US" altLang="en-US" sz="4200" b="1" dirty="0">
                <a:solidFill>
                  <a:srgbClr val="FF6600"/>
                </a:solidFill>
              </a:rPr>
              <a:t>What don’t we just put 16</a:t>
            </a:r>
            <a:br>
              <a:rPr lang="en-US" altLang="en-US" sz="4200" b="1" dirty="0">
                <a:solidFill>
                  <a:srgbClr val="FF6600"/>
                </a:solidFill>
              </a:rPr>
            </a:br>
            <a:r>
              <a:rPr lang="en-US" altLang="en-US" sz="3800" b="1" dirty="0">
                <a:solidFill>
                  <a:srgbClr val="FF6600"/>
                </a:solidFill>
              </a:rPr>
              <a:t>seeds &amp; plants in every square?</a:t>
            </a:r>
          </a:p>
        </p:txBody>
      </p:sp>
      <p:pic>
        <p:nvPicPr>
          <p:cNvPr id="78857" name="Picture 14" descr="texas grow eat go logo learn and.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07205" y="4286250"/>
            <a:ext cx="2201863"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089577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5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250"/>
                                        <p:tgtEl>
                                          <p:spTgt spid="8"/>
                                        </p:tgtEl>
                                      </p:cBhvr>
                                    </p:animEffect>
                                    <p:anim calcmode="lin" valueType="num">
                                      <p:cBhvr>
                                        <p:cTn id="16" dur="1250" fill="hold"/>
                                        <p:tgtEl>
                                          <p:spTgt spid="8"/>
                                        </p:tgtEl>
                                        <p:attrNameLst>
                                          <p:attrName>ppt_x</p:attrName>
                                        </p:attrNameLst>
                                      </p:cBhvr>
                                      <p:tavLst>
                                        <p:tav tm="0">
                                          <p:val>
                                            <p:strVal val="#ppt_x"/>
                                          </p:val>
                                        </p:tav>
                                        <p:tav tm="100000">
                                          <p:val>
                                            <p:strVal val="#ppt_x"/>
                                          </p:val>
                                        </p:tav>
                                      </p:tavLst>
                                    </p:anim>
                                    <p:anim calcmode="lin" valueType="num">
                                      <p:cBhvr>
                                        <p:cTn id="17" dur="125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750"/>
                                        <p:tgtEl>
                                          <p:spTgt spid="14"/>
                                        </p:tgtEl>
                                      </p:cBhvr>
                                    </p:animEffect>
                                    <p:anim calcmode="lin" valueType="num">
                                      <p:cBhvr>
                                        <p:cTn id="21" dur="750" fill="hold"/>
                                        <p:tgtEl>
                                          <p:spTgt spid="14"/>
                                        </p:tgtEl>
                                        <p:attrNameLst>
                                          <p:attrName>ppt_x</p:attrName>
                                        </p:attrNameLst>
                                      </p:cBhvr>
                                      <p:tavLst>
                                        <p:tav tm="0">
                                          <p:val>
                                            <p:strVal val="#ppt_x"/>
                                          </p:val>
                                        </p:tav>
                                        <p:tav tm="100000">
                                          <p:val>
                                            <p:strVal val="#ppt_x"/>
                                          </p:val>
                                        </p:tav>
                                      </p:tavLst>
                                    </p:anim>
                                    <p:anim calcmode="lin" valueType="num">
                                      <p:cBhvr>
                                        <p:cTn id="22" dur="7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5"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3337" y="-78581"/>
            <a:ext cx="6756401" cy="68222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947" name="Rectangle 1"/>
          <p:cNvSpPr>
            <a:spLocks noChangeArrowheads="1"/>
          </p:cNvSpPr>
          <p:nvPr/>
        </p:nvSpPr>
        <p:spPr bwMode="auto">
          <a:xfrm>
            <a:off x="1489104" y="1371600"/>
            <a:ext cx="949325" cy="5029200"/>
          </a:xfrm>
          <a:prstGeom prst="rect">
            <a:avLst/>
          </a:prstGeom>
          <a:solidFill>
            <a:srgbClr val="33CC33">
              <a:alpha val="25882"/>
            </a:srgbClr>
          </a:solidFill>
          <a:ln w="9525" algn="ctr">
            <a:solidFill>
              <a:schemeClr val="tx1"/>
            </a:solidFill>
            <a:round/>
            <a:headEnd/>
            <a:tailEnd/>
          </a:ln>
        </p:spPr>
        <p:txBody>
          <a:bodyPr lIns="63465" tIns="31730" rIns="63465" bIns="31730"/>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
        <p:nvSpPr>
          <p:cNvPr id="47108" name="TextBox 7"/>
          <p:cNvSpPr txBox="1">
            <a:spLocks noChangeArrowheads="1"/>
          </p:cNvSpPr>
          <p:nvPr/>
        </p:nvSpPr>
        <p:spPr bwMode="auto">
          <a:xfrm>
            <a:off x="6913421" y="825191"/>
            <a:ext cx="7586663" cy="3141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65" tIns="31730" rIns="63465" bIns="31730">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spcBef>
                <a:spcPct val="0"/>
              </a:spcBef>
              <a:buFontTx/>
              <a:buNone/>
              <a:defRPr/>
            </a:pPr>
            <a:r>
              <a:rPr lang="en-US" altLang="en-US" sz="2500" b="1" dirty="0" smtClean="0">
                <a:latin typeface="Arial" pitchFamily="34" charset="0"/>
                <a:cs typeface="Arial" pitchFamily="34" charset="0"/>
              </a:rPr>
              <a:t>Local </a:t>
            </a:r>
            <a:br>
              <a:rPr lang="en-US" altLang="en-US" sz="2500" b="1" dirty="0" smtClean="0">
                <a:latin typeface="Arial" pitchFamily="34" charset="0"/>
                <a:cs typeface="Arial" pitchFamily="34" charset="0"/>
              </a:rPr>
            </a:br>
            <a:r>
              <a:rPr lang="en-US" altLang="en-US" sz="2500" b="1" dirty="0" smtClean="0">
                <a:latin typeface="Arial" pitchFamily="34" charset="0"/>
                <a:cs typeface="Arial" pitchFamily="34" charset="0"/>
              </a:rPr>
              <a:t>Extension</a:t>
            </a:r>
            <a:br>
              <a:rPr lang="en-US" altLang="en-US" sz="2500" b="1" dirty="0" smtClean="0">
                <a:latin typeface="Arial" pitchFamily="34" charset="0"/>
                <a:cs typeface="Arial" pitchFamily="34" charset="0"/>
              </a:rPr>
            </a:br>
            <a:r>
              <a:rPr lang="en-US" altLang="en-US" sz="2500" b="1" dirty="0" smtClean="0">
                <a:latin typeface="Arial" pitchFamily="34" charset="0"/>
                <a:cs typeface="Arial" pitchFamily="34" charset="0"/>
              </a:rPr>
              <a:t>support</a:t>
            </a:r>
          </a:p>
          <a:p>
            <a:pPr>
              <a:spcBef>
                <a:spcPct val="0"/>
              </a:spcBef>
              <a:buFontTx/>
              <a:buNone/>
              <a:defRPr/>
            </a:pPr>
            <a:r>
              <a:rPr lang="en-US" altLang="en-US" sz="2500" b="1" dirty="0" smtClean="0">
                <a:solidFill>
                  <a:srgbClr val="FF9900"/>
                </a:solidFill>
                <a:latin typeface="Arial" pitchFamily="34" charset="0"/>
                <a:cs typeface="Arial" pitchFamily="34" charset="0"/>
              </a:rPr>
              <a:t>provide</a:t>
            </a:r>
            <a:br>
              <a:rPr lang="en-US" altLang="en-US" sz="2500" b="1" dirty="0" smtClean="0">
                <a:solidFill>
                  <a:srgbClr val="FF9900"/>
                </a:solidFill>
                <a:latin typeface="Arial" pitchFamily="34" charset="0"/>
                <a:cs typeface="Arial" pitchFamily="34" charset="0"/>
              </a:rPr>
            </a:br>
            <a:r>
              <a:rPr lang="en-US" altLang="en-US" sz="2500" b="1" dirty="0" smtClean="0">
                <a:solidFill>
                  <a:srgbClr val="FF9900"/>
                </a:solidFill>
                <a:latin typeface="Arial" pitchFamily="34" charset="0"/>
                <a:cs typeface="Arial" pitchFamily="34" charset="0"/>
              </a:rPr>
              <a:t>info on</a:t>
            </a:r>
            <a:br>
              <a:rPr lang="en-US" altLang="en-US" sz="2500" b="1" dirty="0" smtClean="0">
                <a:solidFill>
                  <a:srgbClr val="FF9900"/>
                </a:solidFill>
                <a:latin typeface="Arial" pitchFamily="34" charset="0"/>
                <a:cs typeface="Arial" pitchFamily="34" charset="0"/>
              </a:rPr>
            </a:br>
            <a:r>
              <a:rPr lang="en-US" altLang="en-US" sz="2500" b="1" dirty="0" smtClean="0">
                <a:solidFill>
                  <a:srgbClr val="FF9900"/>
                </a:solidFill>
                <a:latin typeface="Arial" pitchFamily="34" charset="0"/>
                <a:cs typeface="Arial" pitchFamily="34" charset="0"/>
              </a:rPr>
              <a:t>your local</a:t>
            </a:r>
            <a:br>
              <a:rPr lang="en-US" altLang="en-US" sz="2500" b="1" dirty="0" smtClean="0">
                <a:solidFill>
                  <a:srgbClr val="FF9900"/>
                </a:solidFill>
                <a:latin typeface="Arial" pitchFamily="34" charset="0"/>
                <a:cs typeface="Arial" pitchFamily="34" charset="0"/>
              </a:rPr>
            </a:br>
            <a:r>
              <a:rPr lang="en-US" altLang="en-US" sz="2500" b="1" dirty="0" smtClean="0">
                <a:solidFill>
                  <a:srgbClr val="FF9900"/>
                </a:solidFill>
                <a:latin typeface="Arial" pitchFamily="34" charset="0"/>
                <a:cs typeface="Arial" pitchFamily="34" charset="0"/>
              </a:rPr>
              <a:t>planting</a:t>
            </a:r>
          </a:p>
          <a:p>
            <a:pPr>
              <a:spcBef>
                <a:spcPct val="0"/>
              </a:spcBef>
              <a:buFontTx/>
              <a:buNone/>
              <a:defRPr/>
            </a:pPr>
            <a:r>
              <a:rPr lang="en-US" altLang="en-US" sz="2500" b="1" dirty="0" smtClean="0">
                <a:solidFill>
                  <a:srgbClr val="FF9900"/>
                </a:solidFill>
                <a:latin typeface="Arial" pitchFamily="34" charset="0"/>
                <a:cs typeface="Arial" pitchFamily="34" charset="0"/>
              </a:rPr>
              <a:t>dates </a:t>
            </a:r>
          </a:p>
        </p:txBody>
      </p:sp>
      <p:pic>
        <p:nvPicPr>
          <p:cNvPr id="81925" name="Picture 4" descr="texas grow eat go logo learn and.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07205" y="4286250"/>
            <a:ext cx="2201863"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Rectangle 6"/>
          <p:cNvSpPr>
            <a:spLocks noChangeArrowheads="1"/>
          </p:cNvSpPr>
          <p:nvPr/>
        </p:nvSpPr>
        <p:spPr bwMode="auto">
          <a:xfrm>
            <a:off x="261938" y="2914650"/>
            <a:ext cx="6062662" cy="171450"/>
          </a:xfrm>
          <a:prstGeom prst="rect">
            <a:avLst/>
          </a:prstGeom>
          <a:solidFill>
            <a:srgbClr val="FF6600">
              <a:alpha val="38039"/>
            </a:srgbClr>
          </a:solidFill>
          <a:ln w="9525" algn="ctr">
            <a:solidFill>
              <a:schemeClr val="tx1"/>
            </a:solidFill>
            <a:round/>
            <a:headEnd/>
            <a:tailEnd/>
          </a:ln>
        </p:spPr>
        <p:txBody>
          <a:bodyPr lIns="63465" tIns="31730" rIns="63465" bIns="31730"/>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pic>
        <p:nvPicPr>
          <p:cNvPr id="81927" name="Picture 7" descr="http://agrilifecdn.tamu.edu/communications/files/2012/08/TAMAgEXT.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92927" y="114300"/>
            <a:ext cx="2116138"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98352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26"/>
                                        </p:tgtEl>
                                        <p:attrNameLst>
                                          <p:attrName>style.visibility</p:attrName>
                                        </p:attrNameLst>
                                      </p:cBhvr>
                                      <p:to>
                                        <p:strVal val="visible"/>
                                      </p:to>
                                    </p:set>
                                    <p:anim calcmode="lin" valueType="num">
                                      <p:cBhvr additive="base">
                                        <p:cTn id="7" dur="500" fill="hold"/>
                                        <p:tgtEl>
                                          <p:spTgt spid="81926"/>
                                        </p:tgtEl>
                                        <p:attrNameLst>
                                          <p:attrName>ppt_x</p:attrName>
                                        </p:attrNameLst>
                                      </p:cBhvr>
                                      <p:tavLst>
                                        <p:tav tm="0">
                                          <p:val>
                                            <p:strVal val="0-#ppt_w/2"/>
                                          </p:val>
                                        </p:tav>
                                        <p:tav tm="100000">
                                          <p:val>
                                            <p:strVal val="#ppt_x"/>
                                          </p:val>
                                        </p:tav>
                                      </p:tavLst>
                                    </p:anim>
                                    <p:anim calcmode="lin" valueType="num">
                                      <p:cBhvr additive="base">
                                        <p:cTn id="8" dur="500" fill="hold"/>
                                        <p:tgtEl>
                                          <p:spTgt spid="819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2947"/>
                                        </p:tgtEl>
                                        <p:attrNameLst>
                                          <p:attrName>style.visibility</p:attrName>
                                        </p:attrNameLst>
                                      </p:cBhvr>
                                      <p:to>
                                        <p:strVal val="visible"/>
                                      </p:to>
                                    </p:set>
                                    <p:anim calcmode="lin" valueType="num">
                                      <p:cBhvr additive="base">
                                        <p:cTn id="13" dur="250" fill="hold"/>
                                        <p:tgtEl>
                                          <p:spTgt spid="82947"/>
                                        </p:tgtEl>
                                        <p:attrNameLst>
                                          <p:attrName>ppt_x</p:attrName>
                                        </p:attrNameLst>
                                      </p:cBhvr>
                                      <p:tavLst>
                                        <p:tav tm="0">
                                          <p:val>
                                            <p:strVal val="#ppt_x"/>
                                          </p:val>
                                        </p:tav>
                                        <p:tav tm="100000">
                                          <p:val>
                                            <p:strVal val="#ppt_x"/>
                                          </p:val>
                                        </p:tav>
                                      </p:tavLst>
                                    </p:anim>
                                    <p:anim calcmode="lin" valueType="num">
                                      <p:cBhvr additive="base">
                                        <p:cTn id="14" dur="250" fill="hold"/>
                                        <p:tgtEl>
                                          <p:spTgt spid="8294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7108"/>
                                        </p:tgtEl>
                                        <p:attrNameLst>
                                          <p:attrName>style.visibility</p:attrName>
                                        </p:attrNameLst>
                                      </p:cBhvr>
                                      <p:to>
                                        <p:strVal val="visible"/>
                                      </p:to>
                                    </p:set>
                                    <p:anim calcmode="lin" valueType="num">
                                      <p:cBhvr additive="base">
                                        <p:cTn id="17" dur="250" fill="hold"/>
                                        <p:tgtEl>
                                          <p:spTgt spid="47108"/>
                                        </p:tgtEl>
                                        <p:attrNameLst>
                                          <p:attrName>ppt_x</p:attrName>
                                        </p:attrNameLst>
                                      </p:cBhvr>
                                      <p:tavLst>
                                        <p:tav tm="0">
                                          <p:val>
                                            <p:strVal val="#ppt_x"/>
                                          </p:val>
                                        </p:tav>
                                        <p:tav tm="100000">
                                          <p:val>
                                            <p:strVal val="#ppt_x"/>
                                          </p:val>
                                        </p:tav>
                                      </p:tavLst>
                                    </p:anim>
                                    <p:anim calcmode="lin" valueType="num">
                                      <p:cBhvr additive="base">
                                        <p:cTn id="18" dur="250" fill="hold"/>
                                        <p:tgtEl>
                                          <p:spTgt spid="47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nimBg="1"/>
      <p:bldP spid="47108" grpId="0"/>
      <p:bldP spid="8192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94210"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4" y="-21431"/>
            <a:ext cx="7464425" cy="705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1"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624989">
            <a:off x="5011738" y="4018360"/>
            <a:ext cx="3954462" cy="290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9911758"/>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8131"/>
                                        </p:tgtEl>
                                        <p:attrNameLst>
                                          <p:attrName>style.visibility</p:attrName>
                                        </p:attrNameLst>
                                      </p:cBhvr>
                                      <p:to>
                                        <p:strVal val="visible"/>
                                      </p:to>
                                    </p:set>
                                    <p:animEffect transition="in" filter="fade">
                                      <p:cBhvr>
                                        <p:cTn id="7" dur="250"/>
                                        <p:tgtEl>
                                          <p:spTgt spid="48131"/>
                                        </p:tgtEl>
                                      </p:cBhvr>
                                    </p:animEffect>
                                    <p:anim calcmode="lin" valueType="num">
                                      <p:cBhvr>
                                        <p:cTn id="8" dur="250" fill="hold"/>
                                        <p:tgtEl>
                                          <p:spTgt spid="48131"/>
                                        </p:tgtEl>
                                        <p:attrNameLst>
                                          <p:attrName>ppt_x</p:attrName>
                                        </p:attrNameLst>
                                      </p:cBhvr>
                                      <p:tavLst>
                                        <p:tav tm="0">
                                          <p:val>
                                            <p:strVal val="#ppt_x"/>
                                          </p:val>
                                        </p:tav>
                                        <p:tav tm="100000">
                                          <p:val>
                                            <p:strVal val="#ppt_x"/>
                                          </p:val>
                                        </p:tav>
                                      </p:tavLst>
                                    </p:anim>
                                    <p:anim calcmode="lin" valueType="num">
                                      <p:cBhvr>
                                        <p:cTn id="9" dur="250" fill="hold"/>
                                        <p:tgtEl>
                                          <p:spTgt spid="481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96258"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1"/>
            <a:ext cx="7108825" cy="6937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21073083">
            <a:off x="2729708" y="456912"/>
            <a:ext cx="6434214" cy="331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4349182"/>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1"/>
            <a:ext cx="9144000" cy="6881813"/>
          </a:xfrm>
          <a:prstGeom prst="rect">
            <a:avLst/>
          </a:prstGeom>
        </p:spPr>
      </p:pic>
      <p:sp>
        <p:nvSpPr>
          <p:cNvPr id="2" name="Title 1"/>
          <p:cNvSpPr>
            <a:spLocks noGrp="1"/>
          </p:cNvSpPr>
          <p:nvPr>
            <p:ph type="title"/>
          </p:nvPr>
        </p:nvSpPr>
        <p:spPr>
          <a:xfrm>
            <a:off x="990600" y="1752600"/>
            <a:ext cx="6858000" cy="2743200"/>
          </a:xfrm>
        </p:spPr>
        <p:txBody>
          <a:bodyPr>
            <a:normAutofit/>
          </a:bodyPr>
          <a:lstStyle/>
          <a:p>
            <a:r>
              <a:rPr lang="en-US" b="1" u="sng" dirty="0" smtClean="0">
                <a:solidFill>
                  <a:srgbClr val="33CC33"/>
                </a:solidFill>
                <a:latin typeface="Love Ya Like A Sister" panose="02000000000000000000" pitchFamily="2" charset="0"/>
              </a:rPr>
              <a:t>Activity Session </a:t>
            </a:r>
            <a:r>
              <a:rPr lang="en-US" b="1" dirty="0" smtClean="0">
                <a:solidFill>
                  <a:srgbClr val="33CC33"/>
                </a:solidFill>
                <a:latin typeface="Love Ya Like A Sister" panose="02000000000000000000" pitchFamily="2" charset="0"/>
              </a:rPr>
              <a:t/>
            </a:r>
            <a:br>
              <a:rPr lang="en-US" b="1" dirty="0" smtClean="0">
                <a:solidFill>
                  <a:srgbClr val="33CC33"/>
                </a:solidFill>
                <a:latin typeface="Love Ya Like A Sister" panose="02000000000000000000" pitchFamily="2" charset="0"/>
              </a:rPr>
            </a:br>
            <a:r>
              <a:rPr lang="en-US" b="1" dirty="0" smtClean="0">
                <a:solidFill>
                  <a:srgbClr val="33CC33"/>
                </a:solidFill>
                <a:latin typeface="Love Ya Like A Sister" panose="02000000000000000000" pitchFamily="2" charset="0"/>
              </a:rPr>
              <a:t>Home Sweet Home</a:t>
            </a:r>
            <a:endParaRPr lang="en-US" dirty="0">
              <a:solidFill>
                <a:srgbClr val="0000CC"/>
              </a:solidFill>
              <a:latin typeface="Love Ya Like A Sister" panose="02000000000000000000" pitchFamily="2" charset="0"/>
            </a:endParaRPr>
          </a:p>
        </p:txBody>
      </p:sp>
      <p:sp>
        <p:nvSpPr>
          <p:cNvPr id="3" name="TextBox 2"/>
          <p:cNvSpPr txBox="1"/>
          <p:nvPr/>
        </p:nvSpPr>
        <p:spPr>
          <a:xfrm>
            <a:off x="1524000" y="4267200"/>
            <a:ext cx="5791200" cy="923330"/>
          </a:xfrm>
          <a:prstGeom prst="rect">
            <a:avLst/>
          </a:prstGeom>
          <a:noFill/>
        </p:spPr>
        <p:txBody>
          <a:bodyPr wrap="square" rtlCol="0">
            <a:spAutoFit/>
          </a:bodyPr>
          <a:lstStyle/>
          <a:p>
            <a:pPr algn="ctr"/>
            <a:r>
              <a:rPr lang="en-US" dirty="0" smtClean="0">
                <a:latin typeface="Arial Black" panose="020B0A04020102020204" pitchFamily="34" charset="0"/>
                <a:cs typeface="Aharoni" panose="02010803020104030203" pitchFamily="2" charset="-79"/>
              </a:rPr>
              <a:t>WHERE TO FIND ME?</a:t>
            </a:r>
          </a:p>
          <a:p>
            <a:pPr algn="ctr"/>
            <a:r>
              <a:rPr lang="en-US" dirty="0" smtClean="0">
                <a:latin typeface="Arial Black" panose="020B0A04020102020204" pitchFamily="34" charset="0"/>
                <a:cs typeface="Aharoni" panose="02010803020104030203" pitchFamily="2" charset="-79"/>
              </a:rPr>
              <a:t>LGEG Manual </a:t>
            </a:r>
          </a:p>
          <a:p>
            <a:pPr algn="ctr"/>
            <a:r>
              <a:rPr lang="en-US" dirty="0" smtClean="0">
                <a:latin typeface="Arial Black" panose="020B0A04020102020204" pitchFamily="34" charset="0"/>
                <a:cs typeface="Aharoni" panose="02010803020104030203" pitchFamily="2" charset="-79"/>
              </a:rPr>
              <a:t>Week 4, page 28</a:t>
            </a:r>
            <a:endParaRPr lang="en-US" dirty="0">
              <a:latin typeface="Arial Black" panose="020B0A04020102020204" pitchFamily="34" charset="0"/>
              <a:cs typeface="Aharoni" panose="02010803020104030203" pitchFamily="2" charset="-79"/>
            </a:endParaRPr>
          </a:p>
        </p:txBody>
      </p:sp>
    </p:spTree>
    <p:extLst>
      <p:ext uri="{BB962C8B-B14F-4D97-AF65-F5344CB8AC3E}">
        <p14:creationId xmlns:p14="http://schemas.microsoft.com/office/powerpoint/2010/main" val="19242822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14000"/>
                    </a14:imgEffect>
                  </a14:imgLayer>
                </a14:imgProps>
              </a:ext>
              <a:ext uri="{28A0092B-C50C-407E-A947-70E740481C1C}">
                <a14:useLocalDpi xmlns:a14="http://schemas.microsoft.com/office/drawing/2010/main"/>
              </a:ext>
            </a:extLst>
          </a:blip>
          <a:srcRect/>
          <a:stretch/>
        </p:blipFill>
        <p:spPr bwMode="auto">
          <a:xfrm rot="5400000">
            <a:off x="1424619" y="-2430088"/>
            <a:ext cx="7620001" cy="11870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1000" y="762001"/>
            <a:ext cx="3886200" cy="293995"/>
          </a:xfrm>
          <a:prstGeom prst="rect">
            <a:avLst/>
          </a:prstGeom>
          <a:solidFill>
            <a:srgbClr val="7030A0">
              <a:alpha val="16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a:spLocks noChangeArrowheads="1"/>
          </p:cNvSpPr>
          <p:nvPr/>
        </p:nvSpPr>
        <p:spPr bwMode="auto">
          <a:xfrm rot="21229217">
            <a:off x="775729" y="2180691"/>
            <a:ext cx="3884305" cy="3295734"/>
          </a:xfrm>
          <a:prstGeom prst="rect">
            <a:avLst/>
          </a:prstGeom>
          <a:ln/>
          <a:extLst/>
        </p:spPr>
        <p:style>
          <a:lnRef idx="2">
            <a:schemeClr val="accent4">
              <a:shade val="50000"/>
            </a:schemeClr>
          </a:lnRef>
          <a:fillRef idx="1">
            <a:schemeClr val="accent4"/>
          </a:fillRef>
          <a:effectRef idx="0">
            <a:schemeClr val="accent4"/>
          </a:effectRef>
          <a:fontRef idx="minor">
            <a:schemeClr val="lt1"/>
          </a:fontRef>
        </p:style>
        <p:txBody>
          <a:bodyPr wrap="square" lIns="63465" tIns="31730" rIns="63465" bIns="31730">
            <a:spAutoFit/>
          </a:bodyPr>
          <a:lstStyle>
            <a:lvl1pPr>
              <a:spcBef>
                <a:spcPct val="20000"/>
              </a:spcBef>
              <a:buFont typeface="Arial" charset="0"/>
              <a:buChar char="•"/>
              <a:defRPr sz="2200">
                <a:solidFill>
                  <a:schemeClr val="tx1"/>
                </a:solidFill>
                <a:latin typeface="Calibri" pitchFamily="34" charset="0"/>
              </a:defRPr>
            </a:lvl1pPr>
            <a:lvl2pPr marL="742950" indent="-285750">
              <a:spcBef>
                <a:spcPct val="20000"/>
              </a:spcBef>
              <a:buFont typeface="Arial" charset="0"/>
              <a:buChar char="–"/>
              <a:defRPr sz="1900">
                <a:solidFill>
                  <a:schemeClr val="tx1"/>
                </a:solidFill>
                <a:latin typeface="Calibri" pitchFamily="34" charset="0"/>
              </a:defRPr>
            </a:lvl2pPr>
            <a:lvl3pPr marL="1143000" indent="-228600">
              <a:spcBef>
                <a:spcPct val="20000"/>
              </a:spcBef>
              <a:buFont typeface="Arial" charset="0"/>
              <a:buChar char="•"/>
              <a:defRPr sz="1700">
                <a:solidFill>
                  <a:schemeClr val="tx1"/>
                </a:solidFill>
                <a:latin typeface="Calibri" pitchFamily="34" charset="0"/>
              </a:defRPr>
            </a:lvl3pPr>
            <a:lvl4pPr marL="1600200" indent="-228600">
              <a:spcBef>
                <a:spcPct val="20000"/>
              </a:spcBef>
              <a:buFont typeface="Arial" charset="0"/>
              <a:buChar char="–"/>
              <a:defRPr sz="1400">
                <a:solidFill>
                  <a:schemeClr val="tx1"/>
                </a:solidFill>
                <a:latin typeface="Calibri" pitchFamily="34" charset="0"/>
              </a:defRPr>
            </a:lvl4pPr>
            <a:lvl5pPr marL="2057400" indent="-228600">
              <a:spcBef>
                <a:spcPct val="20000"/>
              </a:spcBef>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1400">
                <a:solidFill>
                  <a:schemeClr val="tx1"/>
                </a:solidFill>
                <a:latin typeface="Calibri" pitchFamily="34" charset="0"/>
              </a:defRPr>
            </a:lvl9pPr>
          </a:lstStyle>
          <a:p>
            <a:pPr algn="r" eaLnBrk="1" hangingPunct="1">
              <a:spcBef>
                <a:spcPct val="0"/>
              </a:spcBef>
              <a:buFontTx/>
              <a:buNone/>
            </a:pPr>
            <a:r>
              <a:rPr lang="en-US" altLang="en-US" sz="3500" b="1" dirty="0" smtClean="0">
                <a:solidFill>
                  <a:schemeClr val="bg1"/>
                </a:solidFill>
              </a:rPr>
              <a:t>Soon after students evaluate &amp; select  the location in the </a:t>
            </a:r>
            <a:r>
              <a:rPr lang="en-US" altLang="en-US" sz="3500" b="1" i="1" dirty="0" smtClean="0">
                <a:solidFill>
                  <a:schemeClr val="bg1"/>
                </a:solidFill>
              </a:rPr>
              <a:t>Home Sweet Home </a:t>
            </a:r>
            <a:r>
              <a:rPr lang="en-US" altLang="en-US" sz="3500" b="1" dirty="0" smtClean="0">
                <a:solidFill>
                  <a:schemeClr val="bg1"/>
                </a:solidFill>
              </a:rPr>
              <a:t>lesson, the garden can be built.</a:t>
            </a:r>
            <a:endParaRPr lang="en-US" altLang="en-US" sz="3500" b="1" dirty="0">
              <a:solidFill>
                <a:schemeClr val="bg1"/>
              </a:solidFill>
            </a:endParaRPr>
          </a:p>
        </p:txBody>
      </p:sp>
    </p:spTree>
    <p:extLst>
      <p:ext uri="{BB962C8B-B14F-4D97-AF65-F5344CB8AC3E}">
        <p14:creationId xmlns:p14="http://schemas.microsoft.com/office/powerpoint/2010/main" val="180073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50"/>
                                        <p:tgtEl>
                                          <p:spTgt spid="4"/>
                                        </p:tgtEl>
                                      </p:cBhvr>
                                    </p:animEffect>
                                    <p:anim calcmode="lin" valueType="num">
                                      <p:cBhvr>
                                        <p:cTn id="11" dur="250" fill="hold"/>
                                        <p:tgtEl>
                                          <p:spTgt spid="4"/>
                                        </p:tgtEl>
                                        <p:attrNameLst>
                                          <p:attrName>ppt_x</p:attrName>
                                        </p:attrNameLst>
                                      </p:cBhvr>
                                      <p:tavLst>
                                        <p:tav tm="0">
                                          <p:val>
                                            <p:strVal val="#ppt_x"/>
                                          </p:val>
                                        </p:tav>
                                        <p:tav tm="100000">
                                          <p:val>
                                            <p:strVal val="#ppt_x"/>
                                          </p:val>
                                        </p:tav>
                                      </p:tavLst>
                                    </p:anim>
                                    <p:anim calcmode="lin" valueType="num">
                                      <p:cBhvr>
                                        <p:cTn id="12"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99330"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6113" y="0"/>
            <a:ext cx="7334250" cy="668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1" name="Picture 4" descr="texas grow eat go logo learn and.jpg"/>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04005" y="3646941"/>
            <a:ext cx="2201863" cy="321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blue-balloons.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706063" flipH="1">
            <a:off x="6526610" y="-2079625"/>
            <a:ext cx="1321594"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3"/>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795236">
            <a:off x="6310313" y="-2727723"/>
            <a:ext cx="2012950" cy="193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purple-balloon.jp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51135">
            <a:off x="7894667" y="-3076575"/>
            <a:ext cx="2270125" cy="1821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1602"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rot="21066122">
            <a:off x="-1585" y="600075"/>
            <a:ext cx="6045201" cy="57900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6" descr="balloon hot potato kids.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rot="523907">
            <a:off x="4159250" y="3370660"/>
            <a:ext cx="4889500" cy="335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0514397"/>
      </p:ext>
    </p:extLst>
  </p:cSld>
  <p:clrMapOvr>
    <a:masterClrMapping/>
  </p:clrMapOvr>
  <p:transition>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1602"/>
                                        </p:tgtEl>
                                        <p:attrNameLst>
                                          <p:attrName>style.visibility</p:attrName>
                                        </p:attrNameLst>
                                      </p:cBhvr>
                                      <p:to>
                                        <p:strVal val="visible"/>
                                      </p:to>
                                    </p:set>
                                    <p:anim calcmode="lin" valueType="num">
                                      <p:cBhvr additive="base">
                                        <p:cTn id="7" dur="500" fill="hold"/>
                                        <p:tgtEl>
                                          <p:spTgt spid="281602"/>
                                        </p:tgtEl>
                                        <p:attrNameLst>
                                          <p:attrName>ppt_x</p:attrName>
                                        </p:attrNameLst>
                                      </p:cBhvr>
                                      <p:tavLst>
                                        <p:tav tm="0">
                                          <p:val>
                                            <p:strVal val="#ppt_x"/>
                                          </p:val>
                                        </p:tav>
                                        <p:tav tm="100000">
                                          <p:val>
                                            <p:strVal val="#ppt_x"/>
                                          </p:val>
                                        </p:tav>
                                      </p:tavLst>
                                    </p:anim>
                                    <p:anim calcmode="lin" valueType="num">
                                      <p:cBhvr additive="base">
                                        <p:cTn id="8" dur="500" fill="hold"/>
                                        <p:tgtEl>
                                          <p:spTgt spid="28160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ppt_x"/>
                                          </p:val>
                                        </p:tav>
                                        <p:tav tm="100000">
                                          <p:val>
                                            <p:strVal val="#ppt_x"/>
                                          </p:val>
                                        </p:tav>
                                      </p:tavLst>
                                    </p:anim>
                                    <p:anim calcmode="lin" valueType="num">
                                      <p:cBhvr additive="base">
                                        <p:cTn id="14" dur="1000" fill="hold"/>
                                        <p:tgtEl>
                                          <p:spTgt spid="10"/>
                                        </p:tgtEl>
                                        <p:attrNameLst>
                                          <p:attrName>ppt_y</p:attrName>
                                        </p:attrNameLst>
                                      </p:cBhvr>
                                      <p:tavLst>
                                        <p:tav tm="0">
                                          <p:val>
                                            <p:strVal val="1+#ppt_h/2"/>
                                          </p:val>
                                        </p:tav>
                                        <p:tav tm="100000">
                                          <p:val>
                                            <p:strVal val="#ppt_y"/>
                                          </p:val>
                                        </p:tav>
                                      </p:tavLst>
                                    </p:anim>
                                  </p:childTnLst>
                                </p:cTn>
                              </p:par>
                              <p:par>
                                <p:cTn id="15" presetID="37"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900" decel="100000" fill="hold"/>
                                        <p:tgtEl>
                                          <p:spTgt spid="12"/>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000" fill="hold"/>
                                        <p:tgtEl>
                                          <p:spTgt spid="9"/>
                                        </p:tgtEl>
                                        <p:attrNameLst>
                                          <p:attrName>ppt_x</p:attrName>
                                        </p:attrNameLst>
                                      </p:cBhvr>
                                      <p:tavLst>
                                        <p:tav tm="0">
                                          <p:val>
                                            <p:strVal val="#ppt_x"/>
                                          </p:val>
                                        </p:tav>
                                        <p:tav tm="100000">
                                          <p:val>
                                            <p:strVal val="#ppt_x"/>
                                          </p:val>
                                        </p:tav>
                                      </p:tavLst>
                                    </p:anim>
                                    <p:anim calcmode="lin" valueType="num">
                                      <p:cBhvr additive="base">
                                        <p:cTn id="24"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01378"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0988" y="7"/>
            <a:ext cx="7985126" cy="709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1379" name="Picture 4" descr="texas grow eat go logo learn and.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04005" y="3646941"/>
            <a:ext cx="2201863" cy="321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48350" y="1314450"/>
            <a:ext cx="32512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89887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97284"/>
                                        </p:tgtEl>
                                        <p:attrNameLst>
                                          <p:attrName>style.visibility</p:attrName>
                                        </p:attrNameLst>
                                      </p:cBhvr>
                                      <p:to>
                                        <p:strVal val="visible"/>
                                      </p:to>
                                    </p:set>
                                    <p:animEffect transition="in" filter="fade">
                                      <p:cBhvr>
                                        <p:cTn id="7" dur="250"/>
                                        <p:tgtEl>
                                          <p:spTgt spid="97284"/>
                                        </p:tgtEl>
                                      </p:cBhvr>
                                    </p:animEffect>
                                    <p:anim calcmode="lin" valueType="num">
                                      <p:cBhvr>
                                        <p:cTn id="8" dur="250" fill="hold"/>
                                        <p:tgtEl>
                                          <p:spTgt spid="97284"/>
                                        </p:tgtEl>
                                        <p:attrNameLst>
                                          <p:attrName>ppt_x</p:attrName>
                                        </p:attrNameLst>
                                      </p:cBhvr>
                                      <p:tavLst>
                                        <p:tav tm="0">
                                          <p:val>
                                            <p:strVal val="#ppt_x"/>
                                          </p:val>
                                        </p:tav>
                                        <p:tav tm="100000">
                                          <p:val>
                                            <p:strVal val="#ppt_x"/>
                                          </p:val>
                                        </p:tav>
                                      </p:tavLst>
                                    </p:anim>
                                    <p:anim calcmode="lin" valueType="num">
                                      <p:cBhvr>
                                        <p:cTn id="9" dur="250" fill="hold"/>
                                        <p:tgtEl>
                                          <p:spTgt spid="972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860"/>
            <a:ext cx="7086600" cy="6875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27" name="Picture 4" descr="texas grow eat go logo learn and.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04005" y="3646941"/>
            <a:ext cx="2201863" cy="321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16896">
            <a:off x="5719792" y="44054"/>
            <a:ext cx="3419475" cy="343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2558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4823"/>
                                        </p:tgtEl>
                                        <p:attrNameLst>
                                          <p:attrName>style.visibility</p:attrName>
                                        </p:attrNameLst>
                                      </p:cBhvr>
                                      <p:to>
                                        <p:strVal val="visible"/>
                                      </p:to>
                                    </p:set>
                                    <p:anim calcmode="lin" valueType="num">
                                      <p:cBhvr>
                                        <p:cTn id="7" dur="500" fill="hold"/>
                                        <p:tgtEl>
                                          <p:spTgt spid="34823"/>
                                        </p:tgtEl>
                                        <p:attrNameLst>
                                          <p:attrName>ppt_w</p:attrName>
                                        </p:attrNameLst>
                                      </p:cBhvr>
                                      <p:tavLst>
                                        <p:tav tm="0">
                                          <p:val>
                                            <p:fltVal val="0"/>
                                          </p:val>
                                        </p:tav>
                                        <p:tav tm="100000">
                                          <p:val>
                                            <p:strVal val="#ppt_w"/>
                                          </p:val>
                                        </p:tav>
                                      </p:tavLst>
                                    </p:anim>
                                    <p:anim calcmode="lin" valueType="num">
                                      <p:cBhvr>
                                        <p:cTn id="8" dur="500" fill="hold"/>
                                        <p:tgtEl>
                                          <p:spTgt spid="34823"/>
                                        </p:tgtEl>
                                        <p:attrNameLst>
                                          <p:attrName>ppt_h</p:attrName>
                                        </p:attrNameLst>
                                      </p:cBhvr>
                                      <p:tavLst>
                                        <p:tav tm="0">
                                          <p:val>
                                            <p:fltVal val="0"/>
                                          </p:val>
                                        </p:tav>
                                        <p:tav tm="100000">
                                          <p:val>
                                            <p:strVal val="#ppt_h"/>
                                          </p:val>
                                        </p:tav>
                                      </p:tavLst>
                                    </p:anim>
                                    <p:anim calcmode="lin" valueType="num">
                                      <p:cBhvr>
                                        <p:cTn id="9" dur="500" fill="hold"/>
                                        <p:tgtEl>
                                          <p:spTgt spid="34823"/>
                                        </p:tgtEl>
                                        <p:attrNameLst>
                                          <p:attrName>style.rotation</p:attrName>
                                        </p:attrNameLst>
                                      </p:cBhvr>
                                      <p:tavLst>
                                        <p:tav tm="0">
                                          <p:val>
                                            <p:fltVal val="360"/>
                                          </p:val>
                                        </p:tav>
                                        <p:tav tm="100000">
                                          <p:val>
                                            <p:fltVal val="0"/>
                                          </p:val>
                                        </p:tav>
                                      </p:tavLst>
                                    </p:anim>
                                    <p:animEffect transition="in" filter="fade">
                                      <p:cBhvr>
                                        <p:cTn id="10" dur="500"/>
                                        <p:tgtEl>
                                          <p:spTgt spid="34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1"/>
            <a:ext cx="9144000" cy="6881813"/>
          </a:xfrm>
          <a:prstGeom prst="rect">
            <a:avLst/>
          </a:prstGeom>
        </p:spPr>
      </p:pic>
      <p:sp>
        <p:nvSpPr>
          <p:cNvPr id="2" name="Title 1"/>
          <p:cNvSpPr>
            <a:spLocks noGrp="1"/>
          </p:cNvSpPr>
          <p:nvPr>
            <p:ph type="title"/>
          </p:nvPr>
        </p:nvSpPr>
        <p:spPr>
          <a:xfrm>
            <a:off x="3962400" y="304800"/>
            <a:ext cx="8229600" cy="1143000"/>
          </a:xfrm>
        </p:spPr>
        <p:txBody>
          <a:bodyPr>
            <a:normAutofit fontScale="90000"/>
          </a:bodyPr>
          <a:lstStyle/>
          <a:p>
            <a:pPr algn="l"/>
            <a:r>
              <a:rPr lang="en-US" dirty="0" smtClean="0">
                <a:solidFill>
                  <a:srgbClr val="009900"/>
                </a:solidFill>
                <a:latin typeface="Love Ya Like A Sister" panose="02000000000000000000" pitchFamily="2" charset="0"/>
              </a:rPr>
              <a:t>Starting</a:t>
            </a:r>
            <a:br>
              <a:rPr lang="en-US" dirty="0" smtClean="0">
                <a:solidFill>
                  <a:srgbClr val="009900"/>
                </a:solidFill>
                <a:latin typeface="Love Ya Like A Sister" panose="02000000000000000000" pitchFamily="2" charset="0"/>
              </a:rPr>
            </a:br>
            <a:r>
              <a:rPr lang="en-US" dirty="0" smtClean="0">
                <a:solidFill>
                  <a:srgbClr val="009900"/>
                </a:solidFill>
                <a:latin typeface="Love Ya Like A Sister" panose="02000000000000000000" pitchFamily="2" charset="0"/>
              </a:rPr>
              <a:t>School Gardens</a:t>
            </a:r>
            <a:endParaRPr lang="en-US" dirty="0">
              <a:solidFill>
                <a:srgbClr val="009900"/>
              </a:solidFill>
              <a:latin typeface="Love Ya Like A Sister" panose="02000000000000000000" pitchFamily="2" charset="0"/>
            </a:endParaRPr>
          </a:p>
        </p:txBody>
      </p:sp>
      <p:pic>
        <p:nvPicPr>
          <p:cNvPr id="5" name="Picture 2" descr="C:\Users\Agent\AppData\Local\Microsoft\Windows\Temporary Internet Files\Content.Outlook\XQTOF95J\SJE planting day.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81004" y="2363743"/>
            <a:ext cx="3428998" cy="2940069"/>
          </a:xfrm>
          <a:prstGeom prst="rect">
            <a:avLst/>
          </a:prstGeom>
          <a:ln w="57150" cap="sq">
            <a:solidFill>
              <a:srgbClr val="0099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3406004" y="2156621"/>
            <a:ext cx="4701621" cy="3588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246178">
            <a:off x="123526" y="262460"/>
            <a:ext cx="3447011" cy="158625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17967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55319" y="611581"/>
            <a:ext cx="8229600" cy="949911"/>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L="0" marR="0" lvl="0" indent="0" algn="ctr" defTabSz="914400" rtl="0" eaLnBrk="1" fontAlgn="auto" latinLnBrk="0" hangingPunct="1">
              <a:lnSpc>
                <a:spcPts val="5800"/>
              </a:lnSpc>
              <a:spcBef>
                <a:spcPct val="0"/>
              </a:spcBef>
              <a:spcAft>
                <a:spcPts val="0"/>
              </a:spcAft>
              <a:buClrTx/>
              <a:buSzTx/>
              <a:buFontTx/>
              <a:buNone/>
              <a:tabLst/>
              <a:defRPr/>
            </a:pPr>
            <a:r>
              <a:rPr kumimoji="0" lang="en-US" sz="7200" b="1" i="0" u="none" strike="noStrike" kern="1200" cap="none" spc="0" normalizeH="0" baseline="0" noProof="0" dirty="0" smtClean="0">
                <a:ln>
                  <a:noFill/>
                </a:ln>
                <a:solidFill>
                  <a:srgbClr val="009900"/>
                </a:solidFill>
                <a:effectLst>
                  <a:outerShdw blurRad="63500" dist="38100" dir="5400000" algn="t" rotWithShape="0">
                    <a:prstClr val="black">
                      <a:alpha val="25000"/>
                    </a:prstClr>
                  </a:outerShdw>
                </a:effectLst>
                <a:uLnTx/>
                <a:uFillTx/>
                <a:latin typeface="+mj-lt"/>
                <a:ea typeface="+mj-ea"/>
                <a:cs typeface="+mj-cs"/>
              </a:rPr>
              <a:t>Why Health Matters</a:t>
            </a:r>
            <a:endParaRPr kumimoji="0" lang="en-US" sz="7200" b="1" i="0" u="none" strike="noStrike" kern="1200" cap="none" spc="0" normalizeH="0" baseline="0" noProof="0" dirty="0">
              <a:ln>
                <a:noFill/>
              </a:ln>
              <a:solidFill>
                <a:srgbClr val="009900"/>
              </a:solidFill>
              <a:effectLst>
                <a:outerShdw blurRad="63500" dist="38100" dir="5400000" algn="t" rotWithShape="0">
                  <a:prstClr val="black">
                    <a:alpha val="25000"/>
                  </a:prstClr>
                </a:outerShdw>
              </a:effectLst>
              <a:uLnTx/>
              <a:uFillTx/>
              <a:latin typeface="+mj-lt"/>
              <a:ea typeface="+mj-ea"/>
              <a:cs typeface="+mj-cs"/>
            </a:endParaRPr>
          </a:p>
        </p:txBody>
      </p:sp>
      <p:sp>
        <p:nvSpPr>
          <p:cNvPr id="5" name="Content Placeholder 5"/>
          <p:cNvSpPr txBox="1">
            <a:spLocks/>
          </p:cNvSpPr>
          <p:nvPr/>
        </p:nvSpPr>
        <p:spPr>
          <a:xfrm>
            <a:off x="244835" y="1447800"/>
            <a:ext cx="4041648" cy="45262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rgbClr val="0066CC"/>
              </a:solidFill>
              <a:effectLst/>
              <a:uLnTx/>
              <a:uFillTx/>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0066CC"/>
                </a:solidFill>
                <a:effectLst/>
                <a:uLnTx/>
                <a:uFillTx/>
                <a:ea typeface="+mn-ea"/>
                <a:cs typeface="+mn-cs"/>
              </a:rPr>
              <a:t>Healthy kids are in school &amp; in class.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0066CC"/>
                </a:solidFill>
                <a:effectLst/>
                <a:uLnTx/>
                <a:uFillTx/>
                <a:ea typeface="+mn-ea"/>
                <a:cs typeface="+mn-cs"/>
              </a:rPr>
              <a:t>Healthy kids are</a:t>
            </a:r>
            <a:r>
              <a:rPr lang="en-US" dirty="0">
                <a:solidFill>
                  <a:srgbClr val="0066CC"/>
                </a:solidFill>
              </a:rPr>
              <a:t> </a:t>
            </a:r>
            <a:r>
              <a:rPr kumimoji="0" lang="en-US" sz="2400" b="0" i="0" u="none" strike="noStrike" kern="1200" cap="none" spc="0" normalizeH="0" baseline="0" noProof="0" dirty="0" smtClean="0">
                <a:ln>
                  <a:noFill/>
                </a:ln>
                <a:solidFill>
                  <a:srgbClr val="0066CC"/>
                </a:solidFill>
                <a:effectLst/>
                <a:uLnTx/>
                <a:uFillTx/>
                <a:ea typeface="+mn-ea"/>
                <a:cs typeface="+mn-cs"/>
              </a:rPr>
              <a:t>ready to learn.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0066CC"/>
                </a:solidFill>
                <a:effectLst/>
                <a:uLnTx/>
                <a:uFillTx/>
                <a:ea typeface="+mn-ea"/>
                <a:cs typeface="+mn-cs"/>
              </a:rPr>
              <a:t>Healthy teachers are at school with energy.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0066CC"/>
                </a:solidFill>
                <a:effectLst/>
                <a:uLnTx/>
                <a:uFillTx/>
                <a:ea typeface="+mn-ea"/>
                <a:cs typeface="+mn-cs"/>
              </a:rPr>
              <a:t>Healthy administrators and staff are engaged.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ysClr val="windowText" lastClr="000000">
                  <a:lumMod val="50000"/>
                  <a:lumOff val="50000"/>
                </a:sysClr>
              </a:solidFill>
              <a:effectLst/>
              <a:uLnTx/>
              <a:uFillTx/>
              <a:latin typeface="Century Gothic"/>
              <a:ea typeface="+mn-ea"/>
              <a:cs typeface="+mn-cs"/>
            </a:endParaRPr>
          </a:p>
        </p:txBody>
      </p:sp>
      <p:sp>
        <p:nvSpPr>
          <p:cNvPr id="6" name="Content Placeholder 4"/>
          <p:cNvSpPr txBox="1">
            <a:spLocks/>
          </p:cNvSpPr>
          <p:nvPr/>
        </p:nvSpPr>
        <p:spPr>
          <a:xfrm>
            <a:off x="4343400" y="1447800"/>
            <a:ext cx="4038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rgbClr val="0066CC"/>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0066CC"/>
                </a:solidFill>
                <a:effectLst/>
                <a:uLnTx/>
                <a:uFillTx/>
                <a:latin typeface="+mn-lt"/>
                <a:ea typeface="+mn-ea"/>
                <a:cs typeface="+mn-cs"/>
              </a:rPr>
              <a:t>Healthy parents are at work or home –involved.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rgbClr val="F47E1C"/>
                </a:solidFill>
                <a:effectLst/>
                <a:uLnTx/>
                <a:uFillTx/>
                <a:latin typeface="+mn-lt"/>
                <a:ea typeface="+mn-ea"/>
                <a:cs typeface="+mn-cs"/>
              </a:rPr>
              <a:t>Healthy people have a higher quality of life.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rgbClr val="F47E1C"/>
                </a:solidFill>
                <a:effectLst/>
                <a:uLnTx/>
                <a:uFillTx/>
                <a:latin typeface="+mn-lt"/>
                <a:ea typeface="+mn-ea"/>
                <a:cs typeface="+mn-cs"/>
              </a:rPr>
              <a:t>Healthy people need  fewer health resources.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rgbClr val="F47E1C"/>
                </a:solidFill>
                <a:effectLst/>
                <a:uLnTx/>
                <a:uFillTx/>
                <a:latin typeface="+mn-lt"/>
                <a:ea typeface="+mn-ea"/>
                <a:cs typeface="+mn-cs"/>
              </a:rPr>
              <a:t>Healthy communities are desirable places to live and work.</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0066CC"/>
              </a:solidFill>
              <a:effectLst/>
              <a:uLnTx/>
              <a:uFillTx/>
              <a:latin typeface="+mn-lt"/>
              <a:ea typeface="+mn-ea"/>
              <a:cs typeface="+mn-cs"/>
            </a:endParaRPr>
          </a:p>
        </p:txBody>
      </p:sp>
      <p:pic>
        <p:nvPicPr>
          <p:cNvPr id="8"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09825" y="6372225"/>
            <a:ext cx="620042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7612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sp>
        <p:nvSpPr>
          <p:cNvPr id="6" name="Title 1"/>
          <p:cNvSpPr txBox="1">
            <a:spLocks/>
          </p:cNvSpPr>
          <p:nvPr/>
        </p:nvSpPr>
        <p:spPr bwMode="auto">
          <a:xfrm>
            <a:off x="357370" y="2332597"/>
            <a:ext cx="8745537" cy="97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a:spcBef>
                <a:spcPct val="20000"/>
              </a:spcBef>
              <a:buClr>
                <a:srgbClr val="7F7F7F"/>
              </a:buClr>
              <a:buSzPct val="80000"/>
              <a:buFont typeface="Wingdings" pitchFamily="2" charset="2"/>
              <a:buChar char=""/>
              <a:defRPr sz="2400">
                <a:solidFill>
                  <a:srgbClr val="595959"/>
                </a:solidFill>
                <a:latin typeface="Arial" pitchFamily="34" charset="0"/>
                <a:ea typeface="MS PGothic" pitchFamily="34" charset="-128"/>
              </a:defRPr>
            </a:lvl1pPr>
            <a:lvl2pPr marL="644525" indent="-342900" algn="l">
              <a:spcBef>
                <a:spcPct val="20000"/>
              </a:spcBef>
              <a:buClr>
                <a:srgbClr val="7F7F7F"/>
              </a:buClr>
              <a:buSzPct val="100000"/>
              <a:buFont typeface="Lucida Grande"/>
              <a:buChar char="◉"/>
              <a:defRPr sz="2200">
                <a:solidFill>
                  <a:srgbClr val="595959"/>
                </a:solidFill>
                <a:latin typeface="Arial" pitchFamily="34" charset="0"/>
                <a:ea typeface="MS PGothic" pitchFamily="34" charset="-128"/>
              </a:defRPr>
            </a:lvl2pPr>
            <a:lvl3pPr marL="969963" indent="-342900" algn="l">
              <a:spcBef>
                <a:spcPct val="20000"/>
              </a:spcBef>
              <a:buClr>
                <a:srgbClr val="7F7F7F"/>
              </a:buClr>
              <a:buSzPct val="80000"/>
              <a:buFont typeface="Lucida Grande"/>
              <a:buChar char="◉"/>
              <a:defRPr sz="2000">
                <a:solidFill>
                  <a:srgbClr val="595959"/>
                </a:solidFill>
                <a:latin typeface="Arial" pitchFamily="34" charset="0"/>
                <a:ea typeface="MS PGothic" pitchFamily="34" charset="-128"/>
              </a:defRPr>
            </a:lvl3pPr>
            <a:lvl4pPr marL="1200150" indent="-285750" algn="l">
              <a:spcBef>
                <a:spcPct val="20000"/>
              </a:spcBef>
              <a:buClr>
                <a:srgbClr val="7F7F7F"/>
              </a:buClr>
              <a:buSzPct val="80000"/>
              <a:buFont typeface="Lucida Grande"/>
              <a:buChar char="◉"/>
              <a:defRPr>
                <a:solidFill>
                  <a:srgbClr val="595959"/>
                </a:solidFill>
                <a:latin typeface="Arial" pitchFamily="34" charset="0"/>
                <a:ea typeface="MS PGothic" pitchFamily="34" charset="-128"/>
              </a:defRPr>
            </a:lvl4pPr>
            <a:lvl5pPr marL="1519238" indent="-285750" algn="l">
              <a:spcBef>
                <a:spcPct val="20000"/>
              </a:spcBef>
              <a:buClr>
                <a:srgbClr val="7F7F7F"/>
              </a:buClr>
              <a:buSzPct val="80000"/>
              <a:buFont typeface="Lucida Grande"/>
              <a:buChar char="◉"/>
              <a:defRPr sz="1600">
                <a:solidFill>
                  <a:srgbClr val="595959"/>
                </a:solidFill>
                <a:latin typeface="Arial" pitchFamily="34" charset="0"/>
                <a:ea typeface="MS PGothic" pitchFamily="34" charset="-128"/>
              </a:defRPr>
            </a:lvl5pPr>
            <a:lvl6pPr marL="1976438" indent="-285750" eaLnBrk="0" fontAlgn="base" hangingPunct="0">
              <a:spcBef>
                <a:spcPct val="20000"/>
              </a:spcBef>
              <a:spcAft>
                <a:spcPct val="0"/>
              </a:spcAft>
              <a:buClr>
                <a:srgbClr val="7F7F7F"/>
              </a:buClr>
              <a:buSzPct val="80000"/>
              <a:buFont typeface="Lucida Grande"/>
              <a:buChar char="◉"/>
              <a:defRPr sz="1600">
                <a:solidFill>
                  <a:srgbClr val="595959"/>
                </a:solidFill>
                <a:latin typeface="Arial" pitchFamily="34" charset="0"/>
                <a:ea typeface="MS PGothic" pitchFamily="34" charset="-128"/>
              </a:defRPr>
            </a:lvl6pPr>
            <a:lvl7pPr marL="2433638" indent="-285750" eaLnBrk="0" fontAlgn="base" hangingPunct="0">
              <a:spcBef>
                <a:spcPct val="20000"/>
              </a:spcBef>
              <a:spcAft>
                <a:spcPct val="0"/>
              </a:spcAft>
              <a:buClr>
                <a:srgbClr val="7F7F7F"/>
              </a:buClr>
              <a:buSzPct val="80000"/>
              <a:buFont typeface="Lucida Grande"/>
              <a:buChar char="◉"/>
              <a:defRPr sz="1600">
                <a:solidFill>
                  <a:srgbClr val="595959"/>
                </a:solidFill>
                <a:latin typeface="Arial" pitchFamily="34" charset="0"/>
                <a:ea typeface="MS PGothic" pitchFamily="34" charset="-128"/>
              </a:defRPr>
            </a:lvl7pPr>
            <a:lvl8pPr marL="2890838" indent="-285750" eaLnBrk="0" fontAlgn="base" hangingPunct="0">
              <a:spcBef>
                <a:spcPct val="20000"/>
              </a:spcBef>
              <a:spcAft>
                <a:spcPct val="0"/>
              </a:spcAft>
              <a:buClr>
                <a:srgbClr val="7F7F7F"/>
              </a:buClr>
              <a:buSzPct val="80000"/>
              <a:buFont typeface="Lucida Grande"/>
              <a:buChar char="◉"/>
              <a:defRPr sz="1600">
                <a:solidFill>
                  <a:srgbClr val="595959"/>
                </a:solidFill>
                <a:latin typeface="Arial" pitchFamily="34" charset="0"/>
                <a:ea typeface="MS PGothic" pitchFamily="34" charset="-128"/>
              </a:defRPr>
            </a:lvl8pPr>
            <a:lvl9pPr marL="3348038" indent="-285750" eaLnBrk="0" fontAlgn="base" hangingPunct="0">
              <a:spcBef>
                <a:spcPct val="20000"/>
              </a:spcBef>
              <a:spcAft>
                <a:spcPct val="0"/>
              </a:spcAft>
              <a:buClr>
                <a:srgbClr val="7F7F7F"/>
              </a:buClr>
              <a:buSzPct val="80000"/>
              <a:buFont typeface="Lucida Grande"/>
              <a:buChar char="◉"/>
              <a:defRPr sz="1600">
                <a:solidFill>
                  <a:srgbClr val="595959"/>
                </a:solidFill>
                <a:latin typeface="Arial" pitchFamily="34" charset="0"/>
                <a:ea typeface="MS PGothic" pitchFamily="34" charset="-128"/>
              </a:defRPr>
            </a:lvl9pPr>
          </a:lstStyle>
          <a:p>
            <a:pPr>
              <a:spcBef>
                <a:spcPct val="0"/>
              </a:spcBef>
              <a:buClrTx/>
              <a:buSzTx/>
              <a:buFontTx/>
              <a:buNone/>
            </a:pPr>
            <a:r>
              <a:rPr lang="en-US" altLang="en-US" sz="3600" dirty="0">
                <a:solidFill>
                  <a:srgbClr val="339933"/>
                </a:solidFill>
                <a:latin typeface="Love Ya Like A Sister" pitchFamily="2" charset="0"/>
              </a:rPr>
              <a:t>Primary constraints &amp;</a:t>
            </a:r>
            <a:br>
              <a:rPr lang="en-US" altLang="en-US" sz="3600" dirty="0">
                <a:solidFill>
                  <a:srgbClr val="339933"/>
                </a:solidFill>
                <a:latin typeface="Love Ya Like A Sister" pitchFamily="2" charset="0"/>
              </a:rPr>
            </a:br>
            <a:r>
              <a:rPr lang="en-US" altLang="en-US" sz="3600" dirty="0">
                <a:solidFill>
                  <a:srgbClr val="339933"/>
                </a:solidFill>
                <a:latin typeface="Love Ya Like A Sister" pitchFamily="2" charset="0"/>
              </a:rPr>
              <a:t>stressors of our teachers</a:t>
            </a:r>
          </a:p>
        </p:txBody>
      </p:sp>
      <p:pic>
        <p:nvPicPr>
          <p:cNvPr id="49157" name="Picture 4" descr="texas grow eat go logo learn an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75491" y="4514850"/>
            <a:ext cx="195738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txBox="1">
            <a:spLocks/>
          </p:cNvSpPr>
          <p:nvPr/>
        </p:nvSpPr>
        <p:spPr bwMode="auto">
          <a:xfrm>
            <a:off x="762028" y="3302900"/>
            <a:ext cx="9840913"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a:spcBef>
                <a:spcPct val="20000"/>
              </a:spcBef>
              <a:buClr>
                <a:srgbClr val="7F7F7F"/>
              </a:buClr>
              <a:buSzPct val="80000"/>
              <a:buFont typeface="Wingdings" pitchFamily="2" charset="2"/>
              <a:buChar char=""/>
              <a:defRPr sz="2400">
                <a:solidFill>
                  <a:srgbClr val="595959"/>
                </a:solidFill>
                <a:latin typeface="Arial" pitchFamily="34" charset="0"/>
                <a:ea typeface="MS PGothic" pitchFamily="34" charset="-128"/>
              </a:defRPr>
            </a:lvl1pPr>
            <a:lvl2pPr marL="644525" indent="-342900" algn="l">
              <a:spcBef>
                <a:spcPct val="20000"/>
              </a:spcBef>
              <a:buClr>
                <a:srgbClr val="7F7F7F"/>
              </a:buClr>
              <a:buSzPct val="100000"/>
              <a:buFont typeface="Lucida Grande"/>
              <a:buChar char="◉"/>
              <a:defRPr sz="2200">
                <a:solidFill>
                  <a:srgbClr val="595959"/>
                </a:solidFill>
                <a:latin typeface="Arial" pitchFamily="34" charset="0"/>
                <a:ea typeface="MS PGothic" pitchFamily="34" charset="-128"/>
              </a:defRPr>
            </a:lvl2pPr>
            <a:lvl3pPr marL="969963" indent="-342900" algn="l">
              <a:spcBef>
                <a:spcPct val="20000"/>
              </a:spcBef>
              <a:buClr>
                <a:srgbClr val="7F7F7F"/>
              </a:buClr>
              <a:buSzPct val="80000"/>
              <a:buFont typeface="Lucida Grande"/>
              <a:buChar char="◉"/>
              <a:defRPr sz="2000">
                <a:solidFill>
                  <a:srgbClr val="595959"/>
                </a:solidFill>
                <a:latin typeface="Arial" pitchFamily="34" charset="0"/>
                <a:ea typeface="MS PGothic" pitchFamily="34" charset="-128"/>
              </a:defRPr>
            </a:lvl3pPr>
            <a:lvl4pPr marL="1200150" indent="-285750" algn="l">
              <a:spcBef>
                <a:spcPct val="20000"/>
              </a:spcBef>
              <a:buClr>
                <a:srgbClr val="7F7F7F"/>
              </a:buClr>
              <a:buSzPct val="80000"/>
              <a:buFont typeface="Lucida Grande"/>
              <a:buChar char="◉"/>
              <a:defRPr>
                <a:solidFill>
                  <a:srgbClr val="595959"/>
                </a:solidFill>
                <a:latin typeface="Arial" pitchFamily="34" charset="0"/>
                <a:ea typeface="MS PGothic" pitchFamily="34" charset="-128"/>
              </a:defRPr>
            </a:lvl4pPr>
            <a:lvl5pPr marL="1519238" indent="-285750" algn="l">
              <a:spcBef>
                <a:spcPct val="20000"/>
              </a:spcBef>
              <a:buClr>
                <a:srgbClr val="7F7F7F"/>
              </a:buClr>
              <a:buSzPct val="80000"/>
              <a:buFont typeface="Lucida Grande"/>
              <a:buChar char="◉"/>
              <a:defRPr sz="1600">
                <a:solidFill>
                  <a:srgbClr val="595959"/>
                </a:solidFill>
                <a:latin typeface="Arial" pitchFamily="34" charset="0"/>
                <a:ea typeface="MS PGothic" pitchFamily="34" charset="-128"/>
              </a:defRPr>
            </a:lvl5pPr>
            <a:lvl6pPr marL="1976438" indent="-285750" eaLnBrk="0" fontAlgn="base" hangingPunct="0">
              <a:spcBef>
                <a:spcPct val="20000"/>
              </a:spcBef>
              <a:spcAft>
                <a:spcPct val="0"/>
              </a:spcAft>
              <a:buClr>
                <a:srgbClr val="7F7F7F"/>
              </a:buClr>
              <a:buSzPct val="80000"/>
              <a:buFont typeface="Lucida Grande"/>
              <a:buChar char="◉"/>
              <a:defRPr sz="1600">
                <a:solidFill>
                  <a:srgbClr val="595959"/>
                </a:solidFill>
                <a:latin typeface="Arial" pitchFamily="34" charset="0"/>
                <a:ea typeface="MS PGothic" pitchFamily="34" charset="-128"/>
              </a:defRPr>
            </a:lvl6pPr>
            <a:lvl7pPr marL="2433638" indent="-285750" eaLnBrk="0" fontAlgn="base" hangingPunct="0">
              <a:spcBef>
                <a:spcPct val="20000"/>
              </a:spcBef>
              <a:spcAft>
                <a:spcPct val="0"/>
              </a:spcAft>
              <a:buClr>
                <a:srgbClr val="7F7F7F"/>
              </a:buClr>
              <a:buSzPct val="80000"/>
              <a:buFont typeface="Lucida Grande"/>
              <a:buChar char="◉"/>
              <a:defRPr sz="1600">
                <a:solidFill>
                  <a:srgbClr val="595959"/>
                </a:solidFill>
                <a:latin typeface="Arial" pitchFamily="34" charset="0"/>
                <a:ea typeface="MS PGothic" pitchFamily="34" charset="-128"/>
              </a:defRPr>
            </a:lvl7pPr>
            <a:lvl8pPr marL="2890838" indent="-285750" eaLnBrk="0" fontAlgn="base" hangingPunct="0">
              <a:spcBef>
                <a:spcPct val="20000"/>
              </a:spcBef>
              <a:spcAft>
                <a:spcPct val="0"/>
              </a:spcAft>
              <a:buClr>
                <a:srgbClr val="7F7F7F"/>
              </a:buClr>
              <a:buSzPct val="80000"/>
              <a:buFont typeface="Lucida Grande"/>
              <a:buChar char="◉"/>
              <a:defRPr sz="1600">
                <a:solidFill>
                  <a:srgbClr val="595959"/>
                </a:solidFill>
                <a:latin typeface="Arial" pitchFamily="34" charset="0"/>
                <a:ea typeface="MS PGothic" pitchFamily="34" charset="-128"/>
              </a:defRPr>
            </a:lvl8pPr>
            <a:lvl9pPr marL="3348038" indent="-285750" eaLnBrk="0" fontAlgn="base" hangingPunct="0">
              <a:spcBef>
                <a:spcPct val="20000"/>
              </a:spcBef>
              <a:spcAft>
                <a:spcPct val="0"/>
              </a:spcAft>
              <a:buClr>
                <a:srgbClr val="7F7F7F"/>
              </a:buClr>
              <a:buSzPct val="80000"/>
              <a:buFont typeface="Lucida Grande"/>
              <a:buChar char="◉"/>
              <a:defRPr sz="1600">
                <a:solidFill>
                  <a:srgbClr val="595959"/>
                </a:solidFill>
                <a:latin typeface="Arial" pitchFamily="34" charset="0"/>
                <a:ea typeface="MS PGothic" pitchFamily="34" charset="-128"/>
              </a:defRPr>
            </a:lvl9pPr>
          </a:lstStyle>
          <a:p>
            <a:pPr>
              <a:buClr>
                <a:srgbClr val="FF6600"/>
              </a:buClr>
              <a:buSzPct val="100000"/>
              <a:buFont typeface="Wingdings" pitchFamily="2" charset="2"/>
              <a:buChar char="§"/>
            </a:pPr>
            <a:r>
              <a:rPr lang="en-US" altLang="en-US" sz="3800" b="1" dirty="0">
                <a:solidFill>
                  <a:srgbClr val="7030A0"/>
                </a:solidFill>
                <a:latin typeface="Calibri" pitchFamily="34" charset="0"/>
              </a:rPr>
              <a:t>Time &amp; testing</a:t>
            </a:r>
          </a:p>
          <a:p>
            <a:pPr>
              <a:buClr>
                <a:srgbClr val="FF6600"/>
              </a:buClr>
              <a:buSzPct val="100000"/>
              <a:buFont typeface="Wingdings" pitchFamily="2" charset="2"/>
              <a:buChar char="§"/>
            </a:pPr>
            <a:r>
              <a:rPr lang="en-US" altLang="en-US" sz="3200" dirty="0">
                <a:solidFill>
                  <a:srgbClr val="7030A0"/>
                </a:solidFill>
                <a:latin typeface="Calibri" pitchFamily="34" charset="0"/>
              </a:rPr>
              <a:t>Many others… </a:t>
            </a:r>
            <a:r>
              <a:rPr lang="en-US" altLang="en-US" sz="3200" i="1" dirty="0">
                <a:solidFill>
                  <a:srgbClr val="7030A0"/>
                </a:solidFill>
                <a:latin typeface="Calibri" pitchFamily="34" charset="0"/>
              </a:rPr>
              <a:t>funding, societal/family</a:t>
            </a:r>
            <a:br>
              <a:rPr lang="en-US" altLang="en-US" sz="3200" i="1" dirty="0">
                <a:solidFill>
                  <a:srgbClr val="7030A0"/>
                </a:solidFill>
                <a:latin typeface="Calibri" pitchFamily="34" charset="0"/>
              </a:rPr>
            </a:br>
            <a:r>
              <a:rPr lang="en-US" altLang="en-US" sz="3200" i="1" dirty="0">
                <a:solidFill>
                  <a:srgbClr val="7030A0"/>
                </a:solidFill>
                <a:latin typeface="Calibri" pitchFamily="34" charset="0"/>
              </a:rPr>
              <a:t>issues, training, etc.</a:t>
            </a:r>
          </a:p>
          <a:p>
            <a:pPr>
              <a:buFont typeface="Wingdings" pitchFamily="2" charset="2"/>
              <a:buChar char="§"/>
            </a:pPr>
            <a:endParaRPr lang="en-US" altLang="en-US" sz="2000" dirty="0">
              <a:solidFill>
                <a:schemeClr val="tx1"/>
              </a:solidFill>
              <a:latin typeface="Calibri" pitchFamily="34" charset="0"/>
            </a:endParaRPr>
          </a:p>
        </p:txBody>
      </p:sp>
      <p:sp>
        <p:nvSpPr>
          <p:cNvPr id="5" name="Title 4"/>
          <p:cNvSpPr>
            <a:spLocks noGrp="1"/>
          </p:cNvSpPr>
          <p:nvPr>
            <p:ph type="title"/>
          </p:nvPr>
        </p:nvSpPr>
        <p:spPr/>
        <p:txBody>
          <a:bodyPr/>
          <a:lstStyle/>
          <a:p>
            <a:endParaRPr lang="en-US" dirty="0"/>
          </a:p>
        </p:txBody>
      </p:sp>
      <p:pic>
        <p:nvPicPr>
          <p:cNvPr id="11" name="Picture 3"/>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246178">
            <a:off x="123526" y="262460"/>
            <a:ext cx="3447011" cy="158625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10466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50"/>
                                        <p:tgtEl>
                                          <p:spTgt spid="10"/>
                                        </p:tgtEl>
                                      </p:cBhvr>
                                    </p:animEffect>
                                    <p:anim calcmode="lin" valueType="num">
                                      <p:cBhvr>
                                        <p:cTn id="13" dur="250" fill="hold"/>
                                        <p:tgtEl>
                                          <p:spTgt spid="10"/>
                                        </p:tgtEl>
                                        <p:attrNameLst>
                                          <p:attrName>ppt_x</p:attrName>
                                        </p:attrNameLst>
                                      </p:cBhvr>
                                      <p:tavLst>
                                        <p:tav tm="0">
                                          <p:val>
                                            <p:strVal val="#ppt_x"/>
                                          </p:val>
                                        </p:tav>
                                        <p:tav tm="100000">
                                          <p:val>
                                            <p:strVal val="#ppt_x"/>
                                          </p:val>
                                        </p:tav>
                                      </p:tavLst>
                                    </p:anim>
                                    <p:anim calcmode="lin" valueType="num">
                                      <p:cBhvr>
                                        <p:cTn id="14" dur="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2"/>
          <p:cNvSpPr>
            <a:spLocks noGrp="1" noChangeArrowheads="1"/>
          </p:cNvSpPr>
          <p:nvPr>
            <p:ph type="title"/>
          </p:nvPr>
        </p:nvSpPr>
        <p:spPr>
          <a:xfrm>
            <a:off x="-533400" y="5334000"/>
            <a:ext cx="6553200" cy="1143000"/>
          </a:xfrm>
        </p:spPr>
        <p:txBody>
          <a:bodyPr>
            <a:noAutofit/>
          </a:bodyPr>
          <a:lstStyle/>
          <a:p>
            <a:r>
              <a:rPr lang="en-US" altLang="en-US" sz="4000" b="1" dirty="0" smtClean="0">
                <a:solidFill>
                  <a:srgbClr val="00B050"/>
                </a:solidFill>
              </a:rPr>
              <a:t>EMPOWERING TEACHERS</a:t>
            </a:r>
            <a:r>
              <a:rPr lang="en-US" altLang="en-US" sz="4000" dirty="0" smtClean="0">
                <a:solidFill>
                  <a:srgbClr val="00B050"/>
                </a:solidFill>
                <a:latin typeface="Love Ya Like A Sister" pitchFamily="2" charset="0"/>
              </a:rPr>
              <a:t/>
            </a:r>
            <a:br>
              <a:rPr lang="en-US" altLang="en-US" sz="4000" dirty="0" smtClean="0">
                <a:solidFill>
                  <a:srgbClr val="00B050"/>
                </a:solidFill>
                <a:latin typeface="Love Ya Like A Sister" pitchFamily="2" charset="0"/>
              </a:rPr>
            </a:br>
            <a:endParaRPr lang="en-US" altLang="en-US" sz="4000" dirty="0" smtClean="0">
              <a:solidFill>
                <a:srgbClr val="9900FF"/>
              </a:solidFill>
              <a:latin typeface="Love Ya Like A Sister" pitchFamily="2" charset="0"/>
            </a:endParaRPr>
          </a:p>
        </p:txBody>
      </p:sp>
      <p:sp>
        <p:nvSpPr>
          <p:cNvPr id="7" name="Rectangle 2"/>
          <p:cNvSpPr txBox="1">
            <a:spLocks noChangeArrowheads="1"/>
          </p:cNvSpPr>
          <p:nvPr/>
        </p:nvSpPr>
        <p:spPr bwMode="auto">
          <a:xfrm>
            <a:off x="4035802" y="5810250"/>
            <a:ext cx="8763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a:lstStyle>
          <a:p>
            <a:pPr>
              <a:defRPr/>
            </a:pPr>
            <a:r>
              <a:rPr lang="en-US" altLang="en-US" sz="4800" b="1" kern="0" dirty="0" smtClean="0">
                <a:solidFill>
                  <a:srgbClr val="8064A2"/>
                </a:solidFill>
                <a:latin typeface="Love Ya Like A Sister" pitchFamily="2" charset="0"/>
              </a:rPr>
              <a:t>&amp;</a:t>
            </a:r>
          </a:p>
        </p:txBody>
      </p:sp>
      <p:sp>
        <p:nvSpPr>
          <p:cNvPr id="8" name="Rectangle 2"/>
          <p:cNvSpPr txBox="1">
            <a:spLocks noChangeArrowheads="1"/>
          </p:cNvSpPr>
          <p:nvPr/>
        </p:nvSpPr>
        <p:spPr bwMode="auto">
          <a:xfrm>
            <a:off x="2571946" y="5810250"/>
            <a:ext cx="6553200" cy="946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a:lstStyle>
          <a:p>
            <a:pPr algn="r">
              <a:defRPr/>
            </a:pPr>
            <a:r>
              <a:rPr lang="en-US" altLang="en-US" sz="4000" b="1" kern="0" dirty="0" smtClean="0">
                <a:solidFill>
                  <a:srgbClr val="F79646"/>
                </a:solidFill>
              </a:rPr>
              <a:t>GROWING SUSTAINABILITY</a:t>
            </a:r>
          </a:p>
        </p:txBody>
      </p:sp>
      <p:pic>
        <p:nvPicPr>
          <p:cNvPr id="9" name="Picture 2" descr="umandkids outsid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23975" y="228656"/>
            <a:ext cx="6305550" cy="4729163"/>
          </a:xfrm>
          <a:prstGeom prst="rect">
            <a:avLst/>
          </a:prstGeom>
          <a:ln w="127000" cap="sq">
            <a:solidFill>
              <a:srgbClr val="0099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0" name="WordArt 5"/>
          <p:cNvSpPr>
            <a:spLocks noChangeArrowheads="1" noChangeShapeType="1" noTextEdit="1"/>
          </p:cNvSpPr>
          <p:nvPr/>
        </p:nvSpPr>
        <p:spPr bwMode="auto">
          <a:xfrm>
            <a:off x="2300568" y="1676400"/>
            <a:ext cx="1403985" cy="8572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Up">
              <a:avLst>
                <a:gd name="adj" fmla="val 55556"/>
              </a:avLst>
            </a:prstTxWarp>
          </a:bodyPr>
          <a:lstStyle/>
          <a:p>
            <a:r>
              <a:rPr lang="en-US" sz="3600" kern="10" dirty="0" smtClean="0">
                <a:solidFill>
                  <a:srgbClr val="7030A0"/>
                </a:solidFill>
              </a:rPr>
              <a:t>WHO?</a:t>
            </a:r>
            <a:endParaRPr lang="en-US" sz="3600" kern="10" dirty="0">
              <a:solidFill>
                <a:srgbClr val="7030A0"/>
              </a:solidFill>
            </a:endParaRPr>
          </a:p>
        </p:txBody>
      </p:sp>
      <p:sp>
        <p:nvSpPr>
          <p:cNvPr id="11" name="WordArt 6"/>
          <p:cNvSpPr>
            <a:spLocks noChangeArrowheads="1" noChangeShapeType="1" noTextEdit="1"/>
          </p:cNvSpPr>
          <p:nvPr/>
        </p:nvSpPr>
        <p:spPr bwMode="auto">
          <a:xfrm>
            <a:off x="4038600" y="609600"/>
            <a:ext cx="1747004" cy="5143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0"/>
              </a:avLst>
            </a:prstTxWarp>
          </a:bodyPr>
          <a:lstStyle/>
          <a:p>
            <a:r>
              <a:rPr lang="en-US" sz="3600" kern="10" dirty="0" smtClean="0">
                <a:solidFill>
                  <a:srgbClr val="00FF00"/>
                </a:solidFill>
              </a:rPr>
              <a:t>WHAT?</a:t>
            </a:r>
            <a:endParaRPr lang="en-US" sz="3600" kern="10" dirty="0">
              <a:solidFill>
                <a:srgbClr val="00FF00"/>
              </a:solidFill>
            </a:endParaRPr>
          </a:p>
        </p:txBody>
      </p:sp>
      <p:sp>
        <p:nvSpPr>
          <p:cNvPr id="12" name="WordArt 7"/>
          <p:cNvSpPr>
            <a:spLocks noChangeArrowheads="1" noChangeShapeType="1" noTextEdit="1"/>
          </p:cNvSpPr>
          <p:nvPr/>
        </p:nvSpPr>
        <p:spPr bwMode="auto">
          <a:xfrm>
            <a:off x="3498215" y="4167237"/>
            <a:ext cx="1957070" cy="44577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Wave1">
              <a:avLst>
                <a:gd name="adj1" fmla="val 13005"/>
                <a:gd name="adj2" fmla="val 0"/>
              </a:avLst>
            </a:prstTxWarp>
          </a:bodyPr>
          <a:lstStyle/>
          <a:p>
            <a:r>
              <a:rPr lang="en-US" sz="3600" kern="10" dirty="0" smtClean="0">
                <a:solidFill>
                  <a:srgbClr val="FFFF00"/>
                </a:solidFill>
                <a:effectLst>
                  <a:outerShdw dist="53882" dir="2700000" algn="ctr" rotWithShape="0">
                    <a:srgbClr val="C0C0C0"/>
                  </a:outerShdw>
                </a:effectLst>
              </a:rPr>
              <a:t>WHERE</a:t>
            </a:r>
            <a:r>
              <a:rPr lang="en-US" sz="3600" kern="10" dirty="0" smtClean="0">
                <a:solidFill>
                  <a:srgbClr val="FFFF00"/>
                </a:solidFill>
                <a:effectLst>
                  <a:outerShdw dist="53882" dir="2700000" algn="ctr" rotWithShape="0">
                    <a:srgbClr val="C0C0C0"/>
                  </a:outerShdw>
                </a:effectLst>
                <a:latin typeface="Love Ya Like A Sister"/>
              </a:rPr>
              <a:t>?</a:t>
            </a:r>
            <a:endParaRPr lang="en-US" sz="3600" kern="10" dirty="0">
              <a:solidFill>
                <a:srgbClr val="FFFF00"/>
              </a:solidFill>
              <a:effectLst>
                <a:outerShdw dist="53882" dir="2700000" algn="ctr" rotWithShape="0">
                  <a:srgbClr val="C0C0C0"/>
                </a:outerShdw>
              </a:effectLst>
              <a:latin typeface="Love Ya Like A Sister"/>
            </a:endParaRPr>
          </a:p>
        </p:txBody>
      </p:sp>
      <p:sp>
        <p:nvSpPr>
          <p:cNvPr id="13" name="WordArt 8"/>
          <p:cNvSpPr>
            <a:spLocks noChangeArrowheads="1" noChangeShapeType="1" noTextEdit="1"/>
          </p:cNvSpPr>
          <p:nvPr/>
        </p:nvSpPr>
        <p:spPr bwMode="auto">
          <a:xfrm>
            <a:off x="2294255" y="3352800"/>
            <a:ext cx="1744345" cy="5143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CurveUp">
              <a:avLst>
                <a:gd name="adj" fmla="val 40356"/>
              </a:avLst>
            </a:prstTxWarp>
          </a:bodyPr>
          <a:lstStyle/>
          <a:p>
            <a:r>
              <a:rPr lang="en-US" sz="3600" kern="10" dirty="0" smtClean="0">
                <a:solidFill>
                  <a:srgbClr val="FFC000"/>
                </a:solidFill>
                <a:effectLst>
                  <a:outerShdw dist="45791" dir="2021404" algn="ctr" rotWithShape="0">
                    <a:srgbClr val="808080"/>
                  </a:outerShdw>
                </a:effectLst>
              </a:rPr>
              <a:t>WHEN</a:t>
            </a:r>
            <a:r>
              <a:rPr lang="en-US" sz="3600" kern="10" dirty="0" smtClean="0">
                <a:solidFill>
                  <a:srgbClr val="FFC000"/>
                </a:solidFill>
                <a:effectLst>
                  <a:outerShdw dist="45791" dir="2021404" algn="ctr" rotWithShape="0">
                    <a:srgbClr val="808080"/>
                  </a:outerShdw>
                </a:effectLst>
                <a:latin typeface="Love Ya Like A Sister"/>
              </a:rPr>
              <a:t>?</a:t>
            </a:r>
            <a:endParaRPr lang="en-US" sz="3600" kern="10" dirty="0">
              <a:solidFill>
                <a:srgbClr val="FFC000"/>
              </a:solidFill>
              <a:effectLst>
                <a:outerShdw dist="45791" dir="2021404" algn="ctr" rotWithShape="0">
                  <a:srgbClr val="808080"/>
                </a:outerShdw>
              </a:effectLst>
              <a:latin typeface="Love Ya Like A Sister"/>
            </a:endParaRPr>
          </a:p>
        </p:txBody>
      </p:sp>
      <p:sp>
        <p:nvSpPr>
          <p:cNvPr id="14" name="WordArt 9"/>
          <p:cNvSpPr>
            <a:spLocks noChangeArrowheads="1" noChangeShapeType="1" noTextEdit="1"/>
          </p:cNvSpPr>
          <p:nvPr/>
        </p:nvSpPr>
        <p:spPr bwMode="auto">
          <a:xfrm>
            <a:off x="5257802" y="3181350"/>
            <a:ext cx="1531620" cy="3429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r>
              <a:rPr lang="en-US" sz="3600" kern="10" dirty="0" smtClean="0">
                <a:ln w="9525">
                  <a:round/>
                  <a:headEnd/>
                  <a:tailEnd/>
                </a:ln>
                <a:solidFill>
                  <a:srgbClr val="0067E5"/>
                </a:solidFill>
              </a:rPr>
              <a:t>HOW</a:t>
            </a:r>
            <a:r>
              <a:rPr lang="en-US" sz="3600" kern="10" dirty="0" smtClean="0">
                <a:ln w="9525">
                  <a:round/>
                  <a:headEnd/>
                  <a:tailEnd/>
                </a:ln>
                <a:solidFill>
                  <a:srgbClr val="0067E5"/>
                </a:solidFill>
                <a:latin typeface="Love Ya Like A Sister"/>
              </a:rPr>
              <a:t>?</a:t>
            </a:r>
            <a:endParaRPr lang="en-US" sz="3600" kern="10" dirty="0">
              <a:ln w="9525">
                <a:round/>
                <a:headEnd/>
                <a:tailEnd/>
              </a:ln>
              <a:solidFill>
                <a:srgbClr val="0067E5"/>
              </a:solidFill>
              <a:latin typeface="Love Ya Like A Sister"/>
            </a:endParaRPr>
          </a:p>
        </p:txBody>
      </p:sp>
    </p:spTree>
    <p:extLst>
      <p:ext uri="{BB962C8B-B14F-4D97-AF65-F5344CB8AC3E}">
        <p14:creationId xmlns:p14="http://schemas.microsoft.com/office/powerpoint/2010/main" val="5014615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par>
                                <p:cTn id="11" presetID="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cTn>
                              </p:par>
                              <p:par>
                                <p:cTn id="19" presetID="3" presetClass="entr" presetSubtype="5"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vertical)">
                                      <p:cBhvr>
                                        <p:cTn id="21" dur="500"/>
                                        <p:tgtEl>
                                          <p:spTgt spid="12"/>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slide(fromBottom)">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066800" y="533400"/>
            <a:ext cx="6908800" cy="1143000"/>
          </a:xfrm>
        </p:spPr>
        <p:txBody>
          <a:bodyPr>
            <a:normAutofit fontScale="90000"/>
          </a:bodyPr>
          <a:lstStyle/>
          <a:p>
            <a:r>
              <a:rPr lang="en-US" altLang="en-US" sz="6600" dirty="0" smtClean="0">
                <a:solidFill>
                  <a:srgbClr val="33CC33"/>
                </a:solidFill>
                <a:latin typeface="Love Ya Like A Sister" pitchFamily="2" charset="0"/>
              </a:rPr>
              <a:t>Lots of Options!</a:t>
            </a:r>
            <a:endParaRPr lang="en-US" altLang="en-US" dirty="0" smtClean="0">
              <a:solidFill>
                <a:srgbClr val="33CC33"/>
              </a:solidFill>
              <a:latin typeface="Love Ya Like A Sister" pitchFamily="2" charset="0"/>
            </a:endParaRPr>
          </a:p>
        </p:txBody>
      </p:sp>
      <p:pic>
        <p:nvPicPr>
          <p:cNvPr id="63491" name="Picture 3" descr="proj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2000306"/>
            <a:ext cx="3657600" cy="2282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4" descr="hayedging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53205" y="1943156"/>
            <a:ext cx="2608263" cy="2339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5"/>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0"/>
            <a:ext cx="4287838"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AFD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4" name="Picture 7" descr="cylindersmall"/>
          <p:cNvPicPr>
            <a:picLocks noGrp="1" noChangeAspect="1" noChangeArrowheads="1"/>
          </p:cNvPicPr>
          <p:nvPr>
            <p:ph sz="half" idx="2"/>
          </p:nvPr>
        </p:nvPicPr>
        <p:blipFill>
          <a:blip r:embed="rId6">
            <a:extLst>
              <a:ext uri="{28A0092B-C50C-407E-A947-70E740481C1C}">
                <a14:useLocalDpi xmlns:a14="http://schemas.microsoft.com/office/drawing/2010/main"/>
              </a:ext>
            </a:extLst>
          </a:blip>
          <a:srcRect/>
          <a:stretch>
            <a:fillRect/>
          </a:stretch>
        </p:blipFill>
        <p:spPr>
          <a:xfrm>
            <a:off x="2" y="2000306"/>
            <a:ext cx="2998788" cy="22824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D:\TGEG\Conferences\SOS\McDougle  11-14-12 002.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76600" y="4296966"/>
            <a:ext cx="5867400" cy="2575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D:\TGEG\Conferences\SOS\Nov 27 and 28 GF and McD 070.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9050" y="4282678"/>
            <a:ext cx="3295650" cy="2575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48941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3491"/>
                                        </p:tgtEl>
                                        <p:attrNameLst>
                                          <p:attrName>style.visibility</p:attrName>
                                        </p:attrNameLst>
                                      </p:cBhvr>
                                      <p:to>
                                        <p:strVal val="visible"/>
                                      </p:to>
                                    </p:set>
                                    <p:anim calcmode="lin" valueType="num">
                                      <p:cBhvr additive="base">
                                        <p:cTn id="7" dur="500" fill="hold"/>
                                        <p:tgtEl>
                                          <p:spTgt spid="63491"/>
                                        </p:tgtEl>
                                        <p:attrNameLst>
                                          <p:attrName>ppt_x</p:attrName>
                                        </p:attrNameLst>
                                      </p:cBhvr>
                                      <p:tavLst>
                                        <p:tav tm="0">
                                          <p:val>
                                            <p:strVal val="#ppt_x"/>
                                          </p:val>
                                        </p:tav>
                                        <p:tav tm="100000">
                                          <p:val>
                                            <p:strVal val="#ppt_x"/>
                                          </p:val>
                                        </p:tav>
                                      </p:tavLst>
                                    </p:anim>
                                    <p:anim calcmode="lin" valueType="num">
                                      <p:cBhvr additive="base">
                                        <p:cTn id="8" dur="500" fill="hold"/>
                                        <p:tgtEl>
                                          <p:spTgt spid="63491"/>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63493"/>
                                        </p:tgtEl>
                                        <p:attrNameLst>
                                          <p:attrName>style.visibility</p:attrName>
                                        </p:attrNameLst>
                                      </p:cBhvr>
                                      <p:to>
                                        <p:strVal val="visible"/>
                                      </p:to>
                                    </p:set>
                                    <p:anim calcmode="lin" valueType="num">
                                      <p:cBhvr additive="base">
                                        <p:cTn id="11" dur="500" fill="hold"/>
                                        <p:tgtEl>
                                          <p:spTgt spid="63493"/>
                                        </p:tgtEl>
                                        <p:attrNameLst>
                                          <p:attrName>ppt_x</p:attrName>
                                        </p:attrNameLst>
                                      </p:cBhvr>
                                      <p:tavLst>
                                        <p:tav tm="0">
                                          <p:val>
                                            <p:strVal val="1+#ppt_w/2"/>
                                          </p:val>
                                        </p:tav>
                                        <p:tav tm="100000">
                                          <p:val>
                                            <p:strVal val="#ppt_x"/>
                                          </p:val>
                                        </p:tav>
                                      </p:tavLst>
                                    </p:anim>
                                    <p:anim calcmode="lin" valueType="num">
                                      <p:cBhvr additive="base">
                                        <p:cTn id="12" dur="500" fill="hold"/>
                                        <p:tgtEl>
                                          <p:spTgt spid="63493"/>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63494"/>
                                        </p:tgtEl>
                                        <p:attrNameLst>
                                          <p:attrName>style.visibility</p:attrName>
                                        </p:attrNameLst>
                                      </p:cBhvr>
                                      <p:to>
                                        <p:strVal val="visible"/>
                                      </p:to>
                                    </p:set>
                                    <p:anim calcmode="lin" valueType="num">
                                      <p:cBhvr additive="base">
                                        <p:cTn id="15" dur="500" fill="hold"/>
                                        <p:tgtEl>
                                          <p:spTgt spid="63494"/>
                                        </p:tgtEl>
                                        <p:attrNameLst>
                                          <p:attrName>ppt_x</p:attrName>
                                        </p:attrNameLst>
                                      </p:cBhvr>
                                      <p:tavLst>
                                        <p:tav tm="0">
                                          <p:val>
                                            <p:strVal val="0-#ppt_w/2"/>
                                          </p:val>
                                        </p:tav>
                                        <p:tav tm="100000">
                                          <p:val>
                                            <p:strVal val="#ppt_x"/>
                                          </p:val>
                                        </p:tav>
                                      </p:tavLst>
                                    </p:anim>
                                    <p:anim calcmode="lin" valueType="num">
                                      <p:cBhvr additive="base">
                                        <p:cTn id="16" dur="500" fill="hold"/>
                                        <p:tgtEl>
                                          <p:spTgt spid="63494"/>
                                        </p:tgtEl>
                                        <p:attrNameLst>
                                          <p:attrName>ppt_y</p:attrName>
                                        </p:attrNameLst>
                                      </p:cBhvr>
                                      <p:tavLst>
                                        <p:tav tm="0">
                                          <p:val>
                                            <p:strVal val="#ppt_y"/>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63492"/>
                                        </p:tgtEl>
                                        <p:attrNameLst>
                                          <p:attrName>style.visibility</p:attrName>
                                        </p:attrNameLst>
                                      </p:cBhvr>
                                      <p:to>
                                        <p:strVal val="visible"/>
                                      </p:to>
                                    </p:set>
                                    <p:anim calcmode="lin" valueType="num">
                                      <p:cBhvr additive="base">
                                        <p:cTn id="27" dur="500" fill="hold"/>
                                        <p:tgtEl>
                                          <p:spTgt spid="63492"/>
                                        </p:tgtEl>
                                        <p:attrNameLst>
                                          <p:attrName>ppt_x</p:attrName>
                                        </p:attrNameLst>
                                      </p:cBhvr>
                                      <p:tavLst>
                                        <p:tav tm="0">
                                          <p:val>
                                            <p:strVal val="1+#ppt_w/2"/>
                                          </p:val>
                                        </p:tav>
                                        <p:tav tm="100000">
                                          <p:val>
                                            <p:strVal val="#ppt_x"/>
                                          </p:val>
                                        </p:tav>
                                      </p:tavLst>
                                    </p:anim>
                                    <p:anim calcmode="lin" valueType="num">
                                      <p:cBhvr additive="base">
                                        <p:cTn id="28" dur="500" fill="hold"/>
                                        <p:tgtEl>
                                          <p:spTgt spid="634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bg>
      <p:bgPr>
        <a:solidFill>
          <a:schemeClr val="bg1">
            <a:alpha val="36000"/>
          </a:schemeClr>
        </a:solidFill>
        <a:effectLst/>
      </p:bgPr>
    </p:bg>
    <p:spTree>
      <p:nvGrpSpPr>
        <p:cNvPr id="1" name=""/>
        <p:cNvGrpSpPr/>
        <p:nvPr/>
      </p:nvGrpSpPr>
      <p:grpSpPr>
        <a:xfrm>
          <a:off x="0" y="0"/>
          <a:ext cx="0" cy="0"/>
          <a:chOff x="0" y="0"/>
          <a:chExt cx="0" cy="0"/>
        </a:xfrm>
      </p:grpSpPr>
      <p:pic>
        <p:nvPicPr>
          <p:cNvPr id="52228" name="Picture 4" descr="texas grow eat go logo learn an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75491" y="4514850"/>
            <a:ext cx="195738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24" name="Rectangle 4"/>
          <p:cNvSpPr>
            <a:spLocks noGrp="1" noChangeArrowheads="1"/>
          </p:cNvSpPr>
          <p:nvPr>
            <p:ph type="body" sz="half" idx="1"/>
          </p:nvPr>
        </p:nvSpPr>
        <p:spPr>
          <a:xfrm>
            <a:off x="4191000" y="3429000"/>
            <a:ext cx="6477000" cy="971550"/>
          </a:xfrm>
        </p:spPr>
        <p:txBody>
          <a:bodyPr>
            <a:noAutofit/>
          </a:bodyPr>
          <a:lstStyle/>
          <a:p>
            <a:pPr marL="169863" indent="-169863">
              <a:buClr>
                <a:srgbClr val="FF9900"/>
              </a:buClr>
              <a:buSzPct val="140000"/>
              <a:defRPr/>
            </a:pPr>
            <a:r>
              <a:rPr lang="en-US" altLang="en-US" sz="4000" dirty="0" smtClean="0">
                <a:solidFill>
                  <a:srgbClr val="33CC33"/>
                </a:solidFill>
                <a:latin typeface="Arial" panose="020B0604020202020204" pitchFamily="34" charset="0"/>
                <a:cs typeface="Arial" panose="020B0604020202020204" pitchFamily="34" charset="0"/>
              </a:rPr>
              <a:t> Simple</a:t>
            </a:r>
          </a:p>
          <a:p>
            <a:pPr marL="169863" indent="-169863">
              <a:buClr>
                <a:srgbClr val="FF9900"/>
              </a:buClr>
              <a:buSzPct val="140000"/>
              <a:defRPr/>
            </a:pPr>
            <a:r>
              <a:rPr lang="en-US" altLang="en-US" sz="4000" dirty="0" smtClean="0">
                <a:solidFill>
                  <a:srgbClr val="33CC33"/>
                </a:solidFill>
                <a:latin typeface="Arial" panose="020B0604020202020204" pitchFamily="34" charset="0"/>
                <a:cs typeface="Arial" panose="020B0604020202020204" pitchFamily="34" charset="0"/>
              </a:rPr>
              <a:t> Easy</a:t>
            </a:r>
          </a:p>
          <a:p>
            <a:pPr marL="169863" indent="-169863">
              <a:buClr>
                <a:srgbClr val="FF9900"/>
              </a:buClr>
              <a:buSzPct val="140000"/>
              <a:defRPr/>
            </a:pPr>
            <a:r>
              <a:rPr lang="en-US" altLang="en-US" sz="4000" dirty="0" smtClean="0">
                <a:solidFill>
                  <a:srgbClr val="33CC33"/>
                </a:solidFill>
                <a:latin typeface="Arial" panose="020B0604020202020204" pitchFamily="34" charset="0"/>
                <a:cs typeface="Arial" panose="020B0604020202020204" pitchFamily="34" charset="0"/>
              </a:rPr>
              <a:t> Quick</a:t>
            </a:r>
          </a:p>
          <a:p>
            <a:pPr marL="169863" indent="-169863">
              <a:buClr>
                <a:srgbClr val="FF9900"/>
              </a:buClr>
              <a:buSzPct val="140000"/>
              <a:defRPr/>
            </a:pPr>
            <a:r>
              <a:rPr lang="en-US" altLang="en-US" sz="4000" dirty="0" smtClean="0">
                <a:solidFill>
                  <a:srgbClr val="33CC33"/>
                </a:solidFill>
                <a:effectLst>
                  <a:glow rad="101600">
                    <a:schemeClr val="bg1">
                      <a:alpha val="60000"/>
                    </a:schemeClr>
                  </a:glow>
                </a:effectLst>
                <a:latin typeface="Arial" panose="020B0604020202020204" pitchFamily="34" charset="0"/>
                <a:cs typeface="Arial" panose="020B0604020202020204" pitchFamily="34" charset="0"/>
              </a:rPr>
              <a:t> Inexpensive</a:t>
            </a:r>
          </a:p>
        </p:txBody>
      </p:sp>
      <p:pic>
        <p:nvPicPr>
          <p:cNvPr id="6" name="Picture 3"/>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246178">
            <a:off x="123526" y="262460"/>
            <a:ext cx="3447011" cy="158625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04800" y="1981200"/>
            <a:ext cx="8229600" cy="1477328"/>
          </a:xfrm>
          <a:prstGeom prst="rect">
            <a:avLst/>
          </a:prstGeom>
        </p:spPr>
        <p:txBody>
          <a:bodyPr wrap="square">
            <a:spAutoFit/>
          </a:bodyPr>
          <a:lstStyle/>
          <a:p>
            <a:pPr>
              <a:buClr>
                <a:srgbClr val="B877ED"/>
              </a:buClr>
              <a:buSzPct val="150000"/>
              <a:defRPr/>
            </a:pPr>
            <a:r>
              <a:rPr lang="en-US" altLang="en-US" sz="4500" b="1" dirty="0" smtClean="0">
                <a:solidFill>
                  <a:srgbClr val="FF9900"/>
                </a:solidFill>
                <a:latin typeface="+mj-lt"/>
                <a:cs typeface="Arial" panose="020B0604020202020204" pitchFamily="34" charset="0"/>
              </a:rPr>
              <a:t>The LGEG school garden project specifically designed to be:</a:t>
            </a:r>
            <a:endParaRPr lang="en-US" altLang="en-US" sz="4500" b="1" dirty="0">
              <a:solidFill>
                <a:srgbClr val="FF9900"/>
              </a:solidFill>
              <a:latin typeface="+mj-lt"/>
              <a:cs typeface="Arial" panose="020B0604020202020204" pitchFamily="34" charset="0"/>
            </a:endParaRP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rcRect l="-11834"/>
          <a:stretch>
            <a:fillRect/>
          </a:stretch>
        </p:blipFill>
        <p:spPr bwMode="auto">
          <a:xfrm>
            <a:off x="-1371597" y="3518779"/>
            <a:ext cx="5544393"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9214224"/>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bg>
      <p:bgPr>
        <a:solidFill>
          <a:schemeClr val="bg1">
            <a:alpha val="36000"/>
          </a:schemeClr>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514600" y="381000"/>
            <a:ext cx="7772400" cy="1143000"/>
          </a:xfrm>
        </p:spPr>
        <p:txBody>
          <a:bodyPr>
            <a:normAutofit fontScale="90000"/>
          </a:bodyPr>
          <a:lstStyle/>
          <a:p>
            <a:r>
              <a:rPr lang="en-US" altLang="en-US" sz="6000" dirty="0" smtClean="0">
                <a:solidFill>
                  <a:srgbClr val="00B050"/>
                </a:solidFill>
                <a:latin typeface="Love Ya Like A Sister" pitchFamily="2" charset="0"/>
              </a:rPr>
              <a:t>Quick &amp; Easy Garden Kit</a:t>
            </a:r>
          </a:p>
        </p:txBody>
      </p:sp>
      <p:sp>
        <p:nvSpPr>
          <p:cNvPr id="798724" name="Rectangle 4"/>
          <p:cNvSpPr>
            <a:spLocks noGrp="1" noChangeArrowheads="1"/>
          </p:cNvSpPr>
          <p:nvPr>
            <p:ph type="body" sz="half" idx="1"/>
          </p:nvPr>
        </p:nvSpPr>
        <p:spPr>
          <a:xfrm>
            <a:off x="3276600" y="2021596"/>
            <a:ext cx="6477000" cy="2019300"/>
          </a:xfrm>
        </p:spPr>
        <p:txBody>
          <a:bodyPr>
            <a:normAutofit fontScale="40000" lnSpcReduction="20000"/>
          </a:bodyPr>
          <a:lstStyle/>
          <a:p>
            <a:pPr>
              <a:buClr>
                <a:srgbClr val="00B050"/>
              </a:buClr>
              <a:buSzPct val="150000"/>
              <a:buFont typeface="Arial" panose="020B0604020202020204" pitchFamily="34" charset="0"/>
              <a:buChar char="•"/>
              <a:defRPr/>
            </a:pPr>
            <a:r>
              <a:rPr lang="en-US" sz="10000" b="1" dirty="0">
                <a:solidFill>
                  <a:srgbClr val="FF9900"/>
                </a:solidFill>
                <a:latin typeface="Arial" panose="020B0604020202020204" pitchFamily="34" charset="0"/>
                <a:cs typeface="Arial" panose="020B0604020202020204" pitchFamily="34" charset="0"/>
              </a:rPr>
              <a:t>Getting </a:t>
            </a:r>
            <a:r>
              <a:rPr lang="en-US" sz="10000" b="1" dirty="0" smtClean="0">
                <a:solidFill>
                  <a:srgbClr val="FF9900"/>
                </a:solidFill>
                <a:latin typeface="Arial" panose="020B0604020202020204" pitchFamily="34" charset="0"/>
                <a:cs typeface="Arial" panose="020B0604020202020204" pitchFamily="34" charset="0"/>
              </a:rPr>
              <a:t>Materials</a:t>
            </a:r>
          </a:p>
          <a:p>
            <a:pPr>
              <a:buClr>
                <a:srgbClr val="00B050"/>
              </a:buClr>
              <a:buSzPct val="150000"/>
              <a:buFont typeface="Arial" panose="020B0604020202020204" pitchFamily="34" charset="0"/>
              <a:buChar char="•"/>
              <a:defRPr/>
            </a:pPr>
            <a:r>
              <a:rPr lang="en-US" sz="10000" b="1" dirty="0" smtClean="0">
                <a:solidFill>
                  <a:srgbClr val="FF9900"/>
                </a:solidFill>
                <a:latin typeface="Arial" panose="020B0604020202020204" pitchFamily="34" charset="0"/>
                <a:cs typeface="Arial" panose="020B0604020202020204" pitchFamily="34" charset="0"/>
              </a:rPr>
              <a:t>Building the Garden</a:t>
            </a:r>
          </a:p>
          <a:p>
            <a:pPr>
              <a:buClr>
                <a:srgbClr val="00B050"/>
              </a:buClr>
              <a:buSzPct val="150000"/>
              <a:buFont typeface="Arial" panose="020B0604020202020204" pitchFamily="34" charset="0"/>
              <a:buChar char="•"/>
              <a:defRPr/>
            </a:pPr>
            <a:r>
              <a:rPr lang="en-US" sz="10000" b="1" dirty="0" smtClean="0">
                <a:solidFill>
                  <a:srgbClr val="FF9900"/>
                </a:solidFill>
                <a:latin typeface="Arial" panose="020B0604020202020204" pitchFamily="34" charset="0"/>
                <a:cs typeface="Arial" panose="020B0604020202020204" pitchFamily="34" charset="0"/>
              </a:rPr>
              <a:t>Planting It</a:t>
            </a:r>
            <a:endParaRPr lang="en-US" altLang="en-US" sz="10000" b="1" dirty="0">
              <a:solidFill>
                <a:srgbClr val="FF9900"/>
              </a:solidFill>
              <a:latin typeface="Arial" panose="020B0604020202020204" pitchFamily="34" charset="0"/>
              <a:cs typeface="Arial" panose="020B0604020202020204" pitchFamily="34" charset="0"/>
            </a:endParaRPr>
          </a:p>
          <a:p>
            <a:pPr>
              <a:buClr>
                <a:srgbClr val="00B050"/>
              </a:buClr>
              <a:buSzPct val="150000"/>
              <a:buFont typeface="Arial" panose="020B0604020202020204" pitchFamily="34" charset="0"/>
              <a:buChar char="•"/>
              <a:defRPr/>
            </a:pPr>
            <a:endParaRPr lang="en-US" altLang="en-US" sz="4000" b="1" dirty="0" smtClean="0">
              <a:solidFill>
                <a:schemeClr val="accent4">
                  <a:lumMod val="50000"/>
                  <a:lumOff val="50000"/>
                </a:schemeClr>
              </a:solidFill>
              <a:latin typeface="Arial" panose="020B0604020202020204" pitchFamily="34" charset="0"/>
              <a:cs typeface="Arial" panose="020B0604020202020204" pitchFamily="34" charset="0"/>
            </a:endParaRPr>
          </a:p>
        </p:txBody>
      </p:sp>
      <p:pic>
        <p:nvPicPr>
          <p:cNvPr id="53252" name="Picture 4" descr="texas grow eat go logo learn an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75491" y="4514850"/>
            <a:ext cx="195738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 y="4343400"/>
            <a:ext cx="465137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35290" y="4355307"/>
            <a:ext cx="3325812" cy="250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867400" y="4355307"/>
            <a:ext cx="3200400" cy="250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246178">
            <a:off x="123526" y="262460"/>
            <a:ext cx="3447011" cy="158625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1435897" y="3886200"/>
            <a:ext cx="7596982" cy="523220"/>
          </a:xfrm>
          <a:prstGeom prst="rect">
            <a:avLst/>
          </a:prstGeom>
        </p:spPr>
        <p:txBody>
          <a:bodyPr wrap="square">
            <a:spAutoFit/>
          </a:bodyPr>
          <a:lstStyle/>
          <a:p>
            <a:pPr>
              <a:buClr>
                <a:srgbClr val="B877ED"/>
              </a:buClr>
              <a:buSzPct val="150000"/>
              <a:defRPr/>
            </a:pPr>
            <a:r>
              <a:rPr lang="en-US" altLang="en-US" sz="2800" i="1" dirty="0">
                <a:solidFill>
                  <a:srgbClr val="009900"/>
                </a:solidFill>
                <a:cs typeface="Arial" panose="020B0604020202020204" pitchFamily="34" charset="0"/>
              </a:rPr>
              <a:t>w</a:t>
            </a:r>
            <a:r>
              <a:rPr lang="en-US" altLang="en-US" sz="2800" i="1" dirty="0" smtClean="0">
                <a:solidFill>
                  <a:srgbClr val="009900"/>
                </a:solidFill>
                <a:cs typeface="Arial" panose="020B0604020202020204" pitchFamily="34" charset="0"/>
              </a:rPr>
              <a:t>ith the help of one volunteer with a drill!</a:t>
            </a:r>
            <a:endParaRPr lang="en-US" altLang="en-US" sz="2800" i="1" dirty="0">
              <a:solidFill>
                <a:srgbClr val="009900"/>
              </a:solidFill>
              <a:cs typeface="Arial" panose="020B0604020202020204" pitchFamily="34" charset="0"/>
            </a:endParaRPr>
          </a:p>
        </p:txBody>
      </p:sp>
      <p:sp>
        <p:nvSpPr>
          <p:cNvPr id="13" name="Rectangle 2"/>
          <p:cNvSpPr txBox="1">
            <a:spLocks noChangeArrowheads="1"/>
          </p:cNvSpPr>
          <p:nvPr/>
        </p:nvSpPr>
        <p:spPr>
          <a:xfrm>
            <a:off x="206378" y="2296633"/>
            <a:ext cx="2728916"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altLang="en-US" sz="2800" dirty="0" smtClean="0">
                <a:solidFill>
                  <a:srgbClr val="00B050"/>
                </a:solidFill>
                <a:latin typeface="Love Ya Like A Sister" pitchFamily="2" charset="0"/>
              </a:rPr>
              <a:t>Provides</a:t>
            </a:r>
            <a:br>
              <a:rPr lang="en-US" altLang="en-US" sz="2800" dirty="0" smtClean="0">
                <a:solidFill>
                  <a:srgbClr val="00B050"/>
                </a:solidFill>
                <a:latin typeface="Love Ya Like A Sister" pitchFamily="2" charset="0"/>
              </a:rPr>
            </a:br>
            <a:r>
              <a:rPr lang="en-US" altLang="en-US" sz="2800" dirty="0" smtClean="0">
                <a:solidFill>
                  <a:srgbClr val="00B050"/>
                </a:solidFill>
                <a:latin typeface="Love Ya Like A Sister" pitchFamily="2" charset="0"/>
              </a:rPr>
              <a:t>teachers</a:t>
            </a:r>
          </a:p>
          <a:p>
            <a:pPr algn="r"/>
            <a:r>
              <a:rPr lang="en-US" altLang="en-US" sz="2800" dirty="0" smtClean="0">
                <a:solidFill>
                  <a:srgbClr val="00B050"/>
                </a:solidFill>
                <a:latin typeface="Love Ya Like A Sister" pitchFamily="2" charset="0"/>
              </a:rPr>
              <a:t>with</a:t>
            </a:r>
          </a:p>
          <a:p>
            <a:pPr algn="r"/>
            <a:r>
              <a:rPr lang="en-US" altLang="en-US" sz="2800" dirty="0" smtClean="0">
                <a:solidFill>
                  <a:srgbClr val="00B050"/>
                </a:solidFill>
                <a:latin typeface="Love Ya Like A Sister" pitchFamily="2" charset="0"/>
              </a:rPr>
              <a:t>steps on:</a:t>
            </a:r>
          </a:p>
        </p:txBody>
      </p:sp>
    </p:spTree>
    <p:extLst>
      <p:ext uri="{BB962C8B-B14F-4D97-AF65-F5344CB8AC3E}">
        <p14:creationId xmlns:p14="http://schemas.microsoft.com/office/powerpoint/2010/main" val="4136063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anim calcmode="lin" valueType="num">
                                      <p:cBhvr>
                                        <p:cTn id="8" dur="250" fill="hold"/>
                                        <p:tgtEl>
                                          <p:spTgt spid="12"/>
                                        </p:tgtEl>
                                        <p:attrNameLst>
                                          <p:attrName>ppt_x</p:attrName>
                                        </p:attrNameLst>
                                      </p:cBhvr>
                                      <p:tavLst>
                                        <p:tav tm="0">
                                          <p:val>
                                            <p:strVal val="#ppt_x"/>
                                          </p:val>
                                        </p:tav>
                                        <p:tav tm="100000">
                                          <p:val>
                                            <p:strVal val="#ppt_x"/>
                                          </p:val>
                                        </p:tav>
                                      </p:tavLst>
                                    </p:anim>
                                    <p:anim calcmode="lin" valueType="num">
                                      <p:cBhvr>
                                        <p:cTn id="9" dur="2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0" y="0"/>
            <a:ext cx="8763000" cy="1143000"/>
          </a:xfrm>
        </p:spPr>
        <p:txBody>
          <a:bodyPr/>
          <a:lstStyle/>
          <a:p>
            <a:r>
              <a:rPr lang="en-US" altLang="en-US" sz="4000" smtClean="0">
                <a:solidFill>
                  <a:srgbClr val="00B050"/>
                </a:solidFill>
                <a:latin typeface="Love Ya Like A Sister" pitchFamily="2" charset="0"/>
              </a:rPr>
              <a:t>Quick &amp; Easy Garden Kit</a:t>
            </a:r>
          </a:p>
        </p:txBody>
      </p:sp>
      <p:sp>
        <p:nvSpPr>
          <p:cNvPr id="798724" name="Rectangle 4"/>
          <p:cNvSpPr>
            <a:spLocks noGrp="1" noChangeArrowheads="1"/>
          </p:cNvSpPr>
          <p:nvPr>
            <p:ph type="body" sz="half" idx="1"/>
          </p:nvPr>
        </p:nvSpPr>
        <p:spPr>
          <a:xfrm>
            <a:off x="381003" y="838200"/>
            <a:ext cx="8422923" cy="1227138"/>
          </a:xfrm>
        </p:spPr>
        <p:txBody>
          <a:bodyPr/>
          <a:lstStyle/>
          <a:p>
            <a:pPr>
              <a:buClr>
                <a:srgbClr val="00B050"/>
              </a:buClr>
              <a:buSzPct val="150000"/>
              <a:buFont typeface="Arial" panose="020B0604020202020204" pitchFamily="34" charset="0"/>
              <a:buChar char="•"/>
              <a:defRPr/>
            </a:pPr>
            <a:r>
              <a:rPr lang="en-US" b="1" dirty="0">
                <a:solidFill>
                  <a:schemeClr val="accent4">
                    <a:lumMod val="50000"/>
                    <a:lumOff val="50000"/>
                  </a:schemeClr>
                </a:solidFill>
                <a:latin typeface="Arial" panose="020B0604020202020204" pitchFamily="34" charset="0"/>
                <a:cs typeface="Arial" panose="020B0604020202020204" pitchFamily="34" charset="0"/>
              </a:rPr>
              <a:t>Getting </a:t>
            </a:r>
            <a:r>
              <a:rPr lang="en-US" b="1" dirty="0" smtClean="0">
                <a:solidFill>
                  <a:schemeClr val="accent4">
                    <a:lumMod val="50000"/>
                    <a:lumOff val="50000"/>
                  </a:schemeClr>
                </a:solidFill>
                <a:latin typeface="Arial" panose="020B0604020202020204" pitchFamily="34" charset="0"/>
                <a:cs typeface="Arial" panose="020B0604020202020204" pitchFamily="34" charset="0"/>
              </a:rPr>
              <a:t>Materials: What are we growing?</a:t>
            </a:r>
            <a:r>
              <a:rPr lang="en-US" sz="4000" b="1" dirty="0" smtClean="0">
                <a:solidFill>
                  <a:schemeClr val="accent4">
                    <a:lumMod val="50000"/>
                    <a:lumOff val="50000"/>
                  </a:schemeClr>
                </a:solidFill>
                <a:latin typeface="Arial" panose="020B0604020202020204" pitchFamily="34" charset="0"/>
                <a:cs typeface="Arial" panose="020B0604020202020204" pitchFamily="34" charset="0"/>
              </a:rPr>
              <a:t/>
            </a:r>
            <a:br>
              <a:rPr lang="en-US" sz="4000" b="1" dirty="0" smtClean="0">
                <a:solidFill>
                  <a:schemeClr val="accent4">
                    <a:lumMod val="50000"/>
                    <a:lumOff val="50000"/>
                  </a:schemeClr>
                </a:solidFill>
                <a:latin typeface="Arial" panose="020B0604020202020204" pitchFamily="34" charset="0"/>
                <a:cs typeface="Arial" panose="020B0604020202020204" pitchFamily="34" charset="0"/>
              </a:rPr>
            </a:br>
            <a:r>
              <a:rPr lang="en-US" b="1" dirty="0" smtClean="0">
                <a:solidFill>
                  <a:schemeClr val="accent4">
                    <a:lumMod val="50000"/>
                    <a:lumOff val="50000"/>
                  </a:schemeClr>
                </a:solidFill>
                <a:latin typeface="Arial" panose="020B0604020202020204" pitchFamily="34" charset="0"/>
                <a:cs typeface="Arial" panose="020B0604020202020204" pitchFamily="34" charset="0"/>
              </a:rPr>
              <a:t>- </a:t>
            </a:r>
            <a:r>
              <a:rPr lang="en-US" i="1" dirty="0" smtClean="0">
                <a:solidFill>
                  <a:srgbClr val="00CC00"/>
                </a:solidFill>
                <a:latin typeface="Arial" panose="020B0604020202020204" pitchFamily="34" charset="0"/>
                <a:cs typeface="Arial" panose="020B0604020202020204" pitchFamily="34" charset="0"/>
              </a:rPr>
              <a:t>growing 6 seasonal crops</a:t>
            </a:r>
            <a:br>
              <a:rPr lang="en-US" i="1" dirty="0" smtClean="0">
                <a:solidFill>
                  <a:srgbClr val="00CC00"/>
                </a:solidFill>
                <a:latin typeface="Arial" panose="020B0604020202020204" pitchFamily="34" charset="0"/>
                <a:cs typeface="Arial" panose="020B0604020202020204" pitchFamily="34" charset="0"/>
              </a:rPr>
            </a:br>
            <a:r>
              <a:rPr lang="en-US" b="1" i="1" dirty="0" smtClean="0">
                <a:solidFill>
                  <a:schemeClr val="accent4">
                    <a:lumMod val="50000"/>
                    <a:lumOff val="50000"/>
                  </a:schemeClr>
                </a:solidFill>
                <a:latin typeface="Arial" panose="020B0604020202020204" pitchFamily="34" charset="0"/>
                <a:cs typeface="Arial" panose="020B0604020202020204" pitchFamily="34" charset="0"/>
              </a:rPr>
              <a:t>-</a:t>
            </a:r>
            <a:r>
              <a:rPr lang="en-US" i="1" dirty="0" smtClean="0">
                <a:solidFill>
                  <a:srgbClr val="00CC00"/>
                </a:solidFill>
                <a:latin typeface="Arial" panose="020B0604020202020204" pitchFamily="34" charset="0"/>
                <a:cs typeface="Arial" panose="020B0604020202020204" pitchFamily="34" charset="0"/>
              </a:rPr>
              <a:t> 3 square ft. plantings of each</a:t>
            </a:r>
          </a:p>
          <a:p>
            <a:pPr marL="0" indent="0">
              <a:buClr>
                <a:srgbClr val="00B050"/>
              </a:buClr>
              <a:buSzPct val="150000"/>
              <a:buNone/>
              <a:defRPr/>
            </a:pPr>
            <a:r>
              <a:rPr lang="en-US" b="1" i="1" dirty="0" smtClean="0">
                <a:solidFill>
                  <a:schemeClr val="accent4">
                    <a:lumMod val="50000"/>
                    <a:lumOff val="50000"/>
                  </a:schemeClr>
                </a:solidFill>
                <a:latin typeface="Arial" panose="020B0604020202020204" pitchFamily="34" charset="0"/>
                <a:cs typeface="Arial" panose="020B0604020202020204" pitchFamily="34" charset="0"/>
              </a:rPr>
              <a:t>   - </a:t>
            </a:r>
            <a:r>
              <a:rPr lang="en-US" i="1" dirty="0" smtClean="0">
                <a:solidFill>
                  <a:srgbClr val="33CC33"/>
                </a:solidFill>
                <a:latin typeface="Arial" panose="020B0604020202020204" pitchFamily="34" charset="0"/>
                <a:cs typeface="Arial" panose="020B0604020202020204" pitchFamily="34" charset="0"/>
              </a:rPr>
              <a:t>extra space for kids to choice plantings</a:t>
            </a:r>
            <a:endParaRPr lang="en-US" i="1" dirty="0">
              <a:solidFill>
                <a:srgbClr val="33CC33"/>
              </a:solidFill>
              <a:latin typeface="Arial" panose="020B0604020202020204" pitchFamily="34" charset="0"/>
              <a:cs typeface="Arial" panose="020B0604020202020204" pitchFamily="34" charset="0"/>
            </a:endParaRPr>
          </a:p>
          <a:p>
            <a:pPr marL="0" indent="0">
              <a:buClr>
                <a:srgbClr val="00B050"/>
              </a:buClr>
              <a:buSzPct val="150000"/>
              <a:buFont typeface="Monotype Sorts" pitchFamily="2" charset="2"/>
              <a:buNone/>
              <a:defRPr/>
            </a:pPr>
            <a:r>
              <a:rPr lang="en-US" i="1" dirty="0" smtClean="0">
                <a:solidFill>
                  <a:srgbClr val="00CC00"/>
                </a:solidFill>
                <a:latin typeface="Arial" panose="020B0604020202020204" pitchFamily="34" charset="0"/>
                <a:cs typeface="Arial" panose="020B0604020202020204" pitchFamily="34" charset="0"/>
              </a:rPr>
              <a:t>   </a:t>
            </a:r>
            <a:r>
              <a:rPr lang="en-US" b="1" i="1" dirty="0" smtClean="0">
                <a:solidFill>
                  <a:schemeClr val="accent4">
                    <a:lumMod val="50000"/>
                    <a:lumOff val="50000"/>
                  </a:schemeClr>
                </a:solidFill>
                <a:latin typeface="Arial" panose="020B0604020202020204" pitchFamily="34" charset="0"/>
                <a:cs typeface="Arial" panose="020B0604020202020204" pitchFamily="34" charset="0"/>
              </a:rPr>
              <a:t>- </a:t>
            </a:r>
            <a:r>
              <a:rPr lang="en-US" i="1" dirty="0" smtClean="0">
                <a:solidFill>
                  <a:srgbClr val="33CC33"/>
                </a:solidFill>
                <a:latin typeface="Arial" panose="020B0604020202020204" pitchFamily="34" charset="0"/>
                <a:cs typeface="Arial" panose="020B0604020202020204" pitchFamily="34" charset="0"/>
              </a:rPr>
              <a:t>simplicity of steps/supplies</a:t>
            </a:r>
          </a:p>
          <a:p>
            <a:pPr marL="0" indent="0">
              <a:buClr>
                <a:srgbClr val="00B050"/>
              </a:buClr>
              <a:buSzPct val="150000"/>
              <a:buFont typeface="Monotype Sorts" pitchFamily="2" charset="2"/>
              <a:buNone/>
              <a:defRPr/>
            </a:pPr>
            <a:endParaRPr lang="en-US" sz="4000" i="1" dirty="0" smtClean="0">
              <a:solidFill>
                <a:srgbClr val="00CC00"/>
              </a:solidFill>
              <a:latin typeface="Arial" panose="020B0604020202020204" pitchFamily="34" charset="0"/>
              <a:cs typeface="Arial" panose="020B0604020202020204" pitchFamily="34" charset="0"/>
            </a:endParaRPr>
          </a:p>
        </p:txBody>
      </p:sp>
      <p:pic>
        <p:nvPicPr>
          <p:cNvPr id="5632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3986272"/>
            <a:ext cx="6077656"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4"/>
          <a:srcRect/>
          <a:stretch>
            <a:fillRect/>
          </a:stretch>
        </p:blipFill>
        <p:spPr bwMode="auto">
          <a:xfrm>
            <a:off x="381000" y="3986272"/>
            <a:ext cx="6934200" cy="2528887"/>
          </a:xfrm>
          <a:prstGeom prst="rect">
            <a:avLst/>
          </a:prstGeom>
          <a:ln w="9525">
            <a:solidFill>
              <a:srgbClr val="0000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371600" y="3276600"/>
            <a:ext cx="6400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a:lstStyle>
          <a:p>
            <a:pPr>
              <a:defRPr/>
            </a:pPr>
            <a:r>
              <a:rPr lang="en-US" altLang="en-US" sz="2100" kern="0" dirty="0" smtClean="0">
                <a:solidFill>
                  <a:srgbClr val="402000">
                    <a:lumMod val="50000"/>
                    <a:lumOff val="50000"/>
                  </a:srgbClr>
                </a:solidFill>
                <a:latin typeface="Love Ya Like A Sister" pitchFamily="2" charset="0"/>
              </a:rPr>
              <a:t>Sample cool season 3x7 raised bed:</a:t>
            </a:r>
          </a:p>
        </p:txBody>
      </p:sp>
      <p:sp>
        <p:nvSpPr>
          <p:cNvPr id="2" name="TextBox 1"/>
          <p:cNvSpPr txBox="1"/>
          <p:nvPr/>
        </p:nvSpPr>
        <p:spPr>
          <a:xfrm>
            <a:off x="6381268" y="4185097"/>
            <a:ext cx="995785" cy="615553"/>
          </a:xfrm>
          <a:prstGeom prst="rect">
            <a:avLst/>
          </a:prstGeom>
          <a:noFill/>
        </p:spPr>
        <p:txBody>
          <a:bodyPr wrap="none" rtlCol="0">
            <a:spAutoFit/>
          </a:bodyPr>
          <a:lstStyle/>
          <a:p>
            <a:pPr algn="ctr"/>
            <a:r>
              <a:rPr lang="en-US" sz="1700" b="1" dirty="0" smtClean="0">
                <a:solidFill>
                  <a:srgbClr val="006600"/>
                </a:solidFill>
                <a:latin typeface="Adobe Heiti Std R" pitchFamily="34" charset="-128"/>
                <a:ea typeface="Adobe Heiti Std R" pitchFamily="34" charset="-128"/>
              </a:rPr>
              <a:t>   kids’</a:t>
            </a:r>
            <a:br>
              <a:rPr lang="en-US" sz="1700" b="1" dirty="0" smtClean="0">
                <a:solidFill>
                  <a:srgbClr val="006600"/>
                </a:solidFill>
                <a:latin typeface="Adobe Heiti Std R" pitchFamily="34" charset="-128"/>
                <a:ea typeface="Adobe Heiti Std R" pitchFamily="34" charset="-128"/>
              </a:rPr>
            </a:br>
            <a:r>
              <a:rPr lang="en-US" sz="1700" b="1" dirty="0" smtClean="0">
                <a:solidFill>
                  <a:srgbClr val="006600"/>
                </a:solidFill>
                <a:latin typeface="Adobe Heiti Std R" pitchFamily="34" charset="-128"/>
                <a:ea typeface="Adobe Heiti Std R" pitchFamily="34" charset="-128"/>
              </a:rPr>
              <a:t>choice</a:t>
            </a:r>
            <a:endParaRPr lang="en-US" sz="1700" b="1" dirty="0">
              <a:solidFill>
                <a:srgbClr val="006600"/>
              </a:solidFill>
              <a:latin typeface="Adobe Heiti Std R" pitchFamily="34" charset="-128"/>
              <a:ea typeface="Adobe Heiti Std R" pitchFamily="34" charset="-128"/>
            </a:endParaRPr>
          </a:p>
        </p:txBody>
      </p:sp>
      <p:sp>
        <p:nvSpPr>
          <p:cNvPr id="10" name="TextBox 9"/>
          <p:cNvSpPr txBox="1"/>
          <p:nvPr/>
        </p:nvSpPr>
        <p:spPr>
          <a:xfrm>
            <a:off x="6400825" y="5029250"/>
            <a:ext cx="995785" cy="615553"/>
          </a:xfrm>
          <a:prstGeom prst="rect">
            <a:avLst/>
          </a:prstGeom>
          <a:noFill/>
        </p:spPr>
        <p:txBody>
          <a:bodyPr wrap="none" rtlCol="0">
            <a:spAutoFit/>
          </a:bodyPr>
          <a:lstStyle/>
          <a:p>
            <a:pPr algn="ctr"/>
            <a:r>
              <a:rPr lang="en-US" sz="1700" b="1" dirty="0" smtClean="0">
                <a:solidFill>
                  <a:srgbClr val="006600"/>
                </a:solidFill>
                <a:latin typeface="Adobe Heiti Std R" pitchFamily="34" charset="-128"/>
                <a:ea typeface="Adobe Heiti Std R" pitchFamily="34" charset="-128"/>
              </a:rPr>
              <a:t>   kids’</a:t>
            </a:r>
            <a:br>
              <a:rPr lang="en-US" sz="1700" b="1" dirty="0" smtClean="0">
                <a:solidFill>
                  <a:srgbClr val="006600"/>
                </a:solidFill>
                <a:latin typeface="Adobe Heiti Std R" pitchFamily="34" charset="-128"/>
                <a:ea typeface="Adobe Heiti Std R" pitchFamily="34" charset="-128"/>
              </a:rPr>
            </a:br>
            <a:r>
              <a:rPr lang="en-US" sz="1700" b="1" dirty="0" smtClean="0">
                <a:solidFill>
                  <a:srgbClr val="006600"/>
                </a:solidFill>
                <a:latin typeface="Adobe Heiti Std R" pitchFamily="34" charset="-128"/>
                <a:ea typeface="Adobe Heiti Std R" pitchFamily="34" charset="-128"/>
              </a:rPr>
              <a:t>choice</a:t>
            </a:r>
            <a:endParaRPr lang="en-US" sz="1700" b="1" dirty="0">
              <a:solidFill>
                <a:srgbClr val="006600"/>
              </a:solidFill>
              <a:latin typeface="Adobe Heiti Std R" pitchFamily="34" charset="-128"/>
              <a:ea typeface="Adobe Heiti Std R" pitchFamily="34" charset="-128"/>
            </a:endParaRPr>
          </a:p>
        </p:txBody>
      </p:sp>
      <p:sp>
        <p:nvSpPr>
          <p:cNvPr id="11" name="TextBox 10"/>
          <p:cNvSpPr txBox="1"/>
          <p:nvPr/>
        </p:nvSpPr>
        <p:spPr>
          <a:xfrm>
            <a:off x="6400825" y="5791250"/>
            <a:ext cx="995785" cy="615553"/>
          </a:xfrm>
          <a:prstGeom prst="rect">
            <a:avLst/>
          </a:prstGeom>
          <a:noFill/>
        </p:spPr>
        <p:txBody>
          <a:bodyPr wrap="none" rtlCol="0">
            <a:spAutoFit/>
          </a:bodyPr>
          <a:lstStyle/>
          <a:p>
            <a:pPr algn="ctr"/>
            <a:r>
              <a:rPr lang="en-US" sz="1700" b="1" dirty="0" smtClean="0">
                <a:solidFill>
                  <a:srgbClr val="006600"/>
                </a:solidFill>
                <a:latin typeface="Adobe Heiti Std R" pitchFamily="34" charset="-128"/>
                <a:ea typeface="Adobe Heiti Std R" pitchFamily="34" charset="-128"/>
              </a:rPr>
              <a:t>   kids’</a:t>
            </a:r>
            <a:br>
              <a:rPr lang="en-US" sz="1700" b="1" dirty="0" smtClean="0">
                <a:solidFill>
                  <a:srgbClr val="006600"/>
                </a:solidFill>
                <a:latin typeface="Adobe Heiti Std R" pitchFamily="34" charset="-128"/>
                <a:ea typeface="Adobe Heiti Std R" pitchFamily="34" charset="-128"/>
              </a:rPr>
            </a:br>
            <a:r>
              <a:rPr lang="en-US" sz="1700" b="1" dirty="0" smtClean="0">
                <a:solidFill>
                  <a:srgbClr val="006600"/>
                </a:solidFill>
                <a:latin typeface="Adobe Heiti Std R" pitchFamily="34" charset="-128"/>
                <a:ea typeface="Adobe Heiti Std R" pitchFamily="34" charset="-128"/>
              </a:rPr>
              <a:t>choice</a:t>
            </a:r>
            <a:endParaRPr lang="en-US" sz="1700" b="1" dirty="0">
              <a:solidFill>
                <a:srgbClr val="006600"/>
              </a:solidFill>
              <a:latin typeface="Adobe Heiti Std R" pitchFamily="34" charset="-128"/>
              <a:ea typeface="Adobe Heiti Std R" pitchFamily="34" charset="-128"/>
            </a:endParaRPr>
          </a:p>
        </p:txBody>
      </p:sp>
      <p:pic>
        <p:nvPicPr>
          <p:cNvPr id="56326" name="Picture 4" descr="texas grow eat go logo learn and.jp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75311" y="4514850"/>
            <a:ext cx="195721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2578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98724">
                                            <p:txEl>
                                              <p:pRg st="0" end="0"/>
                                            </p:txEl>
                                          </p:spTgt>
                                        </p:tgtEl>
                                        <p:attrNameLst>
                                          <p:attrName>style.visibility</p:attrName>
                                        </p:attrNameLst>
                                      </p:cBhvr>
                                      <p:to>
                                        <p:strVal val="visible"/>
                                      </p:to>
                                    </p:set>
                                    <p:animEffect transition="in" filter="fade">
                                      <p:cBhvr>
                                        <p:cTn id="7" dur="250"/>
                                        <p:tgtEl>
                                          <p:spTgt spid="798724">
                                            <p:txEl>
                                              <p:pRg st="0" end="0"/>
                                            </p:txEl>
                                          </p:spTgt>
                                        </p:tgtEl>
                                      </p:cBhvr>
                                    </p:animEffect>
                                    <p:anim calcmode="lin" valueType="num">
                                      <p:cBhvr>
                                        <p:cTn id="8" dur="250" fill="hold"/>
                                        <p:tgtEl>
                                          <p:spTgt spid="798724">
                                            <p:txEl>
                                              <p:pRg st="0" end="0"/>
                                            </p:txEl>
                                          </p:spTgt>
                                        </p:tgtEl>
                                        <p:attrNameLst>
                                          <p:attrName>ppt_x</p:attrName>
                                        </p:attrNameLst>
                                      </p:cBhvr>
                                      <p:tavLst>
                                        <p:tav tm="0">
                                          <p:val>
                                            <p:strVal val="#ppt_x"/>
                                          </p:val>
                                        </p:tav>
                                        <p:tav tm="100000">
                                          <p:val>
                                            <p:strVal val="#ppt_x"/>
                                          </p:val>
                                        </p:tav>
                                      </p:tavLst>
                                    </p:anim>
                                    <p:anim calcmode="lin" valueType="num">
                                      <p:cBhvr>
                                        <p:cTn id="9" dur="250" fill="hold"/>
                                        <p:tgtEl>
                                          <p:spTgt spid="7987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98724">
                                            <p:txEl>
                                              <p:pRg st="1" end="1"/>
                                            </p:txEl>
                                          </p:spTgt>
                                        </p:tgtEl>
                                        <p:attrNameLst>
                                          <p:attrName>style.visibility</p:attrName>
                                        </p:attrNameLst>
                                      </p:cBhvr>
                                      <p:to>
                                        <p:strVal val="visible"/>
                                      </p:to>
                                    </p:set>
                                    <p:animEffect transition="in" filter="fade">
                                      <p:cBhvr>
                                        <p:cTn id="14" dur="250"/>
                                        <p:tgtEl>
                                          <p:spTgt spid="798724">
                                            <p:txEl>
                                              <p:pRg st="1" end="1"/>
                                            </p:txEl>
                                          </p:spTgt>
                                        </p:tgtEl>
                                      </p:cBhvr>
                                    </p:animEffect>
                                    <p:anim calcmode="lin" valueType="num">
                                      <p:cBhvr>
                                        <p:cTn id="15" dur="250" fill="hold"/>
                                        <p:tgtEl>
                                          <p:spTgt spid="798724">
                                            <p:txEl>
                                              <p:pRg st="1" end="1"/>
                                            </p:txEl>
                                          </p:spTgt>
                                        </p:tgtEl>
                                        <p:attrNameLst>
                                          <p:attrName>ppt_x</p:attrName>
                                        </p:attrNameLst>
                                      </p:cBhvr>
                                      <p:tavLst>
                                        <p:tav tm="0">
                                          <p:val>
                                            <p:strVal val="#ppt_x"/>
                                          </p:val>
                                        </p:tav>
                                        <p:tav tm="100000">
                                          <p:val>
                                            <p:strVal val="#ppt_x"/>
                                          </p:val>
                                        </p:tav>
                                      </p:tavLst>
                                    </p:anim>
                                    <p:anim calcmode="lin" valueType="num">
                                      <p:cBhvr>
                                        <p:cTn id="16" dur="250" fill="hold"/>
                                        <p:tgtEl>
                                          <p:spTgt spid="79872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98724">
                                            <p:txEl>
                                              <p:pRg st="2" end="2"/>
                                            </p:txEl>
                                          </p:spTgt>
                                        </p:tgtEl>
                                        <p:attrNameLst>
                                          <p:attrName>style.visibility</p:attrName>
                                        </p:attrNameLst>
                                      </p:cBhvr>
                                      <p:to>
                                        <p:strVal val="visible"/>
                                      </p:to>
                                    </p:set>
                                    <p:animEffect transition="in" filter="fade">
                                      <p:cBhvr>
                                        <p:cTn id="21" dur="250"/>
                                        <p:tgtEl>
                                          <p:spTgt spid="798724">
                                            <p:txEl>
                                              <p:pRg st="2" end="2"/>
                                            </p:txEl>
                                          </p:spTgt>
                                        </p:tgtEl>
                                      </p:cBhvr>
                                    </p:animEffect>
                                    <p:anim calcmode="lin" valueType="num">
                                      <p:cBhvr>
                                        <p:cTn id="22" dur="250" fill="hold"/>
                                        <p:tgtEl>
                                          <p:spTgt spid="798724">
                                            <p:txEl>
                                              <p:pRg st="2" end="2"/>
                                            </p:txEl>
                                          </p:spTgt>
                                        </p:tgtEl>
                                        <p:attrNameLst>
                                          <p:attrName>ppt_x</p:attrName>
                                        </p:attrNameLst>
                                      </p:cBhvr>
                                      <p:tavLst>
                                        <p:tav tm="0">
                                          <p:val>
                                            <p:strVal val="#ppt_x"/>
                                          </p:val>
                                        </p:tav>
                                        <p:tav tm="100000">
                                          <p:val>
                                            <p:strVal val="#ppt_x"/>
                                          </p:val>
                                        </p:tav>
                                      </p:tavLst>
                                    </p:anim>
                                    <p:anim calcmode="lin" valueType="num">
                                      <p:cBhvr>
                                        <p:cTn id="23" dur="250" fill="hold"/>
                                        <p:tgtEl>
                                          <p:spTgt spid="79872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50"/>
                                        <p:tgtEl>
                                          <p:spTgt spid="8"/>
                                        </p:tgtEl>
                                      </p:cBhvr>
                                    </p:animEffect>
                                    <p:anim calcmode="lin" valueType="num">
                                      <p:cBhvr>
                                        <p:cTn id="29" dur="250" fill="hold"/>
                                        <p:tgtEl>
                                          <p:spTgt spid="8"/>
                                        </p:tgtEl>
                                        <p:attrNameLst>
                                          <p:attrName>ppt_x</p:attrName>
                                        </p:attrNameLst>
                                      </p:cBhvr>
                                      <p:tavLst>
                                        <p:tav tm="0">
                                          <p:val>
                                            <p:strVal val="#ppt_x"/>
                                          </p:val>
                                        </p:tav>
                                        <p:tav tm="100000">
                                          <p:val>
                                            <p:strVal val="#ppt_x"/>
                                          </p:val>
                                        </p:tav>
                                      </p:tavLst>
                                    </p:anim>
                                    <p:anim calcmode="lin" valueType="num">
                                      <p:cBhvr>
                                        <p:cTn id="30"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24" grpId="0" build="p"/>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0" y="0"/>
            <a:ext cx="8763000" cy="1143000"/>
          </a:xfrm>
        </p:spPr>
        <p:txBody>
          <a:bodyPr/>
          <a:lstStyle/>
          <a:p>
            <a:r>
              <a:rPr lang="en-US" altLang="en-US" sz="4000" smtClean="0">
                <a:solidFill>
                  <a:srgbClr val="00CC00"/>
                </a:solidFill>
                <a:latin typeface="Love Ya Like A Sister" pitchFamily="2" charset="0"/>
              </a:rPr>
              <a:t>Quick &amp; Easy Garden Kit</a:t>
            </a:r>
          </a:p>
        </p:txBody>
      </p:sp>
      <p:sp>
        <p:nvSpPr>
          <p:cNvPr id="798724" name="Rectangle 4"/>
          <p:cNvSpPr>
            <a:spLocks noGrp="1" noChangeArrowheads="1"/>
          </p:cNvSpPr>
          <p:nvPr>
            <p:ph type="body" sz="half" idx="1"/>
          </p:nvPr>
        </p:nvSpPr>
        <p:spPr>
          <a:xfrm>
            <a:off x="942820" y="819260"/>
            <a:ext cx="7529689" cy="1227138"/>
          </a:xfrm>
        </p:spPr>
        <p:txBody>
          <a:bodyPr/>
          <a:lstStyle/>
          <a:p>
            <a:pPr marL="0" indent="0">
              <a:buClr>
                <a:srgbClr val="00B050"/>
              </a:buClr>
              <a:buSzPct val="150000"/>
              <a:buFont typeface="Monotype Sorts" pitchFamily="2" charset="2"/>
              <a:buNone/>
              <a:defRPr/>
            </a:pPr>
            <a:r>
              <a:rPr lang="en-US" sz="4000" b="1" i="1" dirty="0" smtClean="0">
                <a:solidFill>
                  <a:srgbClr val="FF9900"/>
                </a:solidFill>
                <a:latin typeface="Arial" panose="020B0604020202020204" pitchFamily="34" charset="0"/>
                <a:cs typeface="Arial" panose="020B0604020202020204" pitchFamily="34" charset="0"/>
              </a:rPr>
              <a:t>- </a:t>
            </a:r>
            <a:r>
              <a:rPr lang="en-US" sz="4000" i="1" dirty="0" smtClean="0">
                <a:solidFill>
                  <a:srgbClr val="FF9900"/>
                </a:solidFill>
                <a:latin typeface="Arial" panose="020B0604020202020204" pitchFamily="34" charset="0"/>
                <a:cs typeface="Arial" panose="020B0604020202020204" pitchFamily="34" charset="0"/>
              </a:rPr>
              <a:t>simplicity of steps/supplies</a:t>
            </a:r>
          </a:p>
          <a:p>
            <a:pPr marL="0" indent="0">
              <a:buClr>
                <a:srgbClr val="00B050"/>
              </a:buClr>
              <a:buSzPct val="150000"/>
              <a:buFont typeface="Monotype Sorts" pitchFamily="2" charset="2"/>
              <a:buNone/>
              <a:defRPr/>
            </a:pPr>
            <a:endParaRPr lang="en-US" sz="4000" i="1" dirty="0" smtClean="0">
              <a:solidFill>
                <a:srgbClr val="00CC00"/>
              </a:solidFill>
              <a:latin typeface="Arial" panose="020B0604020202020204" pitchFamily="34" charset="0"/>
              <a:cs typeface="Arial" panose="020B0604020202020204" pitchFamily="34" charset="0"/>
            </a:endParaRPr>
          </a:p>
        </p:txBody>
      </p:sp>
      <p:pic>
        <p:nvPicPr>
          <p:cNvPr id="57348" name="Picture 4" descr="texas grow eat go logo learn and.jpg"/>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75311" y="4514850"/>
            <a:ext cx="195721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15070" y="1938338"/>
            <a:ext cx="4842933"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11622" y="1895475"/>
            <a:ext cx="2163234"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40278" y="1939984"/>
            <a:ext cx="714445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4" descr="http://www.homedepot.com/catalog/productImages/1000/0c/0cf33749-147e-4c44-9ef7-969cfbf6fef3_100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52314">
            <a:off x="2161385" y="5172867"/>
            <a:ext cx="3526366"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7"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28990" y="1376363"/>
            <a:ext cx="4842933"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8"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26956" y="1333500"/>
            <a:ext cx="2161822"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42915" y="1377952"/>
            <a:ext cx="7145867"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
          <p:cNvSpPr txBox="1">
            <a:spLocks noChangeArrowheads="1"/>
          </p:cNvSpPr>
          <p:nvPr/>
        </p:nvSpPr>
        <p:spPr bwMode="auto">
          <a:xfrm>
            <a:off x="5486403" y="3435871"/>
            <a:ext cx="2590795" cy="1227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90000"/>
              <a:buFont typeface="Monotype Sorts"/>
              <a:buChar char="4"/>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Char char="–"/>
              <a:defRPr kumimoji="1" sz="2800">
                <a:solidFill>
                  <a:schemeClr val="tx1"/>
                </a:solidFill>
                <a:latin typeface="+mn-lt"/>
              </a:defRPr>
            </a:lvl2pPr>
            <a:lvl3pPr marL="1143000" indent="-228600" algn="l" rtl="0" eaLnBrk="0" fontAlgn="base" hangingPunct="0">
              <a:spcBef>
                <a:spcPct val="20000"/>
              </a:spcBef>
              <a:spcAft>
                <a:spcPct val="0"/>
              </a:spcAft>
              <a:buClr>
                <a:schemeClr val="accent1"/>
              </a:buClr>
              <a:buChar char="•"/>
              <a:defRPr kumimoji="1" sz="24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1"/>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1"/>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1"/>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1"/>
              </a:buClr>
              <a:buChar char="»"/>
              <a:defRPr kumimoji="1" sz="2000">
                <a:solidFill>
                  <a:schemeClr val="tx1"/>
                </a:solidFill>
                <a:latin typeface="+mn-lt"/>
              </a:defRPr>
            </a:lvl9pPr>
          </a:lstStyle>
          <a:p>
            <a:pPr marL="0" indent="0">
              <a:buClr>
                <a:srgbClr val="00B050"/>
              </a:buClr>
              <a:buSzPct val="150000"/>
              <a:buFont typeface="Monotype Sorts" pitchFamily="2" charset="2"/>
              <a:buNone/>
              <a:defRPr/>
            </a:pPr>
            <a:r>
              <a:rPr lang="en-US" sz="3000" b="1" i="1" kern="0" dirty="0" smtClean="0">
                <a:solidFill>
                  <a:schemeClr val="accent4">
                    <a:lumMod val="50000"/>
                    <a:lumOff val="50000"/>
                  </a:schemeClr>
                </a:solidFill>
                <a:latin typeface="Arial" panose="020B0604020202020204" pitchFamily="34" charset="0"/>
                <a:cs typeface="Arial" panose="020B0604020202020204" pitchFamily="34" charset="0"/>
              </a:rPr>
              <a:t>Boards can be cut at building store</a:t>
            </a:r>
            <a:endParaRPr lang="en-US" sz="3000" i="1" kern="0" dirty="0" smtClean="0">
              <a:solidFill>
                <a:srgbClr val="33CC33"/>
              </a:solidFill>
              <a:latin typeface="Arial" panose="020B0604020202020204" pitchFamily="34" charset="0"/>
              <a:cs typeface="Arial" panose="020B0604020202020204" pitchFamily="34" charset="0"/>
            </a:endParaRPr>
          </a:p>
          <a:p>
            <a:pPr marL="0" indent="0">
              <a:buClr>
                <a:srgbClr val="00B050"/>
              </a:buClr>
              <a:buSzPct val="150000"/>
              <a:buFont typeface="Monotype Sorts" pitchFamily="2" charset="2"/>
              <a:buNone/>
              <a:defRPr/>
            </a:pPr>
            <a:endParaRPr lang="en-US" sz="4000" i="1" kern="0" dirty="0" smtClean="0">
              <a:solidFill>
                <a:srgbClr val="00CC00"/>
              </a:solidFill>
              <a:latin typeface="Arial" panose="020B0604020202020204" pitchFamily="34" charset="0"/>
              <a:cs typeface="Arial" panose="020B0604020202020204" pitchFamily="34" charset="0"/>
            </a:endParaRPr>
          </a:p>
        </p:txBody>
      </p:sp>
      <p:sp>
        <p:nvSpPr>
          <p:cNvPr id="2" name="Bent Arrow 1"/>
          <p:cNvSpPr/>
          <p:nvPr/>
        </p:nvSpPr>
        <p:spPr bwMode="auto">
          <a:xfrm rot="14646834" flipV="1">
            <a:off x="7152667" y="3166120"/>
            <a:ext cx="1036556" cy="965412"/>
          </a:xfrm>
          <a:prstGeom prst="bentArrow">
            <a:avLst/>
          </a:prstGeom>
          <a:solidFill>
            <a:srgbClr val="FF99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333300"/>
              </a:solidFill>
              <a:effectLst/>
              <a:latin typeface="Times New Roman" pitchFamily="18" charset="0"/>
            </a:endParaRPr>
          </a:p>
        </p:txBody>
      </p:sp>
      <p:sp>
        <p:nvSpPr>
          <p:cNvPr id="16" name="Rectangle 2"/>
          <p:cNvSpPr txBox="1">
            <a:spLocks noChangeArrowheads="1"/>
          </p:cNvSpPr>
          <p:nvPr/>
        </p:nvSpPr>
        <p:spPr bwMode="auto">
          <a:xfrm>
            <a:off x="-571500" y="5436392"/>
            <a:ext cx="30861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a:lstStyle>
          <a:p>
            <a:pPr algn="ctr">
              <a:defRPr/>
            </a:pPr>
            <a:r>
              <a:rPr lang="en-US" altLang="en-US" sz="5500" kern="0" dirty="0" smtClean="0">
                <a:solidFill>
                  <a:srgbClr val="33CC33"/>
                </a:solidFill>
                <a:latin typeface="Calibri" panose="020F0502020204030204" pitchFamily="34" charset="0"/>
              </a:rPr>
              <a:t>12</a:t>
            </a:r>
            <a:r>
              <a:rPr lang="en-US" altLang="en-US" sz="6000" kern="0" dirty="0" smtClean="0">
                <a:solidFill>
                  <a:srgbClr val="33CC33"/>
                </a:solidFill>
                <a:latin typeface="Calibri" panose="020F0502020204030204" pitchFamily="34" charset="0"/>
              </a:rPr>
              <a:t/>
            </a:r>
            <a:br>
              <a:rPr lang="en-US" altLang="en-US" sz="6000" kern="0" dirty="0" smtClean="0">
                <a:solidFill>
                  <a:srgbClr val="33CC33"/>
                </a:solidFill>
                <a:latin typeface="Calibri" panose="020F0502020204030204" pitchFamily="34" charset="0"/>
              </a:rPr>
            </a:br>
            <a:r>
              <a:rPr lang="en-US" altLang="en-US" sz="3000" kern="0" dirty="0" smtClean="0">
                <a:solidFill>
                  <a:srgbClr val="33CC33"/>
                </a:solidFill>
                <a:latin typeface="Calibri" panose="020F0502020204030204" pitchFamily="34" charset="0"/>
              </a:rPr>
              <a:t>4” Screws</a:t>
            </a:r>
          </a:p>
        </p:txBody>
      </p:sp>
      <p:sp>
        <p:nvSpPr>
          <p:cNvPr id="17" name="Rectangle 2"/>
          <p:cNvSpPr txBox="1">
            <a:spLocks noChangeArrowheads="1"/>
          </p:cNvSpPr>
          <p:nvPr/>
        </p:nvSpPr>
        <p:spPr bwMode="auto">
          <a:xfrm>
            <a:off x="-533400" y="3514085"/>
            <a:ext cx="274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a:lstStyle>
          <a:p>
            <a:pPr algn="ctr">
              <a:defRPr/>
            </a:pPr>
            <a:r>
              <a:rPr lang="en-US" altLang="en-US" sz="5500" kern="0" dirty="0" smtClean="0">
                <a:solidFill>
                  <a:srgbClr val="33CC33"/>
                </a:solidFill>
                <a:latin typeface="Calibri" panose="020F0502020204030204" pitchFamily="34" charset="0"/>
              </a:rPr>
              <a:t>21</a:t>
            </a:r>
            <a:r>
              <a:rPr lang="en-US" altLang="en-US" sz="6000" kern="0" dirty="0" smtClean="0">
                <a:solidFill>
                  <a:srgbClr val="33CC33"/>
                </a:solidFill>
                <a:latin typeface="Calibri" panose="020F0502020204030204" pitchFamily="34" charset="0"/>
              </a:rPr>
              <a:t/>
            </a:r>
            <a:br>
              <a:rPr lang="en-US" altLang="en-US" sz="6000" kern="0" dirty="0" smtClean="0">
                <a:solidFill>
                  <a:srgbClr val="33CC33"/>
                </a:solidFill>
                <a:latin typeface="Calibri" panose="020F0502020204030204" pitchFamily="34" charset="0"/>
              </a:rPr>
            </a:br>
            <a:r>
              <a:rPr lang="en-US" altLang="en-US" sz="3000" kern="0" dirty="0" smtClean="0">
                <a:solidFill>
                  <a:srgbClr val="33CC33"/>
                </a:solidFill>
                <a:latin typeface="Calibri" panose="020F0502020204030204" pitchFamily="34" charset="0"/>
              </a:rPr>
              <a:t>cubic</a:t>
            </a:r>
            <a:br>
              <a:rPr lang="en-US" altLang="en-US" sz="3000" kern="0" dirty="0" smtClean="0">
                <a:solidFill>
                  <a:srgbClr val="33CC33"/>
                </a:solidFill>
                <a:latin typeface="Calibri" panose="020F0502020204030204" pitchFamily="34" charset="0"/>
              </a:rPr>
            </a:br>
            <a:r>
              <a:rPr lang="en-US" altLang="en-US" sz="3000" kern="0" dirty="0" smtClean="0">
                <a:solidFill>
                  <a:srgbClr val="33CC33"/>
                </a:solidFill>
                <a:latin typeface="Calibri" panose="020F0502020204030204" pitchFamily="34" charset="0"/>
              </a:rPr>
              <a:t>feet soil</a:t>
            </a:r>
          </a:p>
        </p:txBody>
      </p:sp>
      <p:sp>
        <p:nvSpPr>
          <p:cNvPr id="19" name="Rectangle 2"/>
          <p:cNvSpPr txBox="1">
            <a:spLocks noChangeArrowheads="1"/>
          </p:cNvSpPr>
          <p:nvPr/>
        </p:nvSpPr>
        <p:spPr bwMode="auto">
          <a:xfrm>
            <a:off x="-1371598" y="1895475"/>
            <a:ext cx="456212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28398" dir="3806097" algn="ctr" rotWithShape="0">
                    <a:schemeClr val="bg2"/>
                  </a:outerShdw>
                </a:effectLst>
              </a14:hiddenEffects>
            </a:ext>
          </a:extLst>
        </p:spPr>
        <p:txBody>
          <a:bodyPr anchor="ctr"/>
          <a:lst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8" charset="0"/>
              </a:defRPr>
            </a:lvl2pPr>
            <a:lvl3pPr algn="l" rtl="0" eaLnBrk="0" fontAlgn="base" hangingPunct="0">
              <a:spcBef>
                <a:spcPct val="0"/>
              </a:spcBef>
              <a:spcAft>
                <a:spcPct val="0"/>
              </a:spcAft>
              <a:defRPr kumimoji="1" sz="4400">
                <a:solidFill>
                  <a:schemeClr val="tx2"/>
                </a:solidFill>
                <a:latin typeface="Times New Roman" pitchFamily="18" charset="0"/>
              </a:defRPr>
            </a:lvl3pPr>
            <a:lvl4pPr algn="l" rtl="0" eaLnBrk="0" fontAlgn="base" hangingPunct="0">
              <a:spcBef>
                <a:spcPct val="0"/>
              </a:spcBef>
              <a:spcAft>
                <a:spcPct val="0"/>
              </a:spcAft>
              <a:defRPr kumimoji="1" sz="4400">
                <a:solidFill>
                  <a:schemeClr val="tx2"/>
                </a:solidFill>
                <a:latin typeface="Times New Roman" pitchFamily="18" charset="0"/>
              </a:defRPr>
            </a:lvl4pPr>
            <a:lvl5pPr algn="l" rtl="0" eaLnBrk="0" fontAlgn="base" hangingPunct="0">
              <a:spcBef>
                <a:spcPct val="0"/>
              </a:spcBef>
              <a:spcAft>
                <a:spcPct val="0"/>
              </a:spcAft>
              <a:defRPr kumimoji="1" sz="4400">
                <a:solidFill>
                  <a:schemeClr val="tx2"/>
                </a:solidFill>
                <a:latin typeface="Times New Roman" pitchFamily="18"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a:lstStyle>
          <a:p>
            <a:pPr algn="ctr">
              <a:defRPr/>
            </a:pPr>
            <a:r>
              <a:rPr lang="en-US" altLang="en-US" sz="5500" kern="0" dirty="0" smtClean="0">
                <a:solidFill>
                  <a:srgbClr val="33CC33"/>
                </a:solidFill>
                <a:latin typeface="Calibri" panose="020F0502020204030204" pitchFamily="34" charset="0"/>
              </a:rPr>
              <a:t>2</a:t>
            </a:r>
          </a:p>
          <a:p>
            <a:pPr algn="ctr">
              <a:defRPr/>
            </a:pPr>
            <a:r>
              <a:rPr lang="en-US" altLang="en-US" sz="3000" kern="0" dirty="0">
                <a:solidFill>
                  <a:srgbClr val="33CC33"/>
                </a:solidFill>
                <a:latin typeface="Calibri" panose="020F0502020204030204" pitchFamily="34" charset="0"/>
              </a:rPr>
              <a:t>10’ boards</a:t>
            </a:r>
          </a:p>
          <a:p>
            <a:pPr algn="ctr">
              <a:defRPr/>
            </a:pPr>
            <a:endParaRPr lang="en-US" altLang="en-US" sz="3000" kern="0" dirty="0" smtClean="0">
              <a:solidFill>
                <a:srgbClr val="33CC33"/>
              </a:solidFill>
              <a:latin typeface="Calibri" panose="020F0502020204030204" pitchFamily="34" charset="0"/>
            </a:endParaRPr>
          </a:p>
        </p:txBody>
      </p:sp>
      <p:pic>
        <p:nvPicPr>
          <p:cNvPr id="13317" name="Picture 5"/>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2197420" y="3237744"/>
            <a:ext cx="1710349" cy="2353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45342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xit" presetSubtype="10" fill="hold" nodeType="clickEffect">
                                  <p:stCondLst>
                                    <p:cond delay="0"/>
                                  </p:stCondLst>
                                  <p:childTnLst>
                                    <p:animEffect transition="out" filter="randombar(horizontal)">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50"/>
                                        <p:tgtEl>
                                          <p:spTgt spid="13"/>
                                        </p:tgtEl>
                                      </p:cBhvr>
                                    </p:animEffect>
                                    <p:anim calcmode="lin" valueType="num">
                                      <p:cBhvr>
                                        <p:cTn id="11" dur="250" fill="hold"/>
                                        <p:tgtEl>
                                          <p:spTgt spid="13"/>
                                        </p:tgtEl>
                                        <p:attrNameLst>
                                          <p:attrName>ppt_x</p:attrName>
                                        </p:attrNameLst>
                                      </p:cBhvr>
                                      <p:tavLst>
                                        <p:tav tm="0">
                                          <p:val>
                                            <p:strVal val="#ppt_x"/>
                                          </p:val>
                                        </p:tav>
                                        <p:tav tm="100000">
                                          <p:val>
                                            <p:strVal val="#ppt_x"/>
                                          </p:val>
                                        </p:tav>
                                      </p:tavLst>
                                    </p:anim>
                                    <p:anim calcmode="lin" valueType="num">
                                      <p:cBhvr>
                                        <p:cTn id="12" dur="250" fill="hold"/>
                                        <p:tgtEl>
                                          <p:spTgt spid="1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50"/>
                                        <p:tgtEl>
                                          <p:spTgt spid="2"/>
                                        </p:tgtEl>
                                      </p:cBhvr>
                                    </p:animEffect>
                                    <p:anim calcmode="lin" valueType="num">
                                      <p:cBhvr>
                                        <p:cTn id="16" dur="250" fill="hold"/>
                                        <p:tgtEl>
                                          <p:spTgt spid="2"/>
                                        </p:tgtEl>
                                        <p:attrNameLst>
                                          <p:attrName>ppt_x</p:attrName>
                                        </p:attrNameLst>
                                      </p:cBhvr>
                                      <p:tavLst>
                                        <p:tav tm="0">
                                          <p:val>
                                            <p:strVal val="#ppt_x"/>
                                          </p:val>
                                        </p:tav>
                                        <p:tav tm="100000">
                                          <p:val>
                                            <p:strVal val="#ppt_x"/>
                                          </p:val>
                                        </p:tav>
                                      </p:tavLst>
                                    </p:anim>
                                    <p:anim calcmode="lin" valueType="num">
                                      <p:cBhvr>
                                        <p:cTn id="17" dur="2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58370" name="Picture 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01200" y="365409"/>
            <a:ext cx="5497736"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2"/>
          <p:cNvSpPr>
            <a:spLocks noGrp="1" noChangeArrowheads="1"/>
          </p:cNvSpPr>
          <p:nvPr>
            <p:ph type="title"/>
          </p:nvPr>
        </p:nvSpPr>
        <p:spPr>
          <a:xfrm>
            <a:off x="0" y="0"/>
            <a:ext cx="8763000" cy="1143000"/>
          </a:xfrm>
        </p:spPr>
        <p:txBody>
          <a:bodyPr/>
          <a:lstStyle/>
          <a:p>
            <a:r>
              <a:rPr lang="en-US" altLang="en-US" sz="4000" smtClean="0">
                <a:solidFill>
                  <a:srgbClr val="00CC00"/>
                </a:solidFill>
                <a:latin typeface="Love Ya Like A Sister" pitchFamily="2" charset="0"/>
              </a:rPr>
              <a:t>Quick &amp; Easy Garden Kit</a:t>
            </a:r>
          </a:p>
        </p:txBody>
      </p:sp>
      <p:sp>
        <p:nvSpPr>
          <p:cNvPr id="798724" name="Rectangle 4"/>
          <p:cNvSpPr>
            <a:spLocks noGrp="1" noChangeArrowheads="1"/>
          </p:cNvSpPr>
          <p:nvPr>
            <p:ph type="body" sz="half" idx="1"/>
          </p:nvPr>
        </p:nvSpPr>
        <p:spPr>
          <a:xfrm>
            <a:off x="498143" y="685802"/>
            <a:ext cx="9155754" cy="2626009"/>
          </a:xfrm>
        </p:spPr>
        <p:txBody>
          <a:bodyPr/>
          <a:lstStyle/>
          <a:p>
            <a:pPr marL="0" indent="0">
              <a:buClr>
                <a:srgbClr val="00B050"/>
              </a:buClr>
              <a:buSzPct val="150000"/>
              <a:buFont typeface="Monotype Sorts" pitchFamily="2" charset="2"/>
              <a:buNone/>
              <a:defRPr/>
            </a:pPr>
            <a:r>
              <a:rPr lang="en-US" sz="3800" b="1" dirty="0" smtClean="0">
                <a:solidFill>
                  <a:schemeClr val="accent4">
                    <a:lumMod val="50000"/>
                    <a:lumOff val="50000"/>
                  </a:schemeClr>
                </a:solidFill>
                <a:latin typeface="Calibri" panose="020F0502020204030204" pitchFamily="34" charset="0"/>
                <a:cs typeface="Arial" panose="020B0604020202020204" pitchFamily="34" charset="0"/>
              </a:rPr>
              <a:t>How to get materials to school?</a:t>
            </a:r>
          </a:p>
          <a:p>
            <a:pPr marL="0" indent="0">
              <a:buClr>
                <a:srgbClr val="00B050"/>
              </a:buClr>
              <a:buSzPct val="150000"/>
              <a:buNone/>
              <a:defRPr/>
            </a:pPr>
            <a:r>
              <a:rPr lang="en-US" sz="3000" b="1" dirty="0">
                <a:solidFill>
                  <a:srgbClr val="FF9900"/>
                </a:solidFill>
                <a:latin typeface="Arial" panose="020B0604020202020204" pitchFamily="34" charset="0"/>
                <a:cs typeface="Arial" panose="020B0604020202020204" pitchFamily="34" charset="0"/>
              </a:rPr>
              <a:t> </a:t>
            </a:r>
            <a:r>
              <a:rPr lang="en-US" sz="3300" b="1" dirty="0" smtClean="0">
                <a:solidFill>
                  <a:srgbClr val="FF9900"/>
                </a:solidFill>
                <a:latin typeface="Calibri" panose="020F0502020204030204" pitchFamily="34" charset="0"/>
                <a:cs typeface="Arial" panose="020B0604020202020204" pitchFamily="34" charset="0"/>
              </a:rPr>
              <a:t>- </a:t>
            </a:r>
            <a:r>
              <a:rPr lang="en-US" sz="3300" dirty="0" smtClean="0">
                <a:solidFill>
                  <a:srgbClr val="33CC33"/>
                </a:solidFill>
                <a:latin typeface="Calibri" panose="020F0502020204030204" pitchFamily="34" charset="0"/>
                <a:cs typeface="Arial" panose="020B0604020202020204" pitchFamily="34" charset="0"/>
              </a:rPr>
              <a:t>can be loaded for you at building store</a:t>
            </a:r>
          </a:p>
          <a:p>
            <a:pPr marL="0" indent="0">
              <a:spcBef>
                <a:spcPts val="0"/>
              </a:spcBef>
              <a:buClr>
                <a:srgbClr val="00B050"/>
              </a:buClr>
              <a:buSzPct val="150000"/>
              <a:buNone/>
              <a:defRPr/>
            </a:pPr>
            <a:r>
              <a:rPr lang="en-US" sz="3300" b="1" dirty="0">
                <a:solidFill>
                  <a:srgbClr val="FF9900"/>
                </a:solidFill>
                <a:latin typeface="Calibri" panose="020F0502020204030204" pitchFamily="34" charset="0"/>
                <a:cs typeface="Arial" panose="020B0604020202020204" pitchFamily="34" charset="0"/>
              </a:rPr>
              <a:t> </a:t>
            </a:r>
            <a:r>
              <a:rPr lang="en-US" sz="3300" b="1" dirty="0" smtClean="0">
                <a:solidFill>
                  <a:srgbClr val="FF9900"/>
                </a:solidFill>
                <a:latin typeface="Calibri" panose="020F0502020204030204" pitchFamily="34" charset="0"/>
                <a:cs typeface="Arial" panose="020B0604020202020204" pitchFamily="34" charset="0"/>
              </a:rPr>
              <a:t>- </a:t>
            </a:r>
            <a:r>
              <a:rPr lang="en-US" sz="3300" dirty="0" smtClean="0">
                <a:solidFill>
                  <a:srgbClr val="33CC33"/>
                </a:solidFill>
                <a:latin typeface="Calibri" panose="020F0502020204030204" pitchFamily="34" charset="0"/>
                <a:cs typeface="Arial" panose="020B0604020202020204" pitchFamily="34" charset="0"/>
              </a:rPr>
              <a:t>whole garden fits in back of van or small truck</a:t>
            </a:r>
            <a:br>
              <a:rPr lang="en-US" sz="3300" dirty="0" smtClean="0">
                <a:solidFill>
                  <a:srgbClr val="33CC33"/>
                </a:solidFill>
                <a:latin typeface="Calibri" panose="020F0502020204030204" pitchFamily="34" charset="0"/>
                <a:cs typeface="Arial" panose="020B0604020202020204" pitchFamily="34" charset="0"/>
              </a:rPr>
            </a:br>
            <a:r>
              <a:rPr lang="en-US" sz="3300" dirty="0" smtClean="0">
                <a:solidFill>
                  <a:srgbClr val="33CC33"/>
                </a:solidFill>
                <a:latin typeface="Calibri" panose="020F0502020204030204" pitchFamily="34" charset="0"/>
                <a:cs typeface="Arial" panose="020B0604020202020204" pitchFamily="34" charset="0"/>
              </a:rPr>
              <a:t>     </a:t>
            </a:r>
            <a:r>
              <a:rPr lang="en-US" sz="2800" i="1" dirty="0" smtClean="0">
                <a:solidFill>
                  <a:srgbClr val="33CC33"/>
                </a:solidFill>
                <a:latin typeface="Calibri" panose="020F0502020204030204" pitchFamily="34" charset="0"/>
                <a:cs typeface="Arial" panose="020B0604020202020204" pitchFamily="34" charset="0"/>
              </a:rPr>
              <a:t>(borrowed vehicle, potential volunteer task?)</a:t>
            </a:r>
          </a:p>
          <a:p>
            <a:pPr marL="0" indent="0">
              <a:buClr>
                <a:srgbClr val="00B050"/>
              </a:buClr>
              <a:buSzPct val="150000"/>
              <a:buFont typeface="Monotype Sorts" pitchFamily="2" charset="2"/>
              <a:buNone/>
              <a:defRPr/>
            </a:pPr>
            <a:endParaRPr lang="en-US" sz="4000" i="1" dirty="0" smtClean="0">
              <a:solidFill>
                <a:srgbClr val="00CC00"/>
              </a:solidFill>
              <a:latin typeface="Arial" panose="020B0604020202020204" pitchFamily="34" charset="0"/>
              <a:cs typeface="Arial" panose="020B0604020202020204" pitchFamily="34" charset="0"/>
            </a:endParaRPr>
          </a:p>
        </p:txBody>
      </p:sp>
      <p:pic>
        <p:nvPicPr>
          <p:cNvPr id="58373" name="Picture 4" descr="texas grow eat go logo learn and.jpg"/>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75311" y="4514850"/>
            <a:ext cx="1957212"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429000" y="2895601"/>
            <a:ext cx="3890946" cy="2041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04798" y="2895601"/>
            <a:ext cx="3594196" cy="2041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61515" y="4815424"/>
            <a:ext cx="3352800" cy="2042576"/>
          </a:xfrm>
          <a:prstGeom prst="rect">
            <a:avLst/>
          </a:prstGeom>
          <a:noFill/>
          <a:ln w="76200">
            <a:solidFill>
              <a:srgbClr val="00B050"/>
            </a:solidFill>
            <a:prstDash val="dash"/>
            <a:miter lim="800000"/>
            <a:headEnd/>
            <a:tailEnd/>
          </a:ln>
          <a:extLst>
            <a:ext uri="{909E8E84-426E-40DD-AFC4-6F175D3DCCD1}">
              <a14:hiddenFill xmlns:a14="http://schemas.microsoft.com/office/drawing/2010/main">
                <a:solidFill>
                  <a:schemeClr val="accent1"/>
                </a:solidFill>
              </a14:hiddenFill>
            </a:ext>
          </a:extLst>
        </p:spPr>
      </p:pic>
      <p:pic>
        <p:nvPicPr>
          <p:cNvPr id="12" name="Picture 11"/>
          <p:cNvPicPr>
            <a:picLocks noChangeAspect="1" noChangeArrowheads="1"/>
          </p:cNvPicPr>
          <p:nvPr/>
        </p:nvPicPr>
        <p:blipFill>
          <a:blip r:embed="rId8"/>
          <a:srcRect/>
          <a:stretch>
            <a:fillRect/>
          </a:stretch>
        </p:blipFill>
        <p:spPr bwMode="auto">
          <a:xfrm>
            <a:off x="3881292" y="4800650"/>
            <a:ext cx="2748108" cy="2003919"/>
          </a:xfrm>
          <a:prstGeom prst="rect">
            <a:avLst/>
          </a:prstGeom>
          <a:noFill/>
          <a:ln w="76200">
            <a:solidFill>
              <a:srgbClr val="00B050"/>
            </a:solidFill>
            <a:prstDash val="dash"/>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3601862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anim calcmode="lin" valueType="num">
                                      <p:cBhvr>
                                        <p:cTn id="8" dur="250" fill="hold"/>
                                        <p:tgtEl>
                                          <p:spTgt spid="12"/>
                                        </p:tgtEl>
                                        <p:attrNameLst>
                                          <p:attrName>ppt_x</p:attrName>
                                        </p:attrNameLst>
                                      </p:cBhvr>
                                      <p:tavLst>
                                        <p:tav tm="0">
                                          <p:val>
                                            <p:strVal val="#ppt_x"/>
                                          </p:val>
                                        </p:tav>
                                        <p:tav tm="100000">
                                          <p:val>
                                            <p:strVal val="#ppt_x"/>
                                          </p:val>
                                        </p:tav>
                                      </p:tavLst>
                                    </p:anim>
                                    <p:anim calcmode="lin" valueType="num">
                                      <p:cBhvr>
                                        <p:cTn id="9" dur="25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50"/>
                                        <p:tgtEl>
                                          <p:spTgt spid="13"/>
                                        </p:tgtEl>
                                      </p:cBhvr>
                                    </p:animEffect>
                                    <p:anim calcmode="lin" valueType="num">
                                      <p:cBhvr>
                                        <p:cTn id="13" dur="250" fill="hold"/>
                                        <p:tgtEl>
                                          <p:spTgt spid="13"/>
                                        </p:tgtEl>
                                        <p:attrNameLst>
                                          <p:attrName>ppt_x</p:attrName>
                                        </p:attrNameLst>
                                      </p:cBhvr>
                                      <p:tavLst>
                                        <p:tav tm="0">
                                          <p:val>
                                            <p:strVal val="#ppt_x"/>
                                          </p:val>
                                        </p:tav>
                                        <p:tav tm="100000">
                                          <p:val>
                                            <p:strVal val="#ppt_x"/>
                                          </p:val>
                                        </p:tav>
                                      </p:tavLst>
                                    </p:anim>
                                    <p:anim calcmode="lin" valueType="num">
                                      <p:cBhvr>
                                        <p:cTn id="14" dur="2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sp>
        <p:nvSpPr>
          <p:cNvPr id="9" name="Bent Arrow 8"/>
          <p:cNvSpPr/>
          <p:nvPr/>
        </p:nvSpPr>
        <p:spPr bwMode="auto">
          <a:xfrm rot="10800000">
            <a:off x="7086600" y="3907845"/>
            <a:ext cx="1140348" cy="1239645"/>
          </a:xfrm>
          <a:prstGeom prst="bentArrow">
            <a:avLst/>
          </a:prstGeom>
          <a:solidFill>
            <a:srgbClr val="0099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smtClean="0">
              <a:ln>
                <a:noFill/>
              </a:ln>
              <a:solidFill>
                <a:srgbClr val="333300"/>
              </a:solidFill>
              <a:effectLst/>
              <a:latin typeface="Times New Roman" pitchFamily="18" charset="0"/>
            </a:endParaRPr>
          </a:p>
        </p:txBody>
      </p:sp>
      <p:sp>
        <p:nvSpPr>
          <p:cNvPr id="8" name="Rectangle 2"/>
          <p:cNvSpPr txBox="1">
            <a:spLocks noChangeArrowheads="1"/>
          </p:cNvSpPr>
          <p:nvPr/>
        </p:nvSpPr>
        <p:spPr>
          <a:xfrm>
            <a:off x="4665721" y="1991710"/>
            <a:ext cx="4531752"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000" b="1" dirty="0" smtClean="0">
                <a:solidFill>
                  <a:srgbClr val="009900"/>
                </a:solidFill>
                <a:latin typeface="Love Ya Like A Sister" pitchFamily="2" charset="0"/>
              </a:rPr>
              <a:t>Quick &amp; Easy Garden Kit Pages include in curriculum</a:t>
            </a:r>
          </a:p>
        </p:txBody>
      </p:sp>
      <p:sp>
        <p:nvSpPr>
          <p:cNvPr id="3" name="TextBox 4"/>
          <p:cNvSpPr txBox="1">
            <a:spLocks noChangeArrowheads="1"/>
          </p:cNvSpPr>
          <p:nvPr/>
        </p:nvSpPr>
        <p:spPr bwMode="auto">
          <a:xfrm>
            <a:off x="6197629" y="23154"/>
            <a:ext cx="3268717" cy="100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164" tIns="38080" rIns="76164" bIns="38080">
            <a:spAutoFit/>
          </a:bodyPr>
          <a:lstStyle>
            <a:lvl1pPr algn="ctr" eaLnBrk="0" hangingPunct="0">
              <a:defRPr sz="1600">
                <a:solidFill>
                  <a:srgbClr val="333300"/>
                </a:solidFill>
                <a:latin typeface="Times New Roman" pitchFamily="18" charset="0"/>
              </a:defRPr>
            </a:lvl1pPr>
            <a:lvl2pPr marL="742950" indent="-285750" algn="ctr" eaLnBrk="0" hangingPunct="0">
              <a:defRPr sz="1600">
                <a:solidFill>
                  <a:srgbClr val="333300"/>
                </a:solidFill>
                <a:latin typeface="Times New Roman" pitchFamily="18" charset="0"/>
              </a:defRPr>
            </a:lvl2pPr>
            <a:lvl3pPr marL="1143000" indent="-228600" algn="ctr" eaLnBrk="0" hangingPunct="0">
              <a:defRPr sz="1600">
                <a:solidFill>
                  <a:srgbClr val="333300"/>
                </a:solidFill>
                <a:latin typeface="Times New Roman" pitchFamily="18" charset="0"/>
              </a:defRPr>
            </a:lvl3pPr>
            <a:lvl4pPr marL="1600200" indent="-228600" algn="ctr" eaLnBrk="0" hangingPunct="0">
              <a:defRPr sz="1600">
                <a:solidFill>
                  <a:srgbClr val="333300"/>
                </a:solidFill>
                <a:latin typeface="Times New Roman" pitchFamily="18" charset="0"/>
              </a:defRPr>
            </a:lvl4pPr>
            <a:lvl5pPr marL="2057400" indent="-228600" algn="ctr" eaLnBrk="0" hangingPunct="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r>
              <a:rPr lang="en-US" altLang="en-US" sz="6000" dirty="0" smtClean="0">
                <a:solidFill>
                  <a:srgbClr val="009900"/>
                </a:solidFill>
                <a:latin typeface="Love Ya Like A Sister" pitchFamily="2" charset="0"/>
                <a:cs typeface="Arial" pitchFamily="34" charset="0"/>
                <a:sym typeface="Arial" pitchFamily="34" charset="0"/>
              </a:rPr>
              <a:t>Grow:</a:t>
            </a:r>
          </a:p>
        </p:txBody>
      </p:sp>
      <p:pic>
        <p:nvPicPr>
          <p:cNvPr id="819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21435609">
            <a:off x="-170686" y="140578"/>
            <a:ext cx="5089339" cy="73819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0301" y="23154"/>
            <a:ext cx="4583586" cy="716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794806" y="23155"/>
            <a:ext cx="4583586" cy="716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148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1000"/>
                                        <p:tgtEl>
                                          <p:spTgt spid="8195"/>
                                        </p:tgtEl>
                                      </p:cBhvr>
                                    </p:animEffect>
                                    <p:anim calcmode="lin" valueType="num">
                                      <p:cBhvr>
                                        <p:cTn id="8" dur="1000" fill="hold"/>
                                        <p:tgtEl>
                                          <p:spTgt spid="8195"/>
                                        </p:tgtEl>
                                        <p:attrNameLst>
                                          <p:attrName>ppt_x</p:attrName>
                                        </p:attrNameLst>
                                      </p:cBhvr>
                                      <p:tavLst>
                                        <p:tav tm="0">
                                          <p:val>
                                            <p:strVal val="#ppt_x"/>
                                          </p:val>
                                        </p:tav>
                                        <p:tav tm="100000">
                                          <p:val>
                                            <p:strVal val="#ppt_x"/>
                                          </p:val>
                                        </p:tav>
                                      </p:tavLst>
                                    </p:anim>
                                    <p:anim calcmode="lin" valueType="num">
                                      <p:cBhvr>
                                        <p:cTn id="9" dur="1000" fill="hold"/>
                                        <p:tgtEl>
                                          <p:spTgt spid="819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1266" name="Picture 2" descr="C:\Users\Randy.Seagraves\Desktop\LGEG MASTER\Kids help build garden (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410201" y="3200455"/>
            <a:ext cx="3395528" cy="3657601"/>
          </a:xfrm>
          <a:prstGeom prst="rect">
            <a:avLst/>
          </a:prstGeom>
          <a:noFill/>
          <a:extLst>
            <a:ext uri="{909E8E84-426E-40DD-AFC4-6F175D3DCCD1}">
              <a14:hiddenFill xmlns:a14="http://schemas.microsoft.com/office/drawing/2010/main">
                <a:solidFill>
                  <a:srgbClr val="FFFFFF"/>
                </a:solidFill>
              </a14:hiddenFill>
            </a:ext>
          </a:extLst>
        </p:spPr>
      </p:pic>
      <p:sp>
        <p:nvSpPr>
          <p:cNvPr id="61442" name="Rectangle 2"/>
          <p:cNvSpPr>
            <a:spLocks noGrp="1" noChangeArrowheads="1"/>
          </p:cNvSpPr>
          <p:nvPr>
            <p:ph type="title"/>
          </p:nvPr>
        </p:nvSpPr>
        <p:spPr>
          <a:xfrm>
            <a:off x="28" y="457200"/>
            <a:ext cx="9515475" cy="1143000"/>
          </a:xfrm>
        </p:spPr>
        <p:txBody>
          <a:bodyPr>
            <a:normAutofit fontScale="90000"/>
          </a:bodyPr>
          <a:lstStyle/>
          <a:p>
            <a:r>
              <a:rPr lang="en-US" altLang="en-US" sz="4800" dirty="0" smtClean="0">
                <a:solidFill>
                  <a:srgbClr val="33CC33"/>
                </a:solidFill>
                <a:latin typeface="Love Ya Like A Sister" pitchFamily="2" charset="0"/>
              </a:rPr>
              <a:t>Tips for Starting a Children’s Garden</a:t>
            </a:r>
          </a:p>
        </p:txBody>
      </p:sp>
      <p:sp>
        <p:nvSpPr>
          <p:cNvPr id="60420" name="Rectangle 4"/>
          <p:cNvSpPr>
            <a:spLocks noGrp="1" noChangeArrowheads="1"/>
          </p:cNvSpPr>
          <p:nvPr>
            <p:ph type="body" sz="half" idx="1"/>
          </p:nvPr>
        </p:nvSpPr>
        <p:spPr>
          <a:xfrm>
            <a:off x="457202" y="1504950"/>
            <a:ext cx="8385412" cy="5410200"/>
          </a:xfrm>
        </p:spPr>
        <p:txBody>
          <a:bodyPr>
            <a:normAutofit fontScale="92500" lnSpcReduction="20000"/>
          </a:bodyPr>
          <a:lstStyle/>
          <a:p>
            <a:pPr>
              <a:buClr>
                <a:schemeClr val="accent4">
                  <a:lumMod val="50000"/>
                  <a:lumOff val="50000"/>
                </a:schemeClr>
              </a:buClr>
              <a:buSzPct val="160000"/>
              <a:buFont typeface="Arial" panose="020B0604020202020204" pitchFamily="34" charset="0"/>
              <a:buChar char="•"/>
              <a:defRPr/>
            </a:pPr>
            <a:endParaRPr lang="en-US" altLang="en-US" sz="3000" b="1" dirty="0" smtClean="0">
              <a:solidFill>
                <a:srgbClr val="00B050"/>
              </a:solidFill>
              <a:latin typeface="Arial" panose="020B0604020202020204" pitchFamily="34" charset="0"/>
              <a:cs typeface="Arial" panose="020B0604020202020204" pitchFamily="34" charset="0"/>
            </a:endParaRPr>
          </a:p>
          <a:p>
            <a:pPr>
              <a:buClr>
                <a:srgbClr val="FF9900"/>
              </a:buClr>
              <a:buSzPct val="160000"/>
              <a:buFont typeface="Arial" panose="020B0604020202020204" pitchFamily="34" charset="0"/>
              <a:buChar char="•"/>
              <a:defRPr/>
            </a:pPr>
            <a:r>
              <a:rPr lang="en-US" altLang="en-US" sz="4000" b="1" dirty="0" smtClean="0">
                <a:solidFill>
                  <a:srgbClr val="00B050"/>
                </a:solidFill>
                <a:latin typeface="Arial" panose="020B0604020202020204" pitchFamily="34" charset="0"/>
                <a:cs typeface="Arial" panose="020B0604020202020204" pitchFamily="34" charset="0"/>
              </a:rPr>
              <a:t>Funding &amp; Starting Small</a:t>
            </a:r>
          </a:p>
          <a:p>
            <a:pPr>
              <a:buClr>
                <a:srgbClr val="FF9900"/>
              </a:buClr>
              <a:buSzPct val="160000"/>
              <a:buFont typeface="Arial" panose="020B0604020202020204" pitchFamily="34" charset="0"/>
              <a:buChar char="•"/>
              <a:defRPr/>
            </a:pPr>
            <a:r>
              <a:rPr lang="en-US" altLang="en-US" sz="4000" b="1" dirty="0" smtClean="0">
                <a:solidFill>
                  <a:srgbClr val="00B050"/>
                </a:solidFill>
                <a:latin typeface="Arial" panose="020B0604020202020204" pitchFamily="34" charset="0"/>
                <a:cs typeface="Arial" panose="020B0604020202020204" pitchFamily="34" charset="0"/>
              </a:rPr>
              <a:t>Solicit Involvement of Others</a:t>
            </a:r>
          </a:p>
          <a:p>
            <a:pPr marL="457200" lvl="1" indent="0">
              <a:buClr>
                <a:srgbClr val="FF9900"/>
              </a:buClr>
              <a:buSzPct val="160000"/>
              <a:buFontTx/>
              <a:buNone/>
              <a:defRPr/>
            </a:pPr>
            <a:r>
              <a:rPr lang="en-US" altLang="en-US" sz="2600" b="1" dirty="0" smtClean="0">
                <a:solidFill>
                  <a:srgbClr val="00B050"/>
                </a:solidFill>
                <a:latin typeface="Arial" panose="020B0604020202020204" pitchFamily="34" charset="0"/>
                <a:cs typeface="Arial" panose="020B0604020202020204" pitchFamily="34" charset="0"/>
              </a:rPr>
              <a:t> </a:t>
            </a:r>
            <a:r>
              <a:rPr lang="en-US" altLang="en-US" sz="2600" b="1" dirty="0" smtClean="0">
                <a:solidFill>
                  <a:srgbClr val="FF9900"/>
                </a:solidFill>
                <a:latin typeface="Arial" panose="020B0604020202020204" pitchFamily="34" charset="0"/>
                <a:cs typeface="Arial" panose="020B0604020202020204" pitchFamily="34" charset="0"/>
              </a:rPr>
              <a:t>–</a:t>
            </a:r>
            <a:r>
              <a:rPr lang="en-US" altLang="en-US" sz="2600" b="1" dirty="0" smtClean="0">
                <a:solidFill>
                  <a:schemeClr val="accent4">
                    <a:lumMod val="50000"/>
                    <a:lumOff val="50000"/>
                  </a:schemeClr>
                </a:solidFill>
                <a:latin typeface="Arial" panose="020B0604020202020204" pitchFamily="34" charset="0"/>
                <a:cs typeface="Arial" panose="020B0604020202020204" pitchFamily="34" charset="0"/>
              </a:rPr>
              <a:t> </a:t>
            </a:r>
            <a:r>
              <a:rPr lang="en-US" altLang="en-US" sz="2600" b="1" dirty="0" smtClean="0">
                <a:solidFill>
                  <a:srgbClr val="00B050"/>
                </a:solidFill>
                <a:latin typeface="Arial" panose="020B0604020202020204" pitchFamily="34" charset="0"/>
                <a:cs typeface="Arial" panose="020B0604020202020204" pitchFamily="34" charset="0"/>
              </a:rPr>
              <a:t>kid</a:t>
            </a:r>
            <a:r>
              <a:rPr lang="en-US" altLang="en-US" sz="2600" b="1" dirty="0" smtClean="0">
                <a:solidFill>
                  <a:srgbClr val="FF9900"/>
                </a:solidFill>
                <a:latin typeface="Arial" panose="020B0604020202020204" pitchFamily="34" charset="0"/>
                <a:cs typeface="Arial" panose="020B0604020202020204" pitchFamily="34" charset="0"/>
              </a:rPr>
              <a:t> – </a:t>
            </a:r>
            <a:r>
              <a:rPr lang="en-US" altLang="en-US" sz="2600" b="1" dirty="0" smtClean="0">
                <a:solidFill>
                  <a:srgbClr val="00B050"/>
                </a:solidFill>
                <a:latin typeface="Arial" panose="020B0604020202020204" pitchFamily="34" charset="0"/>
                <a:cs typeface="Arial" panose="020B0604020202020204" pitchFamily="34" charset="0"/>
              </a:rPr>
              <a:t>parent</a:t>
            </a:r>
            <a:r>
              <a:rPr lang="en-US" altLang="en-US" sz="2600" b="1" dirty="0">
                <a:solidFill>
                  <a:srgbClr val="FF9900"/>
                </a:solidFill>
                <a:latin typeface="Arial" panose="020B0604020202020204" pitchFamily="34" charset="0"/>
                <a:cs typeface="Arial" panose="020B0604020202020204" pitchFamily="34" charset="0"/>
              </a:rPr>
              <a:t/>
            </a:r>
            <a:br>
              <a:rPr lang="en-US" altLang="en-US" sz="2600" b="1" dirty="0">
                <a:solidFill>
                  <a:srgbClr val="FF9900"/>
                </a:solidFill>
                <a:latin typeface="Arial" panose="020B0604020202020204" pitchFamily="34" charset="0"/>
                <a:cs typeface="Arial" panose="020B0604020202020204" pitchFamily="34" charset="0"/>
              </a:rPr>
            </a:br>
            <a:r>
              <a:rPr lang="en-US" altLang="en-US" sz="2600" b="1" dirty="0" smtClean="0">
                <a:solidFill>
                  <a:srgbClr val="FF9900"/>
                </a:solidFill>
                <a:latin typeface="Arial" panose="020B0604020202020204" pitchFamily="34" charset="0"/>
                <a:cs typeface="Arial" panose="020B0604020202020204" pitchFamily="34" charset="0"/>
              </a:rPr>
              <a:t>– </a:t>
            </a:r>
            <a:r>
              <a:rPr lang="en-US" altLang="en-US" sz="2600" b="1" dirty="0" smtClean="0">
                <a:solidFill>
                  <a:srgbClr val="00B050"/>
                </a:solidFill>
                <a:latin typeface="Arial" panose="020B0604020202020204" pitchFamily="34" charset="0"/>
                <a:cs typeface="Arial" panose="020B0604020202020204" pitchFamily="34" charset="0"/>
              </a:rPr>
              <a:t>PTA </a:t>
            </a:r>
            <a:r>
              <a:rPr lang="en-US" altLang="en-US" sz="2600" b="1" dirty="0" smtClean="0">
                <a:solidFill>
                  <a:srgbClr val="FF9900"/>
                </a:solidFill>
                <a:latin typeface="Arial" panose="020B0604020202020204" pitchFamily="34" charset="0"/>
                <a:cs typeface="Arial" panose="020B0604020202020204" pitchFamily="34" charset="0"/>
              </a:rPr>
              <a:t>– </a:t>
            </a:r>
            <a:r>
              <a:rPr lang="en-US" altLang="en-US" sz="2600" b="1" dirty="0" smtClean="0">
                <a:solidFill>
                  <a:srgbClr val="00B050"/>
                </a:solidFill>
                <a:latin typeface="Arial" panose="020B0604020202020204" pitchFamily="34" charset="0"/>
                <a:cs typeface="Arial" panose="020B0604020202020204" pitchFamily="34" charset="0"/>
              </a:rPr>
              <a:t>business </a:t>
            </a:r>
          </a:p>
          <a:p>
            <a:pPr>
              <a:buClr>
                <a:srgbClr val="FF9900"/>
              </a:buClr>
              <a:buSzPct val="160000"/>
              <a:buFont typeface="Arial" panose="020B0604020202020204" pitchFamily="34" charset="0"/>
              <a:buChar char="•"/>
              <a:defRPr/>
            </a:pPr>
            <a:r>
              <a:rPr lang="en-US" altLang="en-US" sz="4000" b="1" dirty="0" smtClean="0">
                <a:solidFill>
                  <a:srgbClr val="00B050"/>
                </a:solidFill>
                <a:latin typeface="Arial" panose="020B0604020202020204" pitchFamily="34" charset="0"/>
                <a:cs typeface="Arial" panose="020B0604020202020204" pitchFamily="34" charset="0"/>
              </a:rPr>
              <a:t> “Our Garden”</a:t>
            </a:r>
          </a:p>
          <a:p>
            <a:pPr>
              <a:buClr>
                <a:srgbClr val="FF9900"/>
              </a:buClr>
              <a:buSzPct val="160000"/>
              <a:buFont typeface="Arial" panose="020B0604020202020204" pitchFamily="34" charset="0"/>
              <a:buChar char="•"/>
              <a:defRPr/>
            </a:pPr>
            <a:r>
              <a:rPr lang="en-US" altLang="en-US" sz="4000" b="1" dirty="0" smtClean="0">
                <a:solidFill>
                  <a:srgbClr val="00B050"/>
                </a:solidFill>
                <a:latin typeface="Arial" panose="020B0604020202020204" pitchFamily="34" charset="0"/>
                <a:cs typeface="Arial" panose="020B0604020202020204" pitchFamily="34" charset="0"/>
              </a:rPr>
              <a:t> Establish a Plan</a:t>
            </a:r>
          </a:p>
          <a:p>
            <a:pPr marL="0" lvl="1" indent="0">
              <a:buClr>
                <a:srgbClr val="FF9900"/>
              </a:buClr>
              <a:buSzPct val="160000"/>
              <a:buFontTx/>
              <a:buNone/>
              <a:defRPr/>
            </a:pPr>
            <a:r>
              <a:rPr lang="en-US" altLang="en-US" sz="2600" b="1" dirty="0" smtClean="0">
                <a:solidFill>
                  <a:srgbClr val="00B050"/>
                </a:solidFill>
                <a:latin typeface="Arial" panose="020B0604020202020204" pitchFamily="34" charset="0"/>
                <a:cs typeface="Arial" panose="020B0604020202020204" pitchFamily="34" charset="0"/>
              </a:rPr>
              <a:t>   </a:t>
            </a:r>
            <a:r>
              <a:rPr lang="en-US" altLang="en-US" sz="2600" b="1" dirty="0" smtClean="0">
                <a:solidFill>
                  <a:srgbClr val="FF9900"/>
                </a:solidFill>
                <a:latin typeface="Arial" panose="020B0604020202020204" pitchFamily="34" charset="0"/>
                <a:cs typeface="Arial" panose="020B0604020202020204" pitchFamily="34" charset="0"/>
              </a:rPr>
              <a:t>–</a:t>
            </a:r>
            <a:r>
              <a:rPr lang="en-US" altLang="en-US" sz="2600" b="1" dirty="0" smtClean="0">
                <a:solidFill>
                  <a:schemeClr val="accent4">
                    <a:lumMod val="50000"/>
                    <a:lumOff val="50000"/>
                  </a:schemeClr>
                </a:solidFill>
                <a:latin typeface="Arial" panose="020B0604020202020204" pitchFamily="34" charset="0"/>
                <a:cs typeface="Arial" panose="020B0604020202020204" pitchFamily="34" charset="0"/>
              </a:rPr>
              <a:t> </a:t>
            </a:r>
            <a:r>
              <a:rPr lang="en-US" altLang="en-US" sz="2600" b="1" dirty="0" smtClean="0">
                <a:solidFill>
                  <a:srgbClr val="00B050"/>
                </a:solidFill>
                <a:latin typeface="Arial" panose="020B0604020202020204" pitchFamily="34" charset="0"/>
                <a:cs typeface="Arial" panose="020B0604020202020204" pitchFamily="34" charset="0"/>
              </a:rPr>
              <a:t>what</a:t>
            </a:r>
            <a:r>
              <a:rPr lang="en-US" altLang="en-US" sz="2600" b="1" dirty="0" smtClean="0">
                <a:solidFill>
                  <a:schemeClr val="accent4">
                    <a:lumMod val="50000"/>
                    <a:lumOff val="50000"/>
                  </a:schemeClr>
                </a:solidFill>
                <a:latin typeface="Arial" panose="020B0604020202020204" pitchFamily="34" charset="0"/>
                <a:cs typeface="Arial" panose="020B0604020202020204" pitchFamily="34" charset="0"/>
              </a:rPr>
              <a:t> </a:t>
            </a:r>
            <a:r>
              <a:rPr lang="en-US" altLang="en-US" sz="2600" b="1" dirty="0" smtClean="0">
                <a:solidFill>
                  <a:srgbClr val="FF9900"/>
                </a:solidFill>
                <a:latin typeface="Arial" panose="020B0604020202020204" pitchFamily="34" charset="0"/>
                <a:cs typeface="Arial" panose="020B0604020202020204" pitchFamily="34" charset="0"/>
              </a:rPr>
              <a:t>–</a:t>
            </a:r>
            <a:r>
              <a:rPr lang="en-US" altLang="en-US" sz="2600" b="1" dirty="0" smtClean="0">
                <a:solidFill>
                  <a:srgbClr val="00B050"/>
                </a:solidFill>
                <a:latin typeface="Arial" panose="020B0604020202020204" pitchFamily="34" charset="0"/>
                <a:cs typeface="Arial" panose="020B0604020202020204" pitchFamily="34" charset="0"/>
              </a:rPr>
              <a:t>site </a:t>
            </a:r>
            <a:r>
              <a:rPr lang="en-US" altLang="en-US" sz="2600" b="1" dirty="0" smtClean="0">
                <a:solidFill>
                  <a:srgbClr val="FF9900"/>
                </a:solidFill>
                <a:latin typeface="Arial" panose="020B0604020202020204" pitchFamily="34" charset="0"/>
                <a:cs typeface="Arial" panose="020B0604020202020204" pitchFamily="34" charset="0"/>
              </a:rPr>
              <a:t>– </a:t>
            </a:r>
            <a:r>
              <a:rPr lang="en-US" altLang="en-US" sz="2600" b="1" dirty="0" smtClean="0">
                <a:solidFill>
                  <a:srgbClr val="00B050"/>
                </a:solidFill>
                <a:latin typeface="Arial" panose="020B0604020202020204" pitchFamily="34" charset="0"/>
                <a:cs typeface="Arial" panose="020B0604020202020204" pitchFamily="34" charset="0"/>
              </a:rPr>
              <a:t>materials</a:t>
            </a:r>
            <a:r>
              <a:rPr lang="en-US" altLang="en-US" sz="2600" b="1" dirty="0">
                <a:solidFill>
                  <a:srgbClr val="FF9900"/>
                </a:solidFill>
                <a:latin typeface="Arial" panose="020B0604020202020204" pitchFamily="34" charset="0"/>
                <a:cs typeface="Arial" panose="020B0604020202020204" pitchFamily="34" charset="0"/>
              </a:rPr>
              <a:t/>
            </a:r>
            <a:br>
              <a:rPr lang="en-US" altLang="en-US" sz="2600" b="1" dirty="0">
                <a:solidFill>
                  <a:srgbClr val="FF9900"/>
                </a:solidFill>
                <a:latin typeface="Arial" panose="020B0604020202020204" pitchFamily="34" charset="0"/>
                <a:cs typeface="Arial" panose="020B0604020202020204" pitchFamily="34" charset="0"/>
              </a:rPr>
            </a:br>
            <a:r>
              <a:rPr lang="en-US" altLang="en-US" sz="2600" b="1" dirty="0" smtClean="0">
                <a:solidFill>
                  <a:srgbClr val="FF9900"/>
                </a:solidFill>
                <a:latin typeface="Arial" panose="020B0604020202020204" pitchFamily="34" charset="0"/>
                <a:cs typeface="Arial" panose="020B0604020202020204" pitchFamily="34" charset="0"/>
              </a:rPr>
              <a:t>   – </a:t>
            </a:r>
            <a:r>
              <a:rPr lang="en-US" altLang="en-US" sz="2600" b="1" dirty="0" smtClean="0">
                <a:solidFill>
                  <a:srgbClr val="00B050"/>
                </a:solidFill>
                <a:latin typeface="Arial" panose="020B0604020202020204" pitchFamily="34" charset="0"/>
                <a:cs typeface="Arial" panose="020B0604020202020204" pitchFamily="34" charset="0"/>
              </a:rPr>
              <a:t>build</a:t>
            </a:r>
            <a:r>
              <a:rPr lang="en-US" altLang="en-US" sz="2600" b="1" dirty="0" smtClean="0">
                <a:solidFill>
                  <a:schemeClr val="accent4">
                    <a:lumMod val="50000"/>
                    <a:lumOff val="50000"/>
                  </a:schemeClr>
                </a:solidFill>
                <a:latin typeface="Arial" panose="020B0604020202020204" pitchFamily="34" charset="0"/>
                <a:cs typeface="Arial" panose="020B0604020202020204" pitchFamily="34" charset="0"/>
              </a:rPr>
              <a:t> </a:t>
            </a:r>
            <a:r>
              <a:rPr lang="en-US" altLang="en-US" sz="2600" b="1" dirty="0" smtClean="0">
                <a:solidFill>
                  <a:srgbClr val="FF9900"/>
                </a:solidFill>
                <a:latin typeface="Arial" panose="020B0604020202020204" pitchFamily="34" charset="0"/>
                <a:cs typeface="Arial" panose="020B0604020202020204" pitchFamily="34" charset="0"/>
              </a:rPr>
              <a:t>–</a:t>
            </a:r>
            <a:r>
              <a:rPr lang="en-US" altLang="en-US" sz="2600" b="1" dirty="0" smtClean="0">
                <a:solidFill>
                  <a:srgbClr val="00B050"/>
                </a:solidFill>
                <a:latin typeface="Arial" panose="020B0604020202020204" pitchFamily="34" charset="0"/>
                <a:cs typeface="Arial" panose="020B0604020202020204" pitchFamily="34" charset="0"/>
              </a:rPr>
              <a:t>plant </a:t>
            </a:r>
            <a:r>
              <a:rPr lang="en-US" altLang="en-US" sz="2600" b="1" dirty="0" smtClean="0">
                <a:solidFill>
                  <a:srgbClr val="FF9900"/>
                </a:solidFill>
                <a:latin typeface="Arial" panose="020B0604020202020204" pitchFamily="34" charset="0"/>
                <a:cs typeface="Arial" panose="020B0604020202020204" pitchFamily="34" charset="0"/>
              </a:rPr>
              <a:t>–</a:t>
            </a:r>
            <a:r>
              <a:rPr lang="en-US" altLang="en-US" sz="2600" b="1" dirty="0" smtClean="0">
                <a:solidFill>
                  <a:srgbClr val="00B050"/>
                </a:solidFill>
                <a:latin typeface="Arial" panose="020B0604020202020204" pitchFamily="34" charset="0"/>
                <a:cs typeface="Arial" panose="020B0604020202020204" pitchFamily="34" charset="0"/>
              </a:rPr>
              <a:t>maintain</a:t>
            </a:r>
            <a:endParaRPr lang="en-US" altLang="en-US" sz="2600" b="1" dirty="0" smtClean="0">
              <a:solidFill>
                <a:srgbClr val="FF9900"/>
              </a:solidFill>
              <a:latin typeface="Arial" panose="020B0604020202020204" pitchFamily="34" charset="0"/>
              <a:cs typeface="Arial" panose="020B0604020202020204" pitchFamily="34" charset="0"/>
            </a:endParaRPr>
          </a:p>
          <a:p>
            <a:pPr marL="0" lvl="1" indent="0">
              <a:buClr>
                <a:srgbClr val="FF9900"/>
              </a:buClr>
              <a:buSzPct val="160000"/>
              <a:buFontTx/>
              <a:buNone/>
              <a:defRPr/>
            </a:pPr>
            <a:r>
              <a:rPr lang="en-US" altLang="en-US" sz="2600" b="1" dirty="0">
                <a:solidFill>
                  <a:srgbClr val="FF9900"/>
                </a:solidFill>
                <a:latin typeface="Arial" panose="020B0604020202020204" pitchFamily="34" charset="0"/>
                <a:cs typeface="Arial" panose="020B0604020202020204" pitchFamily="34" charset="0"/>
              </a:rPr>
              <a:t> </a:t>
            </a:r>
            <a:r>
              <a:rPr lang="en-US" altLang="en-US" sz="2600" b="1" dirty="0" smtClean="0">
                <a:solidFill>
                  <a:srgbClr val="FF9900"/>
                </a:solidFill>
                <a:latin typeface="Arial" panose="020B0604020202020204" pitchFamily="34" charset="0"/>
                <a:cs typeface="Arial" panose="020B0604020202020204" pitchFamily="34" charset="0"/>
              </a:rPr>
              <a:t>    –</a:t>
            </a:r>
            <a:r>
              <a:rPr lang="en-US" altLang="en-US" sz="2600" b="1" dirty="0" smtClean="0">
                <a:solidFill>
                  <a:srgbClr val="00B050"/>
                </a:solidFill>
                <a:latin typeface="Arial" panose="020B0604020202020204" pitchFamily="34" charset="0"/>
                <a:cs typeface="Arial" panose="020B0604020202020204" pitchFamily="34" charset="0"/>
              </a:rPr>
              <a:t>off season   </a:t>
            </a:r>
            <a:r>
              <a:rPr lang="en-US" altLang="en-US" sz="2600" b="1" dirty="0" smtClean="0">
                <a:solidFill>
                  <a:srgbClr val="FF9900"/>
                </a:solidFill>
                <a:latin typeface="Arial" panose="020B0604020202020204" pitchFamily="34" charset="0"/>
                <a:cs typeface="Arial" panose="020B0604020202020204" pitchFamily="34" charset="0"/>
              </a:rPr>
              <a:t>– </a:t>
            </a:r>
            <a:r>
              <a:rPr lang="en-US" altLang="en-US" sz="2600" b="1" dirty="0" smtClean="0">
                <a:solidFill>
                  <a:srgbClr val="00B050"/>
                </a:solidFill>
                <a:latin typeface="Arial" panose="020B0604020202020204" pitchFamily="34" charset="0"/>
                <a:cs typeface="Arial" panose="020B0604020202020204" pitchFamily="34" charset="0"/>
              </a:rPr>
              <a:t>next season </a:t>
            </a:r>
          </a:p>
          <a:p>
            <a:pPr marL="0" lvl="1" indent="0">
              <a:buClr>
                <a:schemeClr val="accent4">
                  <a:lumMod val="50000"/>
                  <a:lumOff val="50000"/>
                </a:schemeClr>
              </a:buClr>
              <a:buSzPct val="160000"/>
              <a:buFontTx/>
              <a:buNone/>
              <a:defRPr/>
            </a:pPr>
            <a:r>
              <a:rPr lang="en-US" altLang="en-US" b="1" dirty="0" smtClean="0">
                <a:solidFill>
                  <a:srgbClr val="00B050"/>
                </a:solidFill>
                <a:latin typeface="Arial" panose="020B0604020202020204" pitchFamily="34" charset="0"/>
                <a:cs typeface="Arial" panose="020B0604020202020204" pitchFamily="34" charset="0"/>
              </a:rPr>
              <a:t/>
            </a:r>
            <a:br>
              <a:rPr lang="en-US" altLang="en-US" b="1" dirty="0" smtClean="0">
                <a:solidFill>
                  <a:srgbClr val="00B050"/>
                </a:solidFill>
                <a:latin typeface="Arial" panose="020B0604020202020204" pitchFamily="34" charset="0"/>
                <a:cs typeface="Arial" panose="020B0604020202020204" pitchFamily="34" charset="0"/>
              </a:rPr>
            </a:br>
            <a:endParaRPr lang="en-US" altLang="en-US" sz="4000" b="1" dirty="0" smtClean="0">
              <a:solidFill>
                <a:srgbClr val="00B05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069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0420">
                                            <p:txEl>
                                              <p:pRg st="1" end="1"/>
                                            </p:txEl>
                                          </p:spTgt>
                                        </p:tgtEl>
                                        <p:attrNameLst>
                                          <p:attrName>style.visibility</p:attrName>
                                        </p:attrNameLst>
                                      </p:cBhvr>
                                      <p:to>
                                        <p:strVal val="visible"/>
                                      </p:to>
                                    </p:set>
                                    <p:animEffect transition="in" filter="fade">
                                      <p:cBhvr>
                                        <p:cTn id="7" dur="1000"/>
                                        <p:tgtEl>
                                          <p:spTgt spid="60420">
                                            <p:txEl>
                                              <p:pRg st="1" end="1"/>
                                            </p:txEl>
                                          </p:spTgt>
                                        </p:tgtEl>
                                      </p:cBhvr>
                                    </p:animEffect>
                                    <p:anim calcmode="lin" valueType="num">
                                      <p:cBhvr>
                                        <p:cTn id="8" dur="1000" fill="hold"/>
                                        <p:tgtEl>
                                          <p:spTgt spid="60420">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04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0420">
                                            <p:txEl>
                                              <p:pRg st="2" end="2"/>
                                            </p:txEl>
                                          </p:spTgt>
                                        </p:tgtEl>
                                        <p:attrNameLst>
                                          <p:attrName>style.visibility</p:attrName>
                                        </p:attrNameLst>
                                      </p:cBhvr>
                                      <p:to>
                                        <p:strVal val="visible"/>
                                      </p:to>
                                    </p:set>
                                    <p:animEffect transition="in" filter="fade">
                                      <p:cBhvr>
                                        <p:cTn id="14" dur="1000"/>
                                        <p:tgtEl>
                                          <p:spTgt spid="60420">
                                            <p:txEl>
                                              <p:pRg st="2" end="2"/>
                                            </p:txEl>
                                          </p:spTgt>
                                        </p:tgtEl>
                                      </p:cBhvr>
                                    </p:animEffect>
                                    <p:anim calcmode="lin" valueType="num">
                                      <p:cBhvr>
                                        <p:cTn id="15" dur="1000" fill="hold"/>
                                        <p:tgtEl>
                                          <p:spTgt spid="6042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0420">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0420">
                                            <p:txEl>
                                              <p:pRg st="3" end="3"/>
                                            </p:txEl>
                                          </p:spTgt>
                                        </p:tgtEl>
                                        <p:attrNameLst>
                                          <p:attrName>style.visibility</p:attrName>
                                        </p:attrNameLst>
                                      </p:cBhvr>
                                      <p:to>
                                        <p:strVal val="visible"/>
                                      </p:to>
                                    </p:set>
                                    <p:animEffect transition="in" filter="fade">
                                      <p:cBhvr>
                                        <p:cTn id="19" dur="1000"/>
                                        <p:tgtEl>
                                          <p:spTgt spid="60420">
                                            <p:txEl>
                                              <p:pRg st="3" end="3"/>
                                            </p:txEl>
                                          </p:spTgt>
                                        </p:tgtEl>
                                      </p:cBhvr>
                                    </p:animEffect>
                                    <p:anim calcmode="lin" valueType="num">
                                      <p:cBhvr>
                                        <p:cTn id="20" dur="1000" fill="hold"/>
                                        <p:tgtEl>
                                          <p:spTgt spid="60420">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6042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0420">
                                            <p:txEl>
                                              <p:pRg st="4" end="4"/>
                                            </p:txEl>
                                          </p:spTgt>
                                        </p:tgtEl>
                                        <p:attrNameLst>
                                          <p:attrName>style.visibility</p:attrName>
                                        </p:attrNameLst>
                                      </p:cBhvr>
                                      <p:to>
                                        <p:strVal val="visible"/>
                                      </p:to>
                                    </p:set>
                                    <p:animEffect transition="in" filter="fade">
                                      <p:cBhvr>
                                        <p:cTn id="26" dur="1000"/>
                                        <p:tgtEl>
                                          <p:spTgt spid="60420">
                                            <p:txEl>
                                              <p:pRg st="4" end="4"/>
                                            </p:txEl>
                                          </p:spTgt>
                                        </p:tgtEl>
                                      </p:cBhvr>
                                    </p:animEffect>
                                    <p:anim calcmode="lin" valueType="num">
                                      <p:cBhvr>
                                        <p:cTn id="27" dur="1000" fill="hold"/>
                                        <p:tgtEl>
                                          <p:spTgt spid="60420">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6042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0420">
                                            <p:txEl>
                                              <p:pRg st="5" end="5"/>
                                            </p:txEl>
                                          </p:spTgt>
                                        </p:tgtEl>
                                        <p:attrNameLst>
                                          <p:attrName>style.visibility</p:attrName>
                                        </p:attrNameLst>
                                      </p:cBhvr>
                                      <p:to>
                                        <p:strVal val="visible"/>
                                      </p:to>
                                    </p:set>
                                    <p:animEffect transition="in" filter="fade">
                                      <p:cBhvr>
                                        <p:cTn id="33" dur="1000"/>
                                        <p:tgtEl>
                                          <p:spTgt spid="60420">
                                            <p:txEl>
                                              <p:pRg st="5" end="5"/>
                                            </p:txEl>
                                          </p:spTgt>
                                        </p:tgtEl>
                                      </p:cBhvr>
                                    </p:animEffect>
                                    <p:anim calcmode="lin" valueType="num">
                                      <p:cBhvr>
                                        <p:cTn id="34" dur="1000" fill="hold"/>
                                        <p:tgtEl>
                                          <p:spTgt spid="60420">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60420">
                                            <p:txEl>
                                              <p:pRg st="5" end="5"/>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60420">
                                            <p:txEl>
                                              <p:pRg st="6" end="6"/>
                                            </p:txEl>
                                          </p:spTgt>
                                        </p:tgtEl>
                                        <p:attrNameLst>
                                          <p:attrName>style.visibility</p:attrName>
                                        </p:attrNameLst>
                                      </p:cBhvr>
                                      <p:to>
                                        <p:strVal val="visible"/>
                                      </p:to>
                                    </p:set>
                                    <p:animEffect transition="in" filter="fade">
                                      <p:cBhvr>
                                        <p:cTn id="38" dur="1000"/>
                                        <p:tgtEl>
                                          <p:spTgt spid="60420">
                                            <p:txEl>
                                              <p:pRg st="6" end="6"/>
                                            </p:txEl>
                                          </p:spTgt>
                                        </p:tgtEl>
                                      </p:cBhvr>
                                    </p:animEffect>
                                    <p:anim calcmode="lin" valueType="num">
                                      <p:cBhvr>
                                        <p:cTn id="39" dur="1000" fill="hold"/>
                                        <p:tgtEl>
                                          <p:spTgt spid="60420">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60420">
                                            <p:txEl>
                                              <p:pRg st="6" end="6"/>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0420">
                                            <p:txEl>
                                              <p:pRg st="7" end="7"/>
                                            </p:txEl>
                                          </p:spTgt>
                                        </p:tgtEl>
                                        <p:attrNameLst>
                                          <p:attrName>style.visibility</p:attrName>
                                        </p:attrNameLst>
                                      </p:cBhvr>
                                      <p:to>
                                        <p:strVal val="visible"/>
                                      </p:to>
                                    </p:set>
                                    <p:animEffect transition="in" filter="fade">
                                      <p:cBhvr>
                                        <p:cTn id="43" dur="1000"/>
                                        <p:tgtEl>
                                          <p:spTgt spid="60420">
                                            <p:txEl>
                                              <p:pRg st="7" end="7"/>
                                            </p:txEl>
                                          </p:spTgt>
                                        </p:tgtEl>
                                      </p:cBhvr>
                                    </p:animEffect>
                                    <p:anim calcmode="lin" valueType="num">
                                      <p:cBhvr>
                                        <p:cTn id="44" dur="1000" fill="hold"/>
                                        <p:tgtEl>
                                          <p:spTgt spid="60420">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60420">
                                            <p:txEl>
                                              <p:pRg st="7" end="7"/>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60420">
                                            <p:txEl>
                                              <p:pRg st="8" end="8"/>
                                            </p:txEl>
                                          </p:spTgt>
                                        </p:tgtEl>
                                        <p:attrNameLst>
                                          <p:attrName>style.visibility</p:attrName>
                                        </p:attrNameLst>
                                      </p:cBhvr>
                                      <p:to>
                                        <p:strVal val="visible"/>
                                      </p:to>
                                    </p:set>
                                    <p:animEffect transition="in" filter="fade">
                                      <p:cBhvr>
                                        <p:cTn id="48" dur="1000"/>
                                        <p:tgtEl>
                                          <p:spTgt spid="60420">
                                            <p:txEl>
                                              <p:pRg st="8" end="8"/>
                                            </p:txEl>
                                          </p:spTgt>
                                        </p:tgtEl>
                                      </p:cBhvr>
                                    </p:animEffect>
                                    <p:anim calcmode="lin" valueType="num">
                                      <p:cBhvr>
                                        <p:cTn id="49" dur="1000" fill="hold"/>
                                        <p:tgtEl>
                                          <p:spTgt spid="60420">
                                            <p:txEl>
                                              <p:pRg st="8" end="8"/>
                                            </p:txEl>
                                          </p:spTgt>
                                        </p:tgtEl>
                                        <p:attrNameLst>
                                          <p:attrName>ppt_x</p:attrName>
                                        </p:attrNameLst>
                                      </p:cBhvr>
                                      <p:tavLst>
                                        <p:tav tm="0">
                                          <p:val>
                                            <p:strVal val="#ppt_x"/>
                                          </p:val>
                                        </p:tav>
                                        <p:tav tm="100000">
                                          <p:val>
                                            <p:strVal val="#ppt_x"/>
                                          </p:val>
                                        </p:tav>
                                      </p:tavLst>
                                    </p:anim>
                                    <p:anim calcmode="lin" valueType="num">
                                      <p:cBhvr>
                                        <p:cTn id="50" dur="1000" fill="hold"/>
                                        <p:tgtEl>
                                          <p:spTgt spid="60420">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p:sp>
      <p:sp>
        <p:nvSpPr>
          <p:cNvPr id="8" name="Text Placeholder 7"/>
          <p:cNvSpPr>
            <a:spLocks noGrp="1"/>
          </p:cNvSpPr>
          <p:nvPr>
            <p:ph type="body" sz="quarter" idx="16"/>
          </p:nvPr>
        </p:nvSpPr>
        <p:spPr/>
        <p:txBody>
          <a:bodyPr/>
          <a:lstStyle/>
          <a:p>
            <a:endParaRPr lang="en-US"/>
          </a:p>
        </p:txBody>
      </p:sp>
      <p:sp>
        <p:nvSpPr>
          <p:cNvPr id="9" name="Text Placeholder 8"/>
          <p:cNvSpPr>
            <a:spLocks noGrp="1"/>
          </p:cNvSpPr>
          <p:nvPr>
            <p:ph type="body" sz="quarter" idx="17"/>
          </p:nvPr>
        </p:nvSpPr>
        <p:spPr/>
        <p:txBody>
          <a:bodyPr/>
          <a:lstStyle/>
          <a:p>
            <a:endParaRPr lang="en-US"/>
          </a:p>
        </p:txBody>
      </p:sp>
      <p:sp>
        <p:nvSpPr>
          <p:cNvPr id="10" name="Picture Placeholder 9"/>
          <p:cNvSpPr>
            <a:spLocks noGrp="1"/>
          </p:cNvSpPr>
          <p:nvPr>
            <p:ph type="pic" sz="quarter" idx="18"/>
          </p:nvPr>
        </p:nvSpPr>
        <p:spPr/>
      </p:sp>
      <p:sp>
        <p:nvSpPr>
          <p:cNvPr id="11" name="Picture Placeholder 10"/>
          <p:cNvSpPr>
            <a:spLocks noGrp="1"/>
          </p:cNvSpPr>
          <p:nvPr>
            <p:ph type="pic" sz="quarter" idx="19"/>
          </p:nvPr>
        </p:nvSpPr>
        <p:spPr/>
      </p:sp>
      <p:pic>
        <p:nvPicPr>
          <p:cNvPr id="12" name="Picture 2"/>
          <p:cNvPicPr>
            <a:picLocks noChangeAspect="1" noChangeArrowheads="1"/>
          </p:cNvPicPr>
          <p:nvPr/>
        </p:nvPicPr>
        <p:blipFill>
          <a:blip r:embed="rId3">
            <a:lum contrast="20000"/>
            <a:extLst>
              <a:ext uri="{28A0092B-C50C-407E-A947-70E740481C1C}">
                <a14:useLocalDpi xmlns:a14="http://schemas.microsoft.com/office/drawing/2010/main"/>
              </a:ext>
            </a:extLst>
          </a:blip>
          <a:srcRect/>
          <a:stretch>
            <a:fillRect/>
          </a:stretch>
        </p:blipFill>
        <p:spPr bwMode="auto">
          <a:xfrm>
            <a:off x="381000" y="838200"/>
            <a:ext cx="7162800" cy="4960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4"/>
          <p:cNvSpPr txBox="1">
            <a:spLocks/>
          </p:cNvSpPr>
          <p:nvPr/>
        </p:nvSpPr>
        <p:spPr>
          <a:xfrm>
            <a:off x="-914400" y="-147221"/>
            <a:ext cx="9829800" cy="985421"/>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marL="0" marR="0" lvl="0" indent="0" algn="ctr" defTabSz="914400" rtl="0" eaLnBrk="1" fontAlgn="auto" latinLnBrk="0" hangingPunct="1">
              <a:lnSpc>
                <a:spcPts val="5800"/>
              </a:lnSpc>
              <a:spcBef>
                <a:spcPct val="0"/>
              </a:spcBef>
              <a:spcAft>
                <a:spcPts val="0"/>
              </a:spcAft>
              <a:buClrTx/>
              <a:buSzTx/>
              <a:buFontTx/>
              <a:buNone/>
              <a:tabLst/>
              <a:defRPr/>
            </a:pPr>
            <a:r>
              <a:rPr kumimoji="0" lang="en-US" sz="5100" b="1" i="0" u="none" strike="noStrike" kern="1200" cap="none" spc="0" normalizeH="0" baseline="0" noProof="0" dirty="0" smtClean="0">
                <a:ln>
                  <a:noFill/>
                </a:ln>
                <a:solidFill>
                  <a:schemeClr val="bg1"/>
                </a:solidFill>
                <a:effectLst>
                  <a:outerShdw blurRad="63500" dist="38100" dir="5400000" algn="t" rotWithShape="0">
                    <a:prstClr val="black">
                      <a:alpha val="25000"/>
                    </a:prstClr>
                  </a:outerShdw>
                </a:effectLst>
                <a:uLnTx/>
                <a:uFillTx/>
                <a:latin typeface="+mj-lt"/>
                <a:ea typeface="+mj-ea"/>
                <a:cs typeface="+mj-cs"/>
              </a:rPr>
              <a:t>Biggest Health Challenges</a:t>
            </a:r>
            <a:endParaRPr kumimoji="0" lang="en-US" sz="5100" b="1" i="0" u="none" strike="noStrike" kern="1200" cap="none" spc="0" normalizeH="0" baseline="0" noProof="0" dirty="0">
              <a:ln>
                <a:noFill/>
              </a:ln>
              <a:solidFill>
                <a:schemeClr val="bg1"/>
              </a:solidFill>
              <a:effectLst>
                <a:outerShdw blurRad="63500" dist="38100" dir="5400000" algn="t" rotWithShape="0">
                  <a:prstClr val="black">
                    <a:alpha val="25000"/>
                  </a:prstClr>
                </a:outerShdw>
              </a:effectLst>
              <a:uLnTx/>
              <a:uFillTx/>
              <a:latin typeface="+mj-lt"/>
              <a:ea typeface="+mj-ea"/>
              <a:cs typeface="+mj-cs"/>
            </a:endParaRPr>
          </a:p>
        </p:txBody>
      </p:sp>
      <p:sp>
        <p:nvSpPr>
          <p:cNvPr id="15" name="Rectangle 8"/>
          <p:cNvSpPr txBox="1">
            <a:spLocks/>
          </p:cNvSpPr>
          <p:nvPr/>
        </p:nvSpPr>
        <p:spPr>
          <a:xfrm rot="16200000">
            <a:off x="6533357" y="4363243"/>
            <a:ext cx="4367211" cy="365125"/>
          </a:xfrm>
          <a:prstGeom prst="rect">
            <a:avLst/>
          </a:prstGeom>
        </p:spPr>
        <p:txBody>
          <a:bodyPr/>
          <a:lstStyle>
            <a:lvl1pPr marL="0" algn="l" rtl="0" latinLnBrk="0">
              <a:defRPr sz="20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a:lstStyle>
          <a:p>
            <a:r>
              <a:rPr lang="en-US" dirty="0" smtClean="0">
                <a:solidFill>
                  <a:schemeClr val="bg1"/>
                </a:solidFill>
              </a:rPr>
              <a:t>2017 National JMG® Leader Training</a:t>
            </a:r>
          </a:p>
          <a:p>
            <a:endParaRPr lang="en-US" dirty="0"/>
          </a:p>
        </p:txBody>
      </p:sp>
    </p:spTree>
    <p:extLst>
      <p:ext uri="{BB962C8B-B14F-4D97-AF65-F5344CB8AC3E}">
        <p14:creationId xmlns:p14="http://schemas.microsoft.com/office/powerpoint/2010/main" val="3902186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rcRect l="-2"/>
          <a:stretch>
            <a:fillRect/>
          </a:stretch>
        </p:blipFill>
        <p:spPr bwMode="auto">
          <a:xfrm>
            <a:off x="3" y="2"/>
            <a:ext cx="9032523"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rcRect l="-11834"/>
          <a:stretch>
            <a:fillRect/>
          </a:stretch>
        </p:blipFill>
        <p:spPr bwMode="auto">
          <a:xfrm>
            <a:off x="-990598" y="3486150"/>
            <a:ext cx="9043812"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texas grow eat go logo learn and.jp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75491" y="4514850"/>
            <a:ext cx="1957387" cy="2362200"/>
          </a:xfrm>
          <a:prstGeom prst="rect">
            <a:avLst/>
          </a:prstGeom>
          <a:noFill/>
          <a:ln>
            <a:noFill/>
          </a:ln>
          <a:effectLst>
            <a:glow rad="101600">
              <a:srgbClr val="FFFFFF">
                <a:alpha val="60000"/>
              </a:srgb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Grp="1" noChangeArrowheads="1"/>
          </p:cNvSpPr>
          <p:nvPr>
            <p:ph type="title"/>
          </p:nvPr>
        </p:nvSpPr>
        <p:spPr>
          <a:xfrm>
            <a:off x="6" y="67856"/>
            <a:ext cx="11048997" cy="1143000"/>
          </a:xfrm>
        </p:spPr>
        <p:txBody>
          <a:bodyPr>
            <a:normAutofit/>
          </a:bodyPr>
          <a:lstStyle/>
          <a:p>
            <a:r>
              <a:rPr lang="en-US" altLang="en-US" sz="5000" b="1" dirty="0" smtClean="0">
                <a:solidFill>
                  <a:srgbClr val="F5FDF5"/>
                </a:solidFill>
                <a:effectLst>
                  <a:glow rad="228600">
                    <a:srgbClr val="33CC33">
                      <a:alpha val="40000"/>
                    </a:srgbClr>
                  </a:glow>
                </a:effectLst>
                <a:latin typeface="Love Ya Like A Sister" pitchFamily="2" charset="0"/>
              </a:rPr>
              <a:t>Garden success!</a:t>
            </a:r>
          </a:p>
        </p:txBody>
      </p:sp>
    </p:spTree>
    <p:extLst>
      <p:ext uri="{BB962C8B-B14F-4D97-AF65-F5344CB8AC3E}">
        <p14:creationId xmlns:p14="http://schemas.microsoft.com/office/powerpoint/2010/main" val="219249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6929"/>
            <a:ext cx="9144000" cy="6881813"/>
          </a:xfrm>
          <a:prstGeom prst="rect">
            <a:avLst/>
          </a:prstGeom>
        </p:spPr>
      </p:pic>
      <p:sp>
        <p:nvSpPr>
          <p:cNvPr id="2" name="Title 1"/>
          <p:cNvSpPr>
            <a:spLocks noGrp="1"/>
          </p:cNvSpPr>
          <p:nvPr>
            <p:ph type="title"/>
          </p:nvPr>
        </p:nvSpPr>
        <p:spPr>
          <a:xfrm>
            <a:off x="616527" y="1294226"/>
            <a:ext cx="8229600" cy="1143000"/>
          </a:xfrm>
        </p:spPr>
        <p:txBody>
          <a:bodyPr/>
          <a:lstStyle/>
          <a:p>
            <a:r>
              <a:rPr lang="en-US" dirty="0" smtClean="0">
                <a:solidFill>
                  <a:srgbClr val="0000CC"/>
                </a:solidFill>
                <a:latin typeface="Love Ya Like A Sister" panose="02000000000000000000" pitchFamily="2" charset="0"/>
              </a:rPr>
              <a:t>Push Pause!!!</a:t>
            </a:r>
            <a:endParaRPr lang="en-US" dirty="0">
              <a:solidFill>
                <a:srgbClr val="0000CC"/>
              </a:solidFill>
              <a:latin typeface="Love Ya Like A Sister" panose="02000000000000000000" pitchFamily="2" charset="0"/>
            </a:endParaRPr>
          </a:p>
        </p:txBody>
      </p:sp>
      <p:sp>
        <p:nvSpPr>
          <p:cNvPr id="3" name="TextBox 2"/>
          <p:cNvSpPr txBox="1"/>
          <p:nvPr/>
        </p:nvSpPr>
        <p:spPr>
          <a:xfrm>
            <a:off x="1097480" y="2247301"/>
            <a:ext cx="6781800" cy="3416320"/>
          </a:xfrm>
          <a:prstGeom prst="rect">
            <a:avLst/>
          </a:prstGeom>
          <a:noFill/>
        </p:spPr>
        <p:txBody>
          <a:bodyPr wrap="square" rtlCol="0">
            <a:spAutoFit/>
          </a:bodyPr>
          <a:lstStyle/>
          <a:p>
            <a:pPr algn="ctr"/>
            <a:r>
              <a:rPr lang="en-US" sz="4000" b="1" dirty="0" smtClean="0"/>
              <a:t>AHA! I think this is great and I can really see this working!</a:t>
            </a:r>
          </a:p>
          <a:p>
            <a:pPr algn="ctr"/>
            <a:endParaRPr lang="en-US" sz="2800" b="1" dirty="0"/>
          </a:p>
          <a:p>
            <a:pPr algn="ctr"/>
            <a:endParaRPr lang="en-US" sz="2800" b="1" dirty="0" smtClean="0"/>
          </a:p>
          <a:p>
            <a:pPr algn="ctr"/>
            <a:r>
              <a:rPr lang="en-US" sz="4000" b="1" dirty="0" smtClean="0"/>
              <a:t>I think I need more information?</a:t>
            </a:r>
            <a:endParaRPr lang="en-US" sz="4000" b="1" dirty="0"/>
          </a:p>
        </p:txBody>
      </p:sp>
      <p:sp>
        <p:nvSpPr>
          <p:cNvPr id="6" name="TextBox 5"/>
          <p:cNvSpPr txBox="1"/>
          <p:nvPr/>
        </p:nvSpPr>
        <p:spPr>
          <a:xfrm rot="19857177">
            <a:off x="4124262" y="3632296"/>
            <a:ext cx="927283" cy="646331"/>
          </a:xfrm>
          <a:prstGeom prst="rect">
            <a:avLst/>
          </a:prstGeom>
          <a:noFill/>
        </p:spPr>
        <p:txBody>
          <a:bodyPr wrap="square" rtlCol="0">
            <a:spAutoFit/>
          </a:bodyPr>
          <a:lstStyle/>
          <a:p>
            <a:r>
              <a:rPr lang="en-US" sz="3600" b="1" i="1" dirty="0" smtClean="0">
                <a:solidFill>
                  <a:srgbClr val="0000CC"/>
                </a:solidFill>
              </a:rPr>
              <a:t>OR</a:t>
            </a:r>
            <a:endParaRPr lang="en-US" sz="3600" b="1" i="1" dirty="0">
              <a:solidFill>
                <a:srgbClr val="0000CC"/>
              </a:solidFill>
            </a:endParaRPr>
          </a:p>
        </p:txBody>
      </p:sp>
    </p:spTree>
    <p:extLst>
      <p:ext uri="{BB962C8B-B14F-4D97-AF65-F5344CB8AC3E}">
        <p14:creationId xmlns:p14="http://schemas.microsoft.com/office/powerpoint/2010/main" val="129690859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05474"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598" y="0"/>
            <a:ext cx="71024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475" name="Picture 4" descr="texas grow eat go logo learn and.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04005" y="3646941"/>
            <a:ext cx="2201863" cy="321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379814">
            <a:off x="3833048" y="1164888"/>
            <a:ext cx="5340392" cy="68573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8570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250"/>
                                        <p:tgtEl>
                                          <p:spTgt spid="16386"/>
                                        </p:tgtEl>
                                      </p:cBhvr>
                                    </p:animEffect>
                                    <p:anim calcmode="lin" valueType="num">
                                      <p:cBhvr>
                                        <p:cTn id="8" dur="250" fill="hold"/>
                                        <p:tgtEl>
                                          <p:spTgt spid="16386"/>
                                        </p:tgtEl>
                                        <p:attrNameLst>
                                          <p:attrName>ppt_x</p:attrName>
                                        </p:attrNameLst>
                                      </p:cBhvr>
                                      <p:tavLst>
                                        <p:tav tm="0">
                                          <p:val>
                                            <p:strVal val="#ppt_x"/>
                                          </p:val>
                                        </p:tav>
                                        <p:tav tm="100000">
                                          <p:val>
                                            <p:strVal val="#ppt_x"/>
                                          </p:val>
                                        </p:tav>
                                      </p:tavLst>
                                    </p:anim>
                                    <p:anim calcmode="lin" valueType="num">
                                      <p:cBhvr>
                                        <p:cTn id="9" dur="250" fill="hold"/>
                                        <p:tgtEl>
                                          <p:spTgt spid="163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05474" name="Picture 1"/>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228598" y="0"/>
            <a:ext cx="71024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cstate="screen">
            <a:lum bright="70000" contrast="-70000"/>
            <a:extLst>
              <a:ext uri="{28A0092B-C50C-407E-A947-70E740481C1C}">
                <a14:useLocalDpi xmlns:a14="http://schemas.microsoft.com/office/drawing/2010/main"/>
              </a:ext>
            </a:extLst>
          </a:blip>
          <a:srcRect/>
          <a:stretch/>
        </p:blipFill>
        <p:spPr bwMode="auto">
          <a:xfrm rot="379814">
            <a:off x="3833048" y="1164888"/>
            <a:ext cx="5340392" cy="68573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475" name="Picture 4" descr="texas grow eat go logo learn and.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04005" y="3646941"/>
            <a:ext cx="2201863" cy="321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2" name="Picture 4"/>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09603" y="3389950"/>
            <a:ext cx="2716979" cy="3291003"/>
          </a:xfrm>
          <a:prstGeom prst="rect">
            <a:avLst/>
          </a:prstGeom>
          <a:ln w="57150" cap="sq">
            <a:solidFill>
              <a:srgbClr val="009900"/>
            </a:solidFill>
            <a:miter lim="800000"/>
          </a:ln>
          <a:effectLst/>
          <a:extLst>
            <a:ext uri="{909E8E84-426E-40DD-AFC4-6F175D3DCCD1}">
              <a14:hiddenFill xmlns:a14="http://schemas.microsoft.com/office/drawing/2010/main">
                <a:solidFill>
                  <a:srgbClr val="FFFFFF"/>
                </a:solidFill>
              </a14:hiddenFill>
            </a:ext>
          </a:extLst>
        </p:spPr>
      </p:pic>
      <p:pic>
        <p:nvPicPr>
          <p:cNvPr id="165893"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471283" y="3389950"/>
            <a:ext cx="3262971" cy="2089707"/>
          </a:xfrm>
          <a:prstGeom prst="rect">
            <a:avLst/>
          </a:prstGeom>
          <a:ln w="57150" cap="sq">
            <a:solidFill>
              <a:srgbClr val="009900"/>
            </a:solidFill>
            <a:miter lim="800000"/>
          </a:ln>
          <a:effectLst/>
          <a:extLst>
            <a:ext uri="{909E8E84-426E-40DD-AFC4-6F175D3DCCD1}">
              <a14:hiddenFill xmlns:a14="http://schemas.microsoft.com/office/drawing/2010/main">
                <a:solidFill>
                  <a:srgbClr val="FFFFFF"/>
                </a:solidFill>
              </a14:hiddenFill>
            </a:ext>
          </a:extLst>
        </p:spPr>
      </p:pic>
      <p:pic>
        <p:nvPicPr>
          <p:cNvPr id="99334" name="Picture 2" descr="I:\External Drive Archive 2\desktop folders\AFRI\a stone.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175526" y="535125"/>
            <a:ext cx="3667125" cy="2247900"/>
          </a:xfrm>
          <a:prstGeom prst="rect">
            <a:avLst/>
          </a:prstGeom>
          <a:ln w="57150" cap="sq">
            <a:solidFill>
              <a:srgbClr val="009900"/>
            </a:solidFill>
            <a:miter lim="800000"/>
          </a:ln>
          <a:effectLst/>
          <a:extLst>
            <a:ext uri="{909E8E84-426E-40DD-AFC4-6F175D3DCCD1}">
              <a14:hiddenFill xmlns:a14="http://schemas.microsoft.com/office/drawing/2010/main">
                <a:solidFill>
                  <a:srgbClr val="FFFFFF"/>
                </a:solidFill>
              </a14:hiddenFill>
            </a:ext>
          </a:extLst>
        </p:spPr>
      </p:pic>
      <p:sp>
        <p:nvSpPr>
          <p:cNvPr id="7" name="TextBox 7"/>
          <p:cNvSpPr txBox="1">
            <a:spLocks noChangeArrowheads="1"/>
          </p:cNvSpPr>
          <p:nvPr/>
        </p:nvSpPr>
        <p:spPr bwMode="auto">
          <a:xfrm>
            <a:off x="152428" y="152456"/>
            <a:ext cx="3793331" cy="228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465" tIns="31730" rIns="63465" bIns="31730">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spcBef>
                <a:spcPct val="0"/>
              </a:spcBef>
              <a:buFontTx/>
              <a:buNone/>
              <a:defRPr/>
            </a:pPr>
            <a:r>
              <a:rPr lang="en-US" altLang="en-US" sz="3600" b="1" dirty="0" smtClean="0">
                <a:solidFill>
                  <a:srgbClr val="009900"/>
                </a:solidFill>
                <a:latin typeface="Arial" pitchFamily="34" charset="0"/>
                <a:cs typeface="Arial" pitchFamily="34" charset="0"/>
              </a:rPr>
              <a:t>Class makes 3 different stones for each crop growing:</a:t>
            </a:r>
          </a:p>
        </p:txBody>
      </p:sp>
      <p:sp>
        <p:nvSpPr>
          <p:cNvPr id="9" name="TextBox 7"/>
          <p:cNvSpPr txBox="1">
            <a:spLocks noChangeArrowheads="1"/>
          </p:cNvSpPr>
          <p:nvPr/>
        </p:nvSpPr>
        <p:spPr bwMode="auto">
          <a:xfrm>
            <a:off x="309603" y="2806873"/>
            <a:ext cx="2814625" cy="57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465" tIns="31730" rIns="63465" bIns="31730">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spcBef>
                <a:spcPct val="0"/>
              </a:spcBef>
              <a:buFontTx/>
              <a:buNone/>
              <a:defRPr/>
            </a:pPr>
            <a:r>
              <a:rPr lang="en-US" altLang="en-US" sz="3300" b="1" dirty="0">
                <a:solidFill>
                  <a:srgbClr val="FF9900"/>
                </a:solidFill>
                <a:effectLst>
                  <a:outerShdw blurRad="50800" dist="38100" dir="18900000" algn="bl" rotWithShape="0">
                    <a:prstClr val="black">
                      <a:alpha val="40000"/>
                    </a:prstClr>
                  </a:outerShdw>
                </a:effectLst>
                <a:latin typeface="Arial" pitchFamily="34" charset="0"/>
                <a:cs typeface="Arial" pitchFamily="34" charset="0"/>
              </a:rPr>
              <a:t>l</a:t>
            </a:r>
            <a:r>
              <a:rPr lang="en-US" altLang="en-US" sz="3300" b="1" dirty="0" smtClean="0">
                <a:solidFill>
                  <a:srgbClr val="FF9900"/>
                </a:solidFill>
                <a:effectLst>
                  <a:outerShdw blurRad="50800" dist="38100" dir="18900000" algn="bl" rotWithShape="0">
                    <a:prstClr val="black">
                      <a:alpha val="40000"/>
                    </a:prstClr>
                  </a:outerShdw>
                </a:effectLst>
                <a:latin typeface="Arial" pitchFamily="34" charset="0"/>
                <a:cs typeface="Arial" pitchFamily="34" charset="0"/>
              </a:rPr>
              <a:t>abel stone:</a:t>
            </a:r>
          </a:p>
        </p:txBody>
      </p:sp>
      <p:sp>
        <p:nvSpPr>
          <p:cNvPr id="10" name="TextBox 7"/>
          <p:cNvSpPr txBox="1">
            <a:spLocks noChangeArrowheads="1"/>
          </p:cNvSpPr>
          <p:nvPr/>
        </p:nvSpPr>
        <p:spPr bwMode="auto">
          <a:xfrm>
            <a:off x="5257800" y="56"/>
            <a:ext cx="3548064" cy="57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465" tIns="31730" rIns="63465" bIns="31730">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spcBef>
                <a:spcPct val="0"/>
              </a:spcBef>
              <a:buFontTx/>
              <a:buNone/>
              <a:defRPr/>
            </a:pPr>
            <a:r>
              <a:rPr lang="en-US" altLang="en-US" sz="3300" b="1" dirty="0">
                <a:solidFill>
                  <a:srgbClr val="FF9900"/>
                </a:solidFill>
                <a:effectLst>
                  <a:outerShdw blurRad="50800" dist="38100" dir="18900000" algn="bl" rotWithShape="0">
                    <a:prstClr val="black">
                      <a:alpha val="40000"/>
                    </a:prstClr>
                  </a:outerShdw>
                </a:effectLst>
                <a:latin typeface="Arial" pitchFamily="34" charset="0"/>
                <a:cs typeface="Arial" pitchFamily="34" charset="0"/>
              </a:rPr>
              <a:t>n</a:t>
            </a:r>
            <a:r>
              <a:rPr lang="en-US" altLang="en-US" sz="3300" b="1" dirty="0" smtClean="0">
                <a:solidFill>
                  <a:srgbClr val="FF9900"/>
                </a:solidFill>
                <a:effectLst>
                  <a:outerShdw blurRad="50800" dist="38100" dir="18900000" algn="bl" rotWithShape="0">
                    <a:prstClr val="black">
                      <a:alpha val="40000"/>
                    </a:prstClr>
                  </a:outerShdw>
                </a:effectLst>
                <a:latin typeface="Arial" pitchFamily="34" charset="0"/>
                <a:cs typeface="Arial" pitchFamily="34" charset="0"/>
              </a:rPr>
              <a:t>utrient stone:</a:t>
            </a:r>
          </a:p>
        </p:txBody>
      </p:sp>
      <p:sp>
        <p:nvSpPr>
          <p:cNvPr id="11" name="TextBox 7"/>
          <p:cNvSpPr txBox="1">
            <a:spLocks noChangeArrowheads="1"/>
          </p:cNvSpPr>
          <p:nvPr/>
        </p:nvSpPr>
        <p:spPr bwMode="auto">
          <a:xfrm>
            <a:off x="3328734" y="2832902"/>
            <a:ext cx="3548064" cy="57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465" tIns="31730" rIns="63465" bIns="31730">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spcBef>
                <a:spcPct val="0"/>
              </a:spcBef>
              <a:buFontTx/>
              <a:buNone/>
              <a:defRPr/>
            </a:pPr>
            <a:r>
              <a:rPr lang="en-US" altLang="en-US" sz="3300" b="1" dirty="0" smtClean="0">
                <a:solidFill>
                  <a:srgbClr val="FF9900"/>
                </a:solidFill>
                <a:effectLst>
                  <a:outerShdw blurRad="50800" dist="38100" dir="18900000" algn="bl" rotWithShape="0">
                    <a:prstClr val="black">
                      <a:alpha val="40000"/>
                    </a:prstClr>
                  </a:outerShdw>
                </a:effectLst>
                <a:latin typeface="Arial" pitchFamily="34" charset="0"/>
                <a:cs typeface="Arial" pitchFamily="34" charset="0"/>
              </a:rPr>
              <a:t>benefit stone:</a:t>
            </a:r>
          </a:p>
        </p:txBody>
      </p:sp>
    </p:spTree>
    <p:extLst>
      <p:ext uri="{BB962C8B-B14F-4D97-AF65-F5344CB8AC3E}">
        <p14:creationId xmlns:p14="http://schemas.microsoft.com/office/powerpoint/2010/main" val="418084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5892"/>
                                        </p:tgtEl>
                                        <p:attrNameLst>
                                          <p:attrName>style.visibility</p:attrName>
                                        </p:attrNameLst>
                                      </p:cBhvr>
                                      <p:to>
                                        <p:strVal val="visible"/>
                                      </p:to>
                                    </p:set>
                                    <p:animEffect transition="in" filter="fade">
                                      <p:cBhvr>
                                        <p:cTn id="7" dur="250"/>
                                        <p:tgtEl>
                                          <p:spTgt spid="165892"/>
                                        </p:tgtEl>
                                      </p:cBhvr>
                                    </p:animEffect>
                                    <p:anim calcmode="lin" valueType="num">
                                      <p:cBhvr>
                                        <p:cTn id="8" dur="250" fill="hold"/>
                                        <p:tgtEl>
                                          <p:spTgt spid="165892"/>
                                        </p:tgtEl>
                                        <p:attrNameLst>
                                          <p:attrName>ppt_x</p:attrName>
                                        </p:attrNameLst>
                                      </p:cBhvr>
                                      <p:tavLst>
                                        <p:tav tm="0">
                                          <p:val>
                                            <p:strVal val="#ppt_x"/>
                                          </p:val>
                                        </p:tav>
                                        <p:tav tm="100000">
                                          <p:val>
                                            <p:strVal val="#ppt_x"/>
                                          </p:val>
                                        </p:tav>
                                      </p:tavLst>
                                    </p:anim>
                                    <p:anim calcmode="lin" valueType="num">
                                      <p:cBhvr>
                                        <p:cTn id="9" dur="250" fill="hold"/>
                                        <p:tgtEl>
                                          <p:spTgt spid="16589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anim calcmode="lin" valueType="num">
                                      <p:cBhvr>
                                        <p:cTn id="13" dur="250" fill="hold"/>
                                        <p:tgtEl>
                                          <p:spTgt spid="9"/>
                                        </p:tgtEl>
                                        <p:attrNameLst>
                                          <p:attrName>ppt_x</p:attrName>
                                        </p:attrNameLst>
                                      </p:cBhvr>
                                      <p:tavLst>
                                        <p:tav tm="0">
                                          <p:val>
                                            <p:strVal val="#ppt_x"/>
                                          </p:val>
                                        </p:tav>
                                        <p:tav tm="100000">
                                          <p:val>
                                            <p:strVal val="#ppt_x"/>
                                          </p:val>
                                        </p:tav>
                                      </p:tavLst>
                                    </p:anim>
                                    <p:anim calcmode="lin" valueType="num">
                                      <p:cBhvr>
                                        <p:cTn id="14"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9334"/>
                                        </p:tgtEl>
                                        <p:attrNameLst>
                                          <p:attrName>style.visibility</p:attrName>
                                        </p:attrNameLst>
                                      </p:cBhvr>
                                      <p:to>
                                        <p:strVal val="visible"/>
                                      </p:to>
                                    </p:set>
                                    <p:animEffect transition="in" filter="fade">
                                      <p:cBhvr>
                                        <p:cTn id="19" dur="250"/>
                                        <p:tgtEl>
                                          <p:spTgt spid="99334"/>
                                        </p:tgtEl>
                                      </p:cBhvr>
                                    </p:animEffect>
                                    <p:anim calcmode="lin" valueType="num">
                                      <p:cBhvr>
                                        <p:cTn id="20" dur="250" fill="hold"/>
                                        <p:tgtEl>
                                          <p:spTgt spid="99334"/>
                                        </p:tgtEl>
                                        <p:attrNameLst>
                                          <p:attrName>ppt_x</p:attrName>
                                        </p:attrNameLst>
                                      </p:cBhvr>
                                      <p:tavLst>
                                        <p:tav tm="0">
                                          <p:val>
                                            <p:strVal val="#ppt_x"/>
                                          </p:val>
                                        </p:tav>
                                        <p:tav tm="100000">
                                          <p:val>
                                            <p:strVal val="#ppt_x"/>
                                          </p:val>
                                        </p:tav>
                                      </p:tavLst>
                                    </p:anim>
                                    <p:anim calcmode="lin" valueType="num">
                                      <p:cBhvr>
                                        <p:cTn id="21" dur="250" fill="hold"/>
                                        <p:tgtEl>
                                          <p:spTgt spid="9933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50"/>
                                        <p:tgtEl>
                                          <p:spTgt spid="10"/>
                                        </p:tgtEl>
                                      </p:cBhvr>
                                    </p:animEffect>
                                    <p:anim calcmode="lin" valueType="num">
                                      <p:cBhvr>
                                        <p:cTn id="25" dur="250" fill="hold"/>
                                        <p:tgtEl>
                                          <p:spTgt spid="10"/>
                                        </p:tgtEl>
                                        <p:attrNameLst>
                                          <p:attrName>ppt_x</p:attrName>
                                        </p:attrNameLst>
                                      </p:cBhvr>
                                      <p:tavLst>
                                        <p:tav tm="0">
                                          <p:val>
                                            <p:strVal val="#ppt_x"/>
                                          </p:val>
                                        </p:tav>
                                        <p:tav tm="100000">
                                          <p:val>
                                            <p:strVal val="#ppt_x"/>
                                          </p:val>
                                        </p:tav>
                                      </p:tavLst>
                                    </p:anim>
                                    <p:anim calcmode="lin" valueType="num">
                                      <p:cBhvr>
                                        <p:cTn id="26" dur="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5893"/>
                                        </p:tgtEl>
                                        <p:attrNameLst>
                                          <p:attrName>style.visibility</p:attrName>
                                        </p:attrNameLst>
                                      </p:cBhvr>
                                      <p:to>
                                        <p:strVal val="visible"/>
                                      </p:to>
                                    </p:set>
                                    <p:animEffect transition="in" filter="fade">
                                      <p:cBhvr>
                                        <p:cTn id="31" dur="250"/>
                                        <p:tgtEl>
                                          <p:spTgt spid="165893"/>
                                        </p:tgtEl>
                                      </p:cBhvr>
                                    </p:animEffect>
                                    <p:anim calcmode="lin" valueType="num">
                                      <p:cBhvr>
                                        <p:cTn id="32" dur="250" fill="hold"/>
                                        <p:tgtEl>
                                          <p:spTgt spid="165893"/>
                                        </p:tgtEl>
                                        <p:attrNameLst>
                                          <p:attrName>ppt_x</p:attrName>
                                        </p:attrNameLst>
                                      </p:cBhvr>
                                      <p:tavLst>
                                        <p:tav tm="0">
                                          <p:val>
                                            <p:strVal val="#ppt_x"/>
                                          </p:val>
                                        </p:tav>
                                        <p:tav tm="100000">
                                          <p:val>
                                            <p:strVal val="#ppt_x"/>
                                          </p:val>
                                        </p:tav>
                                      </p:tavLst>
                                    </p:anim>
                                    <p:anim calcmode="lin" valueType="num">
                                      <p:cBhvr>
                                        <p:cTn id="33" dur="250" fill="hold"/>
                                        <p:tgtEl>
                                          <p:spTgt spid="16589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250"/>
                                        <p:tgtEl>
                                          <p:spTgt spid="11"/>
                                        </p:tgtEl>
                                      </p:cBhvr>
                                    </p:animEffect>
                                    <p:anim calcmode="lin" valueType="num">
                                      <p:cBhvr>
                                        <p:cTn id="37" dur="250" fill="hold"/>
                                        <p:tgtEl>
                                          <p:spTgt spid="11"/>
                                        </p:tgtEl>
                                        <p:attrNameLst>
                                          <p:attrName>ppt_x</p:attrName>
                                        </p:attrNameLst>
                                      </p:cBhvr>
                                      <p:tavLst>
                                        <p:tav tm="0">
                                          <p:val>
                                            <p:strVal val="#ppt_x"/>
                                          </p:val>
                                        </p:tav>
                                        <p:tav tm="100000">
                                          <p:val>
                                            <p:strVal val="#ppt_x"/>
                                          </p:val>
                                        </p:tav>
                                      </p:tavLst>
                                    </p:anim>
                                    <p:anim calcmode="lin" valueType="num">
                                      <p:cBhvr>
                                        <p:cTn id="38" dur="2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05474" name="Picture 1"/>
          <p:cNvPicPr>
            <a:picLocks noChangeAspect="1" noChangeArrowheads="1"/>
          </p:cNvPicPr>
          <p:nvPr/>
        </p:nvPicPr>
        <p:blipFill>
          <a:blip r:embed="rId3" cstate="screen">
            <a:lum bright="70000" contrast="-70000"/>
            <a:extLst>
              <a:ext uri="{28A0092B-C50C-407E-A947-70E740481C1C}">
                <a14:useLocalDpi xmlns:a14="http://schemas.microsoft.com/office/drawing/2010/main"/>
              </a:ext>
            </a:extLst>
          </a:blip>
          <a:srcRect/>
          <a:stretch>
            <a:fillRect/>
          </a:stretch>
        </p:blipFill>
        <p:spPr bwMode="auto">
          <a:xfrm>
            <a:off x="-228598" y="0"/>
            <a:ext cx="71024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4" cstate="screen">
            <a:lum bright="70000" contrast="-70000"/>
            <a:extLst>
              <a:ext uri="{28A0092B-C50C-407E-A947-70E740481C1C}">
                <a14:useLocalDpi xmlns:a14="http://schemas.microsoft.com/office/drawing/2010/main"/>
              </a:ext>
            </a:extLst>
          </a:blip>
          <a:srcRect/>
          <a:stretch/>
        </p:blipFill>
        <p:spPr bwMode="auto">
          <a:xfrm rot="379814">
            <a:off x="3833048" y="1164888"/>
            <a:ext cx="5340392" cy="68573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475" name="Picture 4" descr="texas grow eat go logo learn and.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04005" y="3646941"/>
            <a:ext cx="2201863" cy="321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892" name="Picture 4"/>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09603" y="3389950"/>
            <a:ext cx="2716979" cy="3291003"/>
          </a:xfrm>
          <a:prstGeom prst="rect">
            <a:avLst/>
          </a:prstGeom>
          <a:ln w="57150" cap="sq">
            <a:solidFill>
              <a:srgbClr val="009900"/>
            </a:solidFill>
            <a:miter lim="800000"/>
          </a:ln>
          <a:effectLst/>
          <a:extLst>
            <a:ext uri="{909E8E84-426E-40DD-AFC4-6F175D3DCCD1}">
              <a14:hiddenFill xmlns:a14="http://schemas.microsoft.com/office/drawing/2010/main">
                <a:solidFill>
                  <a:srgbClr val="FFFFFF"/>
                </a:solidFill>
              </a14:hiddenFill>
            </a:ext>
          </a:extLst>
        </p:spPr>
      </p:pic>
      <p:pic>
        <p:nvPicPr>
          <p:cNvPr id="165893" name="Picture 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471283" y="3389950"/>
            <a:ext cx="3262971" cy="2089707"/>
          </a:xfrm>
          <a:prstGeom prst="rect">
            <a:avLst/>
          </a:prstGeom>
          <a:ln w="57150" cap="sq">
            <a:solidFill>
              <a:srgbClr val="009900"/>
            </a:solidFill>
            <a:miter lim="800000"/>
          </a:ln>
          <a:effectLst/>
          <a:extLst>
            <a:ext uri="{909E8E84-426E-40DD-AFC4-6F175D3DCCD1}">
              <a14:hiddenFill xmlns:a14="http://schemas.microsoft.com/office/drawing/2010/main">
                <a:solidFill>
                  <a:srgbClr val="FFFFFF"/>
                </a:solidFill>
              </a14:hiddenFill>
            </a:ext>
          </a:extLst>
        </p:spPr>
      </p:pic>
      <p:pic>
        <p:nvPicPr>
          <p:cNvPr id="99334" name="Picture 2" descr="I:\External Drive Archive 2\desktop folders\AFRI\a stone.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175526" y="535125"/>
            <a:ext cx="3667125" cy="2247900"/>
          </a:xfrm>
          <a:prstGeom prst="rect">
            <a:avLst/>
          </a:prstGeom>
          <a:ln w="57150" cap="sq">
            <a:solidFill>
              <a:srgbClr val="009900"/>
            </a:solidFill>
            <a:miter lim="800000"/>
          </a:ln>
          <a:effectLst/>
          <a:extLst>
            <a:ext uri="{909E8E84-426E-40DD-AFC4-6F175D3DCCD1}">
              <a14:hiddenFill xmlns:a14="http://schemas.microsoft.com/office/drawing/2010/main">
                <a:solidFill>
                  <a:srgbClr val="FFFFFF"/>
                </a:solidFill>
              </a14:hiddenFill>
            </a:ext>
          </a:extLst>
        </p:spPr>
      </p:pic>
      <p:sp>
        <p:nvSpPr>
          <p:cNvPr id="7" name="TextBox 7"/>
          <p:cNvSpPr txBox="1">
            <a:spLocks noChangeArrowheads="1"/>
          </p:cNvSpPr>
          <p:nvPr/>
        </p:nvSpPr>
        <p:spPr bwMode="auto">
          <a:xfrm>
            <a:off x="152428" y="152456"/>
            <a:ext cx="3793331" cy="228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465" tIns="31730" rIns="63465" bIns="31730">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spcBef>
                <a:spcPct val="0"/>
              </a:spcBef>
              <a:buFontTx/>
              <a:buNone/>
              <a:defRPr/>
            </a:pPr>
            <a:r>
              <a:rPr lang="en-US" altLang="en-US" sz="3600" b="1" dirty="0" smtClean="0">
                <a:solidFill>
                  <a:srgbClr val="009900"/>
                </a:solidFill>
                <a:latin typeface="Arial" pitchFamily="34" charset="0"/>
                <a:cs typeface="Arial" pitchFamily="34" charset="0"/>
              </a:rPr>
              <a:t>Class makes 3 different stones for each crop growing:</a:t>
            </a:r>
          </a:p>
        </p:txBody>
      </p:sp>
      <p:sp>
        <p:nvSpPr>
          <p:cNvPr id="9" name="TextBox 7"/>
          <p:cNvSpPr txBox="1">
            <a:spLocks noChangeArrowheads="1"/>
          </p:cNvSpPr>
          <p:nvPr/>
        </p:nvSpPr>
        <p:spPr bwMode="auto">
          <a:xfrm>
            <a:off x="309603" y="2806873"/>
            <a:ext cx="2814625" cy="57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465" tIns="31730" rIns="63465" bIns="31730">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spcBef>
                <a:spcPct val="0"/>
              </a:spcBef>
              <a:buFontTx/>
              <a:buNone/>
              <a:defRPr/>
            </a:pPr>
            <a:r>
              <a:rPr lang="en-US" altLang="en-US" sz="3300" b="1" dirty="0">
                <a:solidFill>
                  <a:srgbClr val="FF9900"/>
                </a:solidFill>
                <a:effectLst>
                  <a:outerShdw blurRad="50800" dist="38100" dir="18900000" algn="bl" rotWithShape="0">
                    <a:prstClr val="black">
                      <a:alpha val="40000"/>
                    </a:prstClr>
                  </a:outerShdw>
                </a:effectLst>
                <a:latin typeface="Arial" pitchFamily="34" charset="0"/>
                <a:cs typeface="Arial" pitchFamily="34" charset="0"/>
              </a:rPr>
              <a:t>l</a:t>
            </a:r>
            <a:r>
              <a:rPr lang="en-US" altLang="en-US" sz="3300" b="1" dirty="0" smtClean="0">
                <a:solidFill>
                  <a:srgbClr val="FF9900"/>
                </a:solidFill>
                <a:effectLst>
                  <a:outerShdw blurRad="50800" dist="38100" dir="18900000" algn="bl" rotWithShape="0">
                    <a:prstClr val="black">
                      <a:alpha val="40000"/>
                    </a:prstClr>
                  </a:outerShdw>
                </a:effectLst>
                <a:latin typeface="Arial" pitchFamily="34" charset="0"/>
                <a:cs typeface="Arial" pitchFamily="34" charset="0"/>
              </a:rPr>
              <a:t>abel stone:</a:t>
            </a:r>
          </a:p>
        </p:txBody>
      </p:sp>
      <p:sp>
        <p:nvSpPr>
          <p:cNvPr id="10" name="TextBox 7"/>
          <p:cNvSpPr txBox="1">
            <a:spLocks noChangeArrowheads="1"/>
          </p:cNvSpPr>
          <p:nvPr/>
        </p:nvSpPr>
        <p:spPr bwMode="auto">
          <a:xfrm>
            <a:off x="5257800" y="56"/>
            <a:ext cx="3548064" cy="57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465" tIns="31730" rIns="63465" bIns="31730">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spcBef>
                <a:spcPct val="0"/>
              </a:spcBef>
              <a:buFontTx/>
              <a:buNone/>
              <a:defRPr/>
            </a:pPr>
            <a:r>
              <a:rPr lang="en-US" altLang="en-US" sz="3300" b="1" dirty="0">
                <a:solidFill>
                  <a:srgbClr val="FF9900"/>
                </a:solidFill>
                <a:effectLst>
                  <a:outerShdw blurRad="50800" dist="38100" dir="18900000" algn="bl" rotWithShape="0">
                    <a:prstClr val="black">
                      <a:alpha val="40000"/>
                    </a:prstClr>
                  </a:outerShdw>
                </a:effectLst>
                <a:latin typeface="Arial" pitchFamily="34" charset="0"/>
                <a:cs typeface="Arial" pitchFamily="34" charset="0"/>
              </a:rPr>
              <a:t>n</a:t>
            </a:r>
            <a:r>
              <a:rPr lang="en-US" altLang="en-US" sz="3300" b="1" dirty="0" smtClean="0">
                <a:solidFill>
                  <a:srgbClr val="FF9900"/>
                </a:solidFill>
                <a:effectLst>
                  <a:outerShdw blurRad="50800" dist="38100" dir="18900000" algn="bl" rotWithShape="0">
                    <a:prstClr val="black">
                      <a:alpha val="40000"/>
                    </a:prstClr>
                  </a:outerShdw>
                </a:effectLst>
                <a:latin typeface="Arial" pitchFamily="34" charset="0"/>
                <a:cs typeface="Arial" pitchFamily="34" charset="0"/>
              </a:rPr>
              <a:t>utrient stone:</a:t>
            </a:r>
          </a:p>
        </p:txBody>
      </p:sp>
      <p:sp>
        <p:nvSpPr>
          <p:cNvPr id="11" name="TextBox 7"/>
          <p:cNvSpPr txBox="1">
            <a:spLocks noChangeArrowheads="1"/>
          </p:cNvSpPr>
          <p:nvPr/>
        </p:nvSpPr>
        <p:spPr bwMode="auto">
          <a:xfrm>
            <a:off x="3328734" y="2832902"/>
            <a:ext cx="3548064" cy="571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465" tIns="31730" rIns="63465" bIns="31730">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spcBef>
                <a:spcPct val="0"/>
              </a:spcBef>
              <a:buFontTx/>
              <a:buNone/>
              <a:defRPr/>
            </a:pPr>
            <a:r>
              <a:rPr lang="en-US" altLang="en-US" sz="3300" b="1" dirty="0" smtClean="0">
                <a:solidFill>
                  <a:srgbClr val="FF9900"/>
                </a:solidFill>
                <a:effectLst>
                  <a:outerShdw blurRad="50800" dist="38100" dir="18900000" algn="bl" rotWithShape="0">
                    <a:prstClr val="black">
                      <a:alpha val="40000"/>
                    </a:prstClr>
                  </a:outerShdw>
                </a:effectLst>
                <a:latin typeface="Arial" pitchFamily="34" charset="0"/>
                <a:cs typeface="Arial" pitchFamily="34" charset="0"/>
              </a:rPr>
              <a:t>benefit stone:</a:t>
            </a:r>
          </a:p>
        </p:txBody>
      </p:sp>
      <p:pic>
        <p:nvPicPr>
          <p:cNvPr id="17410" name="Picture 2"/>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rot="417024">
            <a:off x="2145106" y="-184813"/>
            <a:ext cx="5516692" cy="72548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7"/>
          <p:cNvSpPr txBox="1">
            <a:spLocks noChangeArrowheads="1"/>
          </p:cNvSpPr>
          <p:nvPr/>
        </p:nvSpPr>
        <p:spPr bwMode="auto">
          <a:xfrm>
            <a:off x="-58390" y="141452"/>
            <a:ext cx="5468590" cy="2449348"/>
          </a:xfrm>
          <a:prstGeom prst="rect">
            <a:avLst/>
          </a:prstGeom>
          <a:solidFill>
            <a:srgbClr val="009900"/>
          </a:solidFill>
          <a:ln>
            <a:noFill/>
          </a:ln>
          <a:extLst/>
        </p:spPr>
        <p:txBody>
          <a:bodyPr wrap="square" lIns="63465" tIns="31730" rIns="63465" bIns="31730">
            <a:spAutoFit/>
          </a:bodyPr>
          <a:lstStyle>
            <a:lvl1pPr algn="l">
              <a:spcBef>
                <a:spcPct val="20000"/>
              </a:spcBef>
              <a:buChar char="•"/>
              <a:defRPr sz="3800">
                <a:solidFill>
                  <a:srgbClr val="33CC33"/>
                </a:solidFill>
                <a:latin typeface="Albertus Medium" pitchFamily="34" charset="0"/>
              </a:defRPr>
            </a:lvl1pPr>
            <a:lvl2pPr marL="742950" indent="-285750" algn="l">
              <a:spcBef>
                <a:spcPct val="20000"/>
              </a:spcBef>
              <a:buChar char="–"/>
              <a:defRPr sz="2800">
                <a:solidFill>
                  <a:srgbClr val="FFFFFF"/>
                </a:solidFill>
                <a:latin typeface="Albertus Medium" pitchFamily="34" charset="0"/>
              </a:defRPr>
            </a:lvl2pPr>
            <a:lvl3pPr marL="1143000" indent="-228600" algn="l">
              <a:spcBef>
                <a:spcPct val="20000"/>
              </a:spcBef>
              <a:buChar char="•"/>
              <a:defRPr sz="2400">
                <a:solidFill>
                  <a:srgbClr val="FFFFFF"/>
                </a:solidFill>
                <a:latin typeface="Albertus Medium" pitchFamily="34" charset="0"/>
              </a:defRPr>
            </a:lvl3pPr>
            <a:lvl4pPr marL="1600200" indent="-228600" algn="l">
              <a:spcBef>
                <a:spcPct val="20000"/>
              </a:spcBef>
              <a:buChar char="–"/>
              <a:defRPr sz="2000">
                <a:solidFill>
                  <a:srgbClr val="FFFFFF"/>
                </a:solidFill>
                <a:latin typeface="Albertus Medium" pitchFamily="34" charset="0"/>
              </a:defRPr>
            </a:lvl4pPr>
            <a:lvl5pPr marL="2057400" indent="-228600" algn="l">
              <a:spcBef>
                <a:spcPct val="20000"/>
              </a:spcBef>
              <a:buChar char="»"/>
              <a:defRPr sz="2000">
                <a:solidFill>
                  <a:srgbClr val="FFFFFF"/>
                </a:solidFill>
                <a:latin typeface="Albertus Medium" pitchFamily="34" charset="0"/>
              </a:defRPr>
            </a:lvl5pPr>
            <a:lvl6pPr marL="2514600" indent="-228600" eaLnBrk="0" fontAlgn="base" hangingPunct="0">
              <a:spcBef>
                <a:spcPct val="20000"/>
              </a:spcBef>
              <a:spcAft>
                <a:spcPct val="0"/>
              </a:spcAft>
              <a:buChar char="»"/>
              <a:defRPr sz="2000">
                <a:solidFill>
                  <a:srgbClr val="FFFFFF"/>
                </a:solidFill>
                <a:latin typeface="Albertus Medium" pitchFamily="34" charset="0"/>
              </a:defRPr>
            </a:lvl6pPr>
            <a:lvl7pPr marL="2971800" indent="-228600" eaLnBrk="0" fontAlgn="base" hangingPunct="0">
              <a:spcBef>
                <a:spcPct val="20000"/>
              </a:spcBef>
              <a:spcAft>
                <a:spcPct val="0"/>
              </a:spcAft>
              <a:buChar char="»"/>
              <a:defRPr sz="2000">
                <a:solidFill>
                  <a:srgbClr val="FFFFFF"/>
                </a:solidFill>
                <a:latin typeface="Albertus Medium" pitchFamily="34" charset="0"/>
              </a:defRPr>
            </a:lvl7pPr>
            <a:lvl8pPr marL="3429000" indent="-228600" eaLnBrk="0" fontAlgn="base" hangingPunct="0">
              <a:spcBef>
                <a:spcPct val="20000"/>
              </a:spcBef>
              <a:spcAft>
                <a:spcPct val="0"/>
              </a:spcAft>
              <a:buChar char="»"/>
              <a:defRPr sz="2000">
                <a:solidFill>
                  <a:srgbClr val="FFFFFF"/>
                </a:solidFill>
                <a:latin typeface="Albertus Medium" pitchFamily="34" charset="0"/>
              </a:defRPr>
            </a:lvl8pPr>
            <a:lvl9pPr marL="3886200" indent="-228600" eaLnBrk="0" fontAlgn="base" hangingPunct="0">
              <a:spcBef>
                <a:spcPct val="20000"/>
              </a:spcBef>
              <a:spcAft>
                <a:spcPct val="0"/>
              </a:spcAft>
              <a:buChar char="»"/>
              <a:defRPr sz="2000">
                <a:solidFill>
                  <a:srgbClr val="FFFFFF"/>
                </a:solidFill>
                <a:latin typeface="Albertus Medium" pitchFamily="34" charset="0"/>
              </a:defRPr>
            </a:lvl9pPr>
          </a:lstStyle>
          <a:p>
            <a:pPr>
              <a:spcBef>
                <a:spcPct val="0"/>
              </a:spcBef>
              <a:buFontTx/>
              <a:buNone/>
              <a:defRPr/>
            </a:pPr>
            <a:endParaRPr lang="en-US" altLang="en-US" sz="900" dirty="0" smtClean="0">
              <a:solidFill>
                <a:schemeClr val="bg1">
                  <a:lumMod val="95000"/>
                </a:schemeClr>
              </a:solidFill>
              <a:latin typeface="Love Ya Like A Sister" panose="02000000000000000000" pitchFamily="2" charset="0"/>
              <a:cs typeface="Arial" pitchFamily="34" charset="0"/>
            </a:endParaRPr>
          </a:p>
          <a:p>
            <a:pPr>
              <a:spcBef>
                <a:spcPct val="0"/>
              </a:spcBef>
              <a:buFontTx/>
              <a:buNone/>
              <a:defRPr/>
            </a:pPr>
            <a:r>
              <a:rPr lang="en-US" altLang="en-US" sz="2800" dirty="0" smtClean="0">
                <a:solidFill>
                  <a:schemeClr val="bg1">
                    <a:lumMod val="95000"/>
                  </a:schemeClr>
                </a:solidFill>
                <a:latin typeface="Love Ya Like A Sister" panose="02000000000000000000" pitchFamily="2" charset="0"/>
                <a:cs typeface="Arial" pitchFamily="34" charset="0"/>
              </a:rPr>
              <a:t> a Quick &amp; Easy  </a:t>
            </a:r>
            <a:br>
              <a:rPr lang="en-US" altLang="en-US" sz="2800" dirty="0" smtClean="0">
                <a:solidFill>
                  <a:schemeClr val="bg1">
                    <a:lumMod val="95000"/>
                  </a:schemeClr>
                </a:solidFill>
                <a:latin typeface="Love Ya Like A Sister" panose="02000000000000000000" pitchFamily="2" charset="0"/>
                <a:cs typeface="Arial" pitchFamily="34" charset="0"/>
              </a:rPr>
            </a:br>
            <a:r>
              <a:rPr lang="en-US" altLang="en-US" sz="2800" dirty="0" smtClean="0">
                <a:solidFill>
                  <a:schemeClr val="bg1">
                    <a:lumMod val="95000"/>
                  </a:schemeClr>
                </a:solidFill>
                <a:latin typeface="Love Ya Like A Sister" panose="02000000000000000000" pitchFamily="2" charset="0"/>
                <a:cs typeface="Arial" pitchFamily="34" charset="0"/>
              </a:rPr>
              <a:t> option to stones/paint</a:t>
            </a:r>
            <a:r>
              <a:rPr lang="en-US" altLang="en-US" sz="3000" dirty="0" smtClean="0">
                <a:solidFill>
                  <a:schemeClr val="bg1">
                    <a:lumMod val="95000"/>
                  </a:schemeClr>
                </a:solidFill>
                <a:latin typeface="Love Ya Like A Sister" panose="02000000000000000000" pitchFamily="2" charset="0"/>
                <a:cs typeface="Arial" pitchFamily="34" charset="0"/>
              </a:rPr>
              <a:t>:</a:t>
            </a:r>
          </a:p>
          <a:p>
            <a:pPr>
              <a:spcBef>
                <a:spcPct val="0"/>
              </a:spcBef>
              <a:buFontTx/>
              <a:buNone/>
              <a:defRPr/>
            </a:pPr>
            <a:r>
              <a:rPr lang="en-US" altLang="en-US" sz="2000" b="1" dirty="0" smtClean="0">
                <a:solidFill>
                  <a:schemeClr val="bg1">
                    <a:lumMod val="95000"/>
                  </a:schemeClr>
                </a:solidFill>
                <a:latin typeface="Arial" pitchFamily="34" charset="0"/>
                <a:cs typeface="Arial" pitchFamily="34" charset="0"/>
              </a:rPr>
              <a:t> </a:t>
            </a:r>
            <a:br>
              <a:rPr lang="en-US" altLang="en-US" sz="2000" b="1" dirty="0" smtClean="0">
                <a:solidFill>
                  <a:schemeClr val="bg1">
                    <a:lumMod val="95000"/>
                  </a:schemeClr>
                </a:solidFill>
                <a:latin typeface="Arial" pitchFamily="34" charset="0"/>
                <a:cs typeface="Arial" pitchFamily="34" charset="0"/>
              </a:rPr>
            </a:br>
            <a:r>
              <a:rPr lang="en-US" altLang="en-US" sz="2000" b="1" dirty="0" smtClean="0">
                <a:solidFill>
                  <a:schemeClr val="bg1">
                    <a:lumMod val="95000"/>
                  </a:schemeClr>
                </a:solidFill>
                <a:latin typeface="Arial" pitchFamily="34" charset="0"/>
                <a:cs typeface="Arial" pitchFamily="34" charset="0"/>
              </a:rPr>
              <a:t>  </a:t>
            </a:r>
            <a:r>
              <a:rPr lang="en-US" altLang="en-US" sz="3200" b="1" dirty="0" smtClean="0">
                <a:solidFill>
                  <a:schemeClr val="bg1">
                    <a:lumMod val="95000"/>
                  </a:schemeClr>
                </a:solidFill>
                <a:latin typeface="Arial" pitchFamily="34" charset="0"/>
                <a:cs typeface="Arial" pitchFamily="34" charset="0"/>
              </a:rPr>
              <a:t>Use stir sticks and    </a:t>
            </a:r>
            <a:br>
              <a:rPr lang="en-US" altLang="en-US" sz="3200" b="1" dirty="0" smtClean="0">
                <a:solidFill>
                  <a:schemeClr val="bg1">
                    <a:lumMod val="95000"/>
                  </a:schemeClr>
                </a:solidFill>
                <a:latin typeface="Arial" pitchFamily="34" charset="0"/>
                <a:cs typeface="Arial" pitchFamily="34" charset="0"/>
              </a:rPr>
            </a:br>
            <a:r>
              <a:rPr lang="en-US" altLang="en-US" sz="3200" b="1" dirty="0" smtClean="0">
                <a:solidFill>
                  <a:schemeClr val="bg1">
                    <a:lumMod val="95000"/>
                  </a:schemeClr>
                </a:solidFill>
                <a:latin typeface="Arial" pitchFamily="34" charset="0"/>
                <a:cs typeface="Arial" pitchFamily="34" charset="0"/>
              </a:rPr>
              <a:t> permanent markers</a:t>
            </a:r>
          </a:p>
        </p:txBody>
      </p:sp>
      <p:cxnSp>
        <p:nvCxnSpPr>
          <p:cNvPr id="3" name="Straight Arrow Connector 2"/>
          <p:cNvCxnSpPr/>
          <p:nvPr/>
        </p:nvCxnSpPr>
        <p:spPr>
          <a:xfrm>
            <a:off x="4747844" y="2353494"/>
            <a:ext cx="662361" cy="2081309"/>
          </a:xfrm>
          <a:prstGeom prst="straightConnector1">
            <a:avLst/>
          </a:prstGeom>
          <a:ln w="317500">
            <a:solidFill>
              <a:srgbClr val="0099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23315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500"/>
                                        <p:tgtEl>
                                          <p:spTgt spid="17410"/>
                                        </p:tgtEl>
                                      </p:cBhvr>
                                    </p:animEffect>
                                    <p:anim calcmode="lin" valueType="num">
                                      <p:cBhvr>
                                        <p:cTn id="8" dur="500" fill="hold"/>
                                        <p:tgtEl>
                                          <p:spTgt spid="17410"/>
                                        </p:tgtEl>
                                        <p:attrNameLst>
                                          <p:attrName>ppt_x</p:attrName>
                                        </p:attrNameLst>
                                      </p:cBhvr>
                                      <p:tavLst>
                                        <p:tav tm="0">
                                          <p:val>
                                            <p:strVal val="#ppt_x"/>
                                          </p:val>
                                        </p:tav>
                                        <p:tav tm="100000">
                                          <p:val>
                                            <p:strVal val="#ppt_x"/>
                                          </p:val>
                                        </p:tav>
                                      </p:tavLst>
                                    </p:anim>
                                    <p:anim calcmode="lin" valueType="num">
                                      <p:cBhvr>
                                        <p:cTn id="9" dur="500" fill="hold"/>
                                        <p:tgtEl>
                                          <p:spTgt spid="174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07522"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8341"/>
            <a:ext cx="8667750" cy="7984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rot="448314">
            <a:off x="389688" y="2819447"/>
            <a:ext cx="8610600" cy="2649429"/>
          </a:xfrm>
          <a:prstGeom prst="rect">
            <a:avLst/>
          </a:prstGeom>
          <a:solidFill>
            <a:srgbClr val="009900"/>
          </a:solidFill>
        </p:spPr>
        <p:style>
          <a:lnRef idx="1">
            <a:schemeClr val="accent5"/>
          </a:lnRef>
          <a:fillRef idx="3">
            <a:schemeClr val="accent5"/>
          </a:fillRef>
          <a:effectRef idx="2">
            <a:schemeClr val="accent5"/>
          </a:effectRef>
          <a:fontRef idx="minor">
            <a:schemeClr val="lt1"/>
          </a:fontRef>
        </p:style>
        <p:txBody>
          <a:bodyPr wrap="square" lIns="63487" tIns="31743" rIns="63487" bIns="31743">
            <a:spAutoFit/>
          </a:bodyPr>
          <a:lstStyle/>
          <a:p>
            <a:pPr algn="ctr">
              <a:defRPr/>
            </a:pPr>
            <a:r>
              <a:rPr lang="en-US" sz="3200" b="1" i="1" dirty="0" smtClean="0">
                <a:solidFill>
                  <a:schemeClr val="bg1">
                    <a:lumMod val="95000"/>
                  </a:schemeClr>
                </a:solidFill>
                <a:effectLst>
                  <a:outerShdw blurRad="50800" dist="38100" dir="2700000" algn="tl" rotWithShape="0">
                    <a:prstClr val="black">
                      <a:alpha val="40000"/>
                    </a:prstClr>
                  </a:outerShdw>
                </a:effectLst>
              </a:rPr>
              <a:t>Evaluate</a:t>
            </a:r>
            <a:r>
              <a:rPr lang="en-US" sz="3200" b="1" dirty="0" smtClean="0">
                <a:solidFill>
                  <a:schemeClr val="bg1">
                    <a:lumMod val="95000"/>
                  </a:schemeClr>
                </a:solidFill>
                <a:effectLst>
                  <a:outerShdw blurRad="50800" dist="38100" dir="2700000" algn="tl" rotWithShape="0">
                    <a:prstClr val="black">
                      <a:alpha val="40000"/>
                    </a:prstClr>
                  </a:outerShdw>
                </a:effectLst>
              </a:rPr>
              <a:t> foods and </a:t>
            </a:r>
            <a:r>
              <a:rPr lang="en-US" sz="3200" b="1" i="1" dirty="0" smtClean="0">
                <a:solidFill>
                  <a:schemeClr val="bg1">
                    <a:lumMod val="95000"/>
                  </a:schemeClr>
                </a:solidFill>
                <a:effectLst>
                  <a:outerShdw blurRad="50800" dist="38100" dir="2700000" algn="tl" rotWithShape="0">
                    <a:prstClr val="black">
                      <a:alpha val="40000"/>
                    </a:prstClr>
                  </a:outerShdw>
                </a:effectLst>
              </a:rPr>
              <a:t>classify</a:t>
            </a:r>
            <a:r>
              <a:rPr lang="en-US" sz="3200" b="1" dirty="0" smtClean="0">
                <a:solidFill>
                  <a:schemeClr val="bg1">
                    <a:lumMod val="95000"/>
                  </a:schemeClr>
                </a:solidFill>
                <a:effectLst>
                  <a:outerShdw blurRad="50800" dist="38100" dir="2700000" algn="tl" rotWithShape="0">
                    <a:prstClr val="black">
                      <a:alpha val="40000"/>
                    </a:prstClr>
                  </a:outerShdw>
                </a:effectLst>
              </a:rPr>
              <a:t> based on amounts of:</a:t>
            </a:r>
          </a:p>
          <a:p>
            <a:pPr algn="ctr">
              <a:defRPr/>
            </a:pPr>
            <a:r>
              <a:rPr lang="en-US" sz="3200" dirty="0">
                <a:solidFill>
                  <a:srgbClr val="FFFF99"/>
                </a:solidFill>
              </a:rPr>
              <a:t>unhealthy fats, added sugars, and salt</a:t>
            </a:r>
            <a:endParaRPr lang="en-US" sz="3200" b="1" dirty="0" smtClean="0">
              <a:solidFill>
                <a:srgbClr val="FFFF99"/>
              </a:solidFill>
              <a:effectLst>
                <a:outerShdw blurRad="50800" dist="38100" dir="2700000" algn="tl" rotWithShape="0">
                  <a:prstClr val="black">
                    <a:alpha val="40000"/>
                  </a:prstClr>
                </a:outerShdw>
              </a:effectLst>
            </a:endParaRPr>
          </a:p>
          <a:p>
            <a:pPr>
              <a:defRPr/>
            </a:pPr>
            <a:r>
              <a:rPr lang="en-US" sz="2800" dirty="0" smtClean="0">
                <a:solidFill>
                  <a:schemeClr val="bg1">
                    <a:lumMod val="95000"/>
                  </a:schemeClr>
                </a:solidFill>
                <a:effectLst>
                  <a:outerShdw blurRad="50800" dist="38100" dir="2700000" algn="tl" rotWithShape="0">
                    <a:prstClr val="black">
                      <a:alpha val="40000"/>
                    </a:prstClr>
                  </a:outerShdw>
                </a:effectLst>
              </a:rPr>
              <a:t/>
            </a:r>
            <a:br>
              <a:rPr lang="en-US" sz="2800" dirty="0" smtClean="0">
                <a:solidFill>
                  <a:schemeClr val="bg1">
                    <a:lumMod val="95000"/>
                  </a:schemeClr>
                </a:solidFill>
                <a:effectLst>
                  <a:outerShdw blurRad="50800" dist="38100" dir="2700000" algn="tl" rotWithShape="0">
                    <a:prstClr val="black">
                      <a:alpha val="40000"/>
                    </a:prstClr>
                  </a:outerShdw>
                </a:effectLst>
              </a:rPr>
            </a:br>
            <a:r>
              <a:rPr lang="en-US" sz="2800" dirty="0" smtClean="0">
                <a:solidFill>
                  <a:schemeClr val="bg1">
                    <a:lumMod val="95000"/>
                  </a:schemeClr>
                </a:solidFill>
                <a:effectLst>
                  <a:outerShdw blurRad="50800" dist="38100" dir="2700000" algn="tl" rotWithShape="0">
                    <a:prstClr val="black">
                      <a:alpha val="40000"/>
                    </a:prstClr>
                  </a:outerShdw>
                </a:effectLst>
              </a:rPr>
              <a:t>	      </a:t>
            </a:r>
            <a:r>
              <a:rPr lang="en-US" sz="3800" b="1" dirty="0" smtClean="0">
                <a:solidFill>
                  <a:schemeClr val="bg1">
                    <a:lumMod val="95000"/>
                  </a:schemeClr>
                </a:solidFill>
                <a:effectLst>
                  <a:outerShdw blurRad="50800" dist="38100" dir="2700000" algn="tl" rotWithShape="0">
                    <a:prstClr val="black">
                      <a:alpha val="40000"/>
                    </a:prstClr>
                  </a:outerShdw>
                </a:effectLst>
              </a:rPr>
              <a:t>Whoa</a:t>
            </a:r>
            <a:r>
              <a:rPr lang="en-US" sz="3500" dirty="0" smtClean="0">
                <a:solidFill>
                  <a:schemeClr val="bg1">
                    <a:lumMod val="95000"/>
                  </a:schemeClr>
                </a:solidFill>
                <a:effectLst>
                  <a:outerShdw blurRad="50800" dist="38100" dir="2700000" algn="tl" rotWithShape="0">
                    <a:prstClr val="black">
                      <a:alpha val="40000"/>
                    </a:prstClr>
                  </a:outerShdw>
                </a:effectLst>
              </a:rPr>
              <a:t> foods – contain the most</a:t>
            </a:r>
          </a:p>
          <a:p>
            <a:pPr>
              <a:defRPr/>
            </a:pPr>
            <a:r>
              <a:rPr lang="en-US" sz="3500" dirty="0" smtClean="0">
                <a:solidFill>
                  <a:schemeClr val="bg1">
                    <a:lumMod val="95000"/>
                  </a:schemeClr>
                </a:solidFill>
                <a:effectLst>
                  <a:outerShdw blurRad="50800" dist="38100" dir="2700000" algn="tl" rotWithShape="0">
                    <a:prstClr val="black">
                      <a:alpha val="40000"/>
                    </a:prstClr>
                  </a:outerShdw>
                </a:effectLst>
              </a:rPr>
              <a:t>	</a:t>
            </a:r>
            <a:r>
              <a:rPr lang="en-US" sz="3500" dirty="0">
                <a:solidFill>
                  <a:schemeClr val="bg1">
                    <a:lumMod val="95000"/>
                  </a:schemeClr>
                </a:solidFill>
                <a:effectLst>
                  <a:outerShdw blurRad="50800" dist="38100" dir="2700000" algn="tl" rotWithShape="0">
                    <a:prstClr val="black">
                      <a:alpha val="40000"/>
                    </a:prstClr>
                  </a:outerShdw>
                </a:effectLst>
              </a:rPr>
              <a:t> </a:t>
            </a:r>
            <a:r>
              <a:rPr lang="en-US" sz="3500" dirty="0" smtClean="0">
                <a:solidFill>
                  <a:schemeClr val="bg1">
                    <a:lumMod val="95000"/>
                  </a:schemeClr>
                </a:solidFill>
                <a:effectLst>
                  <a:outerShdw blurRad="50800" dist="38100" dir="2700000" algn="tl" rotWithShape="0">
                    <a:prstClr val="black">
                      <a:alpha val="40000"/>
                    </a:prstClr>
                  </a:outerShdw>
                </a:effectLst>
              </a:rPr>
              <a:t>      </a:t>
            </a:r>
            <a:r>
              <a:rPr lang="en-US" sz="3800" b="1" dirty="0" smtClean="0">
                <a:solidFill>
                  <a:schemeClr val="bg1">
                    <a:lumMod val="95000"/>
                  </a:schemeClr>
                </a:solidFill>
                <a:effectLst>
                  <a:outerShdw blurRad="50800" dist="38100" dir="2700000" algn="tl" rotWithShape="0">
                    <a:prstClr val="black">
                      <a:alpha val="40000"/>
                    </a:prstClr>
                  </a:outerShdw>
                </a:effectLst>
              </a:rPr>
              <a:t>Go</a:t>
            </a:r>
            <a:r>
              <a:rPr lang="en-US" sz="3500" dirty="0" smtClean="0">
                <a:solidFill>
                  <a:schemeClr val="bg1">
                    <a:lumMod val="95000"/>
                  </a:schemeClr>
                </a:solidFill>
                <a:effectLst>
                  <a:outerShdw blurRad="50800" dist="38100" dir="2700000" algn="tl" rotWithShape="0">
                    <a:prstClr val="black">
                      <a:alpha val="40000"/>
                    </a:prstClr>
                  </a:outerShdw>
                </a:effectLst>
              </a:rPr>
              <a:t> foods – </a:t>
            </a:r>
            <a:r>
              <a:rPr lang="en-US" sz="3500" dirty="0">
                <a:solidFill>
                  <a:schemeClr val="bg1">
                    <a:lumMod val="95000"/>
                  </a:schemeClr>
                </a:solidFill>
                <a:effectLst>
                  <a:outerShdw blurRad="50800" dist="38100" dir="2700000" algn="tl" rotWithShape="0">
                    <a:prstClr val="black">
                      <a:alpha val="40000"/>
                    </a:prstClr>
                  </a:outerShdw>
                </a:effectLst>
              </a:rPr>
              <a:t>contain the </a:t>
            </a:r>
            <a:r>
              <a:rPr lang="en-US" sz="3500" dirty="0" smtClean="0">
                <a:solidFill>
                  <a:schemeClr val="bg1">
                    <a:lumMod val="95000"/>
                  </a:schemeClr>
                </a:solidFill>
                <a:effectLst>
                  <a:outerShdw blurRad="50800" dist="38100" dir="2700000" algn="tl" rotWithShape="0">
                    <a:prstClr val="black">
                      <a:alpha val="40000"/>
                    </a:prstClr>
                  </a:outerShdw>
                </a:effectLst>
              </a:rPr>
              <a:t>least</a:t>
            </a:r>
            <a:endParaRPr lang="en-US" sz="3500" dirty="0">
              <a:solidFill>
                <a:schemeClr val="bg1">
                  <a:lumMod val="95000"/>
                </a:schemeClr>
              </a:solidFill>
            </a:endParaRPr>
          </a:p>
        </p:txBody>
      </p:sp>
    </p:spTree>
    <p:extLst>
      <p:ext uri="{BB962C8B-B14F-4D97-AF65-F5344CB8AC3E}">
        <p14:creationId xmlns:p14="http://schemas.microsoft.com/office/powerpoint/2010/main" val="30907080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07522"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8341"/>
            <a:ext cx="8667750" cy="7984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354" name="Picture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52527" y="776789"/>
            <a:ext cx="6400796" cy="586899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8245" name="Picture 5"/>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21371657">
            <a:off x="1521858" y="1470847"/>
            <a:ext cx="5430342" cy="24119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TextBox 1"/>
          <p:cNvSpPr txBox="1"/>
          <p:nvPr/>
        </p:nvSpPr>
        <p:spPr>
          <a:xfrm>
            <a:off x="6705625" y="761712"/>
            <a:ext cx="2320129" cy="5419418"/>
          </a:xfrm>
          <a:prstGeom prst="rect">
            <a:avLst/>
          </a:prstGeom>
          <a:noFill/>
        </p:spPr>
        <p:txBody>
          <a:bodyPr wrap="square" lIns="63487" tIns="31743" rIns="63487" bIns="31743">
            <a:spAutoFit/>
          </a:bodyPr>
          <a:lstStyle/>
          <a:p>
            <a:pPr algn="r">
              <a:defRPr/>
            </a:pPr>
            <a:r>
              <a:rPr lang="en-US" sz="3000" dirty="0" smtClean="0">
                <a:solidFill>
                  <a:srgbClr val="0000CC"/>
                </a:solidFill>
                <a:effectLst>
                  <a:outerShdw blurRad="50800" dist="38100" dir="2700000" algn="tl" rotWithShape="0">
                    <a:prstClr val="black">
                      <a:alpha val="40000"/>
                    </a:prstClr>
                  </a:outerShdw>
                </a:effectLst>
                <a:latin typeface="+mj-lt"/>
              </a:rPr>
              <a:t>It could be argued that they are BUT students come to consensus</a:t>
            </a:r>
          </a:p>
          <a:p>
            <a:pPr algn="r">
              <a:defRPr/>
            </a:pPr>
            <a:r>
              <a:rPr lang="en-US" sz="3000" i="1" dirty="0" smtClean="0">
                <a:solidFill>
                  <a:srgbClr val="0000CC"/>
                </a:solidFill>
                <a:effectLst>
                  <a:outerShdw blurRad="50800" dist="38100" dir="2700000" algn="tl" rotWithShape="0">
                    <a:prstClr val="black">
                      <a:alpha val="40000"/>
                    </a:prstClr>
                  </a:outerShdw>
                </a:effectLst>
                <a:latin typeface="+mj-lt"/>
              </a:rPr>
              <a:t>To classify each food as </a:t>
            </a:r>
            <a:r>
              <a:rPr lang="en-US" sz="3600" i="1" dirty="0" smtClean="0">
                <a:solidFill>
                  <a:srgbClr val="0000CC"/>
                </a:solidFill>
                <a:effectLst>
                  <a:outerShdw blurRad="50800" dist="38100" dir="2700000" algn="tl" rotWithShape="0">
                    <a:prstClr val="black">
                      <a:alpha val="40000"/>
                    </a:prstClr>
                  </a:outerShdw>
                </a:effectLst>
                <a:latin typeface="+mj-lt"/>
              </a:rPr>
              <a:t>Go</a:t>
            </a:r>
            <a:br>
              <a:rPr lang="en-US" sz="3600" i="1" dirty="0" smtClean="0">
                <a:solidFill>
                  <a:srgbClr val="0000CC"/>
                </a:solidFill>
                <a:effectLst>
                  <a:outerShdw blurRad="50800" dist="38100" dir="2700000" algn="tl" rotWithShape="0">
                    <a:prstClr val="black">
                      <a:alpha val="40000"/>
                    </a:prstClr>
                  </a:outerShdw>
                </a:effectLst>
                <a:latin typeface="+mj-lt"/>
              </a:rPr>
            </a:br>
            <a:r>
              <a:rPr lang="en-US" sz="3600" i="1" dirty="0" smtClean="0">
                <a:solidFill>
                  <a:srgbClr val="0000CC"/>
                </a:solidFill>
                <a:effectLst>
                  <a:outerShdw blurRad="50800" dist="38100" dir="2700000" algn="tl" rotWithShape="0">
                    <a:prstClr val="black">
                      <a:alpha val="40000"/>
                    </a:prstClr>
                  </a:outerShdw>
                </a:effectLst>
                <a:latin typeface="+mj-lt"/>
              </a:rPr>
              <a:t>Slow</a:t>
            </a:r>
          </a:p>
          <a:p>
            <a:pPr algn="r">
              <a:defRPr/>
            </a:pPr>
            <a:r>
              <a:rPr lang="en-US" sz="3200" i="1" dirty="0">
                <a:solidFill>
                  <a:srgbClr val="0000CC"/>
                </a:solidFill>
                <a:effectLst>
                  <a:outerShdw blurRad="50800" dist="38100" dir="2700000" algn="tl" rotWithShape="0">
                    <a:prstClr val="black">
                      <a:alpha val="40000"/>
                    </a:prstClr>
                  </a:outerShdw>
                </a:effectLst>
                <a:latin typeface="+mj-lt"/>
              </a:rPr>
              <a:t>o</a:t>
            </a:r>
            <a:r>
              <a:rPr lang="en-US" sz="3200" i="1" dirty="0" smtClean="0">
                <a:solidFill>
                  <a:srgbClr val="0000CC"/>
                </a:solidFill>
                <a:effectLst>
                  <a:outerShdw blurRad="50800" dist="38100" dir="2700000" algn="tl" rotWithShape="0">
                    <a:prstClr val="black">
                      <a:alpha val="40000"/>
                    </a:prstClr>
                  </a:outerShdw>
                </a:effectLst>
                <a:latin typeface="+mj-lt"/>
              </a:rPr>
              <a:t>r </a:t>
            </a:r>
            <a:r>
              <a:rPr lang="en-US" sz="3600" i="1" dirty="0" smtClean="0">
                <a:solidFill>
                  <a:srgbClr val="0000CC"/>
                </a:solidFill>
                <a:effectLst>
                  <a:outerShdw blurRad="50800" dist="38100" dir="2700000" algn="tl" rotWithShape="0">
                    <a:prstClr val="black">
                      <a:alpha val="40000"/>
                    </a:prstClr>
                  </a:outerShdw>
                </a:effectLst>
                <a:latin typeface="+mj-lt"/>
              </a:rPr>
              <a:t>Whoa</a:t>
            </a:r>
            <a:endParaRPr lang="en-US" sz="3600" i="1" dirty="0">
              <a:solidFill>
                <a:srgbClr val="0000CC"/>
              </a:solidFill>
              <a:latin typeface="+mj-lt"/>
            </a:endParaRPr>
          </a:p>
        </p:txBody>
      </p:sp>
      <p:sp>
        <p:nvSpPr>
          <p:cNvPr id="8" name="TextBox 7"/>
          <p:cNvSpPr txBox="1"/>
          <p:nvPr/>
        </p:nvSpPr>
        <p:spPr>
          <a:xfrm rot="21265900">
            <a:off x="1030929" y="38953"/>
            <a:ext cx="4477792" cy="1664544"/>
          </a:xfrm>
          <a:prstGeom prst="rect">
            <a:avLst/>
          </a:prstGeom>
          <a:solidFill>
            <a:srgbClr val="0000CC"/>
          </a:solidFill>
        </p:spPr>
        <p:style>
          <a:lnRef idx="1">
            <a:schemeClr val="accent5"/>
          </a:lnRef>
          <a:fillRef idx="3">
            <a:schemeClr val="accent5"/>
          </a:fillRef>
          <a:effectRef idx="2">
            <a:schemeClr val="accent5"/>
          </a:effectRef>
          <a:fontRef idx="minor">
            <a:schemeClr val="lt1"/>
          </a:fontRef>
        </p:style>
        <p:txBody>
          <a:bodyPr wrap="square" lIns="63487" tIns="31743" rIns="63487" bIns="31743">
            <a:spAutoFit/>
          </a:bodyPr>
          <a:lstStyle/>
          <a:p>
            <a:pPr algn="ctr">
              <a:defRPr/>
            </a:pPr>
            <a:r>
              <a:rPr lang="en-US" sz="3200" b="1" dirty="0" smtClean="0">
                <a:solidFill>
                  <a:schemeClr val="bg1">
                    <a:lumMod val="95000"/>
                  </a:schemeClr>
                </a:solidFill>
                <a:effectLst>
                  <a:outerShdw blurRad="50800" dist="38100" dir="2700000" algn="tl" rotWithShape="0">
                    <a:prstClr val="black">
                      <a:alpha val="40000"/>
                    </a:prstClr>
                  </a:outerShdw>
                </a:effectLst>
              </a:rPr>
              <a:t>Be critical of advertising:</a:t>
            </a:r>
          </a:p>
          <a:p>
            <a:pPr algn="ctr">
              <a:defRPr/>
            </a:pPr>
            <a:r>
              <a:rPr lang="en-US" sz="3200" b="1" dirty="0" smtClean="0">
                <a:solidFill>
                  <a:schemeClr val="bg1">
                    <a:lumMod val="95000"/>
                  </a:schemeClr>
                </a:solidFill>
                <a:effectLst>
                  <a:outerShdw blurRad="50800" dist="38100" dir="2700000" algn="tl" rotWithShape="0">
                    <a:prstClr val="black">
                      <a:alpha val="40000"/>
                    </a:prstClr>
                  </a:outerShdw>
                </a:effectLst>
              </a:rPr>
              <a:t>Are all 5 food groups </a:t>
            </a:r>
            <a:r>
              <a:rPr lang="en-US" sz="4000" b="1" i="1" dirty="0" smtClean="0">
                <a:solidFill>
                  <a:schemeClr val="bg1">
                    <a:lumMod val="95000"/>
                  </a:schemeClr>
                </a:solidFill>
                <a:effectLst>
                  <a:outerShdw blurRad="50800" dist="38100" dir="2700000" algn="tl" rotWithShape="0">
                    <a:prstClr val="black">
                      <a:alpha val="40000"/>
                    </a:prstClr>
                  </a:outerShdw>
                </a:effectLst>
              </a:rPr>
              <a:t>really</a:t>
            </a:r>
            <a:r>
              <a:rPr lang="en-US" sz="3200" b="1" dirty="0" smtClean="0">
                <a:solidFill>
                  <a:schemeClr val="bg1">
                    <a:lumMod val="95000"/>
                  </a:schemeClr>
                </a:solidFill>
                <a:effectLst>
                  <a:outerShdw blurRad="50800" dist="38100" dir="2700000" algn="tl" rotWithShape="0">
                    <a:prstClr val="black">
                      <a:alpha val="40000"/>
                    </a:prstClr>
                  </a:outerShdw>
                </a:effectLst>
              </a:rPr>
              <a:t> represented?</a:t>
            </a:r>
            <a:endParaRPr lang="en-US" sz="3500" dirty="0">
              <a:solidFill>
                <a:schemeClr val="bg1">
                  <a:lumMod val="95000"/>
                </a:schemeClr>
              </a:solidFill>
            </a:endParaRPr>
          </a:p>
        </p:txBody>
      </p:sp>
      <p:sp>
        <p:nvSpPr>
          <p:cNvPr id="3" name="Oval 2"/>
          <p:cNvSpPr/>
          <p:nvPr/>
        </p:nvSpPr>
        <p:spPr>
          <a:xfrm>
            <a:off x="3581400" y="4648200"/>
            <a:ext cx="3200400" cy="914400"/>
          </a:xfrm>
          <a:prstGeom prst="ellipse">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015565"/>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anim calcmode="lin" valueType="num">
                                      <p:cBhvr>
                                        <p:cTn id="13" dur="250" fill="hold"/>
                                        <p:tgtEl>
                                          <p:spTgt spid="3"/>
                                        </p:tgtEl>
                                        <p:attrNameLst>
                                          <p:attrName>ppt_x</p:attrName>
                                        </p:attrNameLst>
                                      </p:cBhvr>
                                      <p:tavLst>
                                        <p:tav tm="0">
                                          <p:val>
                                            <p:strVal val="#ppt_x"/>
                                          </p:val>
                                        </p:tav>
                                        <p:tav tm="100000">
                                          <p:val>
                                            <p:strVal val="#ppt_x"/>
                                          </p:val>
                                        </p:tav>
                                      </p:tavLst>
                                    </p:anim>
                                    <p:anim calcmode="lin" valueType="num">
                                      <p:cBhvr>
                                        <p:cTn id="14" dur="2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8245"/>
                                        </p:tgtEl>
                                        <p:attrNameLst>
                                          <p:attrName>style.visibility</p:attrName>
                                        </p:attrNameLst>
                                      </p:cBhvr>
                                      <p:to>
                                        <p:strVal val="visible"/>
                                      </p:to>
                                    </p:set>
                                    <p:anim calcmode="lin" valueType="num">
                                      <p:cBhvr additive="base">
                                        <p:cTn id="19" dur="500" fill="hold"/>
                                        <p:tgtEl>
                                          <p:spTgt spid="138245"/>
                                        </p:tgtEl>
                                        <p:attrNameLst>
                                          <p:attrName>ppt_x</p:attrName>
                                        </p:attrNameLst>
                                      </p:cBhvr>
                                      <p:tavLst>
                                        <p:tav tm="0">
                                          <p:val>
                                            <p:strVal val="#ppt_x"/>
                                          </p:val>
                                        </p:tav>
                                        <p:tav tm="100000">
                                          <p:val>
                                            <p:strVal val="#ppt_x"/>
                                          </p:val>
                                        </p:tav>
                                      </p:tavLst>
                                    </p:anim>
                                    <p:anim calcmode="lin" valueType="num">
                                      <p:cBhvr additive="base">
                                        <p:cTn id="20" dur="500" fill="hold"/>
                                        <p:tgtEl>
                                          <p:spTgt spid="13824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0225" y="-34159"/>
            <a:ext cx="8061325" cy="7904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28593" y="1142173"/>
            <a:ext cx="2320129" cy="2834095"/>
          </a:xfrm>
          <a:prstGeom prst="rect">
            <a:avLst/>
          </a:prstGeom>
          <a:noFill/>
        </p:spPr>
        <p:txBody>
          <a:bodyPr wrap="square" lIns="63487" tIns="31743" rIns="63487" bIns="31743">
            <a:spAutoFit/>
          </a:bodyPr>
          <a:lstStyle/>
          <a:p>
            <a:pPr algn="r">
              <a:defRPr/>
            </a:pPr>
            <a:r>
              <a:rPr lang="en-US" sz="3000" dirty="0" smtClean="0">
                <a:solidFill>
                  <a:srgbClr val="0000CC"/>
                </a:solidFill>
                <a:effectLst>
                  <a:outerShdw blurRad="50800" dist="38100" dir="2700000" algn="tl" rotWithShape="0">
                    <a:prstClr val="black">
                      <a:alpha val="40000"/>
                    </a:prstClr>
                  </a:outerShdw>
                </a:effectLst>
                <a:latin typeface="+mj-lt"/>
              </a:rPr>
              <a:t>Classification charts included to illustrate</a:t>
            </a:r>
            <a:br>
              <a:rPr lang="en-US" sz="3000" dirty="0" smtClean="0">
                <a:solidFill>
                  <a:srgbClr val="0000CC"/>
                </a:solidFill>
                <a:effectLst>
                  <a:outerShdw blurRad="50800" dist="38100" dir="2700000" algn="tl" rotWithShape="0">
                    <a:prstClr val="black">
                      <a:alpha val="40000"/>
                    </a:prstClr>
                  </a:outerShdw>
                </a:effectLst>
                <a:latin typeface="+mj-lt"/>
              </a:rPr>
            </a:br>
            <a:r>
              <a:rPr lang="en-US" sz="3000" dirty="0" smtClean="0">
                <a:solidFill>
                  <a:srgbClr val="0000CC"/>
                </a:solidFill>
                <a:effectLst>
                  <a:outerShdw blurRad="50800" dist="38100" dir="2700000" algn="tl" rotWithShape="0">
                    <a:prstClr val="black">
                      <a:alpha val="40000"/>
                    </a:prstClr>
                  </a:outerShdw>
                </a:effectLst>
                <a:latin typeface="+mj-lt"/>
              </a:rPr>
              <a:t>how foods are classified</a:t>
            </a:r>
            <a:endParaRPr lang="en-US" sz="3600" i="1" dirty="0">
              <a:solidFill>
                <a:srgbClr val="0000CC"/>
              </a:solidFill>
              <a:latin typeface="+mj-lt"/>
            </a:endParaRPr>
          </a:p>
        </p:txBody>
      </p:sp>
    </p:spTree>
    <p:extLst>
      <p:ext uri="{BB962C8B-B14F-4D97-AF65-F5344CB8AC3E}">
        <p14:creationId xmlns:p14="http://schemas.microsoft.com/office/powerpoint/2010/main" val="410538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sp>
        <p:nvSpPr>
          <p:cNvPr id="110594" name="Rectangle 9"/>
          <p:cNvSpPr>
            <a:spLocks noChangeArrowheads="1"/>
          </p:cNvSpPr>
          <p:nvPr/>
        </p:nvSpPr>
        <p:spPr bwMode="auto">
          <a:xfrm>
            <a:off x="5722938" y="2286000"/>
            <a:ext cx="881062" cy="2286000"/>
          </a:xfrm>
          <a:prstGeom prst="rect">
            <a:avLst/>
          </a:prstGeom>
          <a:solidFill>
            <a:schemeClr val="bg1"/>
          </a:solidFill>
          <a:ln w="9525" algn="ctr">
            <a:solidFill>
              <a:schemeClr val="bg1"/>
            </a:solidFill>
            <a:round/>
            <a:headEnd/>
            <a:tailEnd/>
          </a:ln>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pic>
        <p:nvPicPr>
          <p:cNvPr id="110595"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8003" y="-50365"/>
            <a:ext cx="7396163" cy="6918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0596" name="AutoShape 11" descr="https://tbrockhaus.files.wordpress.com/2013/02/orange540.jpg"/>
          <p:cNvSpPr>
            <a:spLocks noChangeAspect="1" noChangeArrowheads="1"/>
          </p:cNvSpPr>
          <p:nvPr/>
        </p:nvSpPr>
        <p:spPr bwMode="auto">
          <a:xfrm>
            <a:off x="4167188" y="-1457325"/>
            <a:ext cx="5143500" cy="303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endParaRPr lang="en-US" altLang="en-US"/>
          </a:p>
        </p:txBody>
      </p:sp>
      <p:sp>
        <p:nvSpPr>
          <p:cNvPr id="110597" name="AutoShape 13" descr="https://tbrockhaus.files.wordpress.com/2013/02/orange540.jpg"/>
          <p:cNvSpPr>
            <a:spLocks noChangeAspect="1" noChangeArrowheads="1"/>
          </p:cNvSpPr>
          <p:nvPr/>
        </p:nvSpPr>
        <p:spPr bwMode="auto">
          <a:xfrm>
            <a:off x="4319588" y="-1343025"/>
            <a:ext cx="5143500" cy="303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endParaRPr lang="en-US" altLang="en-US"/>
          </a:p>
        </p:txBody>
      </p:sp>
      <p:sp>
        <p:nvSpPr>
          <p:cNvPr id="110598" name="AutoShape 15" descr="https://tbrockhaus.files.wordpress.com/2013/02/orange540.jpg"/>
          <p:cNvSpPr>
            <a:spLocks noChangeAspect="1" noChangeArrowheads="1"/>
          </p:cNvSpPr>
          <p:nvPr/>
        </p:nvSpPr>
        <p:spPr bwMode="auto">
          <a:xfrm>
            <a:off x="4471988" y="-1228725"/>
            <a:ext cx="5143500" cy="303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endParaRPr lang="en-US" altLang="en-US"/>
          </a:p>
        </p:txBody>
      </p:sp>
      <p:pic>
        <p:nvPicPr>
          <p:cNvPr id="102407" name="Picture 1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09394" y="623386"/>
            <a:ext cx="4011612" cy="2367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texas grow eat go logo learn and.jpg"/>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2880" b="100000" l="0" r="100000">
                        <a14:foregroundMark x1="78764" y1="52433" x2="78764" y2="52433"/>
                        <a14:foregroundMark x1="96139" y1="54717" x2="96139" y2="54717"/>
                        <a14:foregroundMark x1="45174" y1="92453" x2="45174" y2="92453"/>
                        <a14:foregroundMark x1="44788" y1="96723" x2="44788" y2="96723"/>
                        <a14:foregroundMark x1="94723" y1="55511" x2="99228" y2="55511"/>
                        <a14:foregroundMark x1="94723" y1="78649" x2="94723" y2="78649"/>
                        <a14:foregroundMark x1="94723" y1="28600" x2="94723" y2="28600"/>
                        <a14:foregroundMark x1="87001" y1="28203" x2="87001" y2="28203"/>
                        <a14:foregroundMark x1="82497" y1="28600" x2="82497" y2="28600"/>
                        <a14:foregroundMark x1="73874" y1="29791" x2="73874" y2="29791"/>
                        <a14:foregroundMark x1="67053" y1="34757" x2="67053" y2="34757"/>
                        <a14:foregroundMark x1="36551" y1="19364" x2="36551" y2="19364"/>
                        <a14:foregroundMark x1="38867" y1="21251" x2="38867" y2="21251"/>
                        <a14:foregroundMark x1="62934" y1="6653" x2="62934" y2="6653"/>
                        <a14:foregroundMark x1="60618" y1="2880" x2="60618" y2="2880"/>
                        <a14:foregroundMark x1="48391" y1="39027" x2="48391" y2="39027"/>
                        <a14:foregroundMark x1="56113" y1="39027" x2="56113" y2="39027"/>
                        <a14:foregroundMark x1="53411" y1="41708" x2="53411" y2="41708"/>
                        <a14:foregroundMark x1="60618" y1="40119" x2="60618" y2="40119"/>
                        <a14:foregroundMark x1="63835" y1="40119" x2="63835" y2="40119"/>
                        <a14:foregroundMark x1="71557" y1="40516" x2="71557" y2="40516"/>
                        <a14:foregroundMark x1="71557" y1="45879" x2="71557" y2="45879"/>
                        <a14:foregroundMark x1="76963" y1="41708" x2="76963" y2="41708"/>
                        <a14:foregroundMark x1="82497" y1="41311" x2="82497" y2="41311"/>
                        <a14:foregroundMark x1="87902" y1="40914" x2="87902" y2="40914"/>
                        <a14:foregroundMark x1="94337" y1="42800" x2="94337" y2="42800"/>
                        <a14:foregroundMark x1="97040" y1="30189" x2="97040" y2="30189"/>
                        <a14:foregroundMark x1="97426" y1="34359" x2="97426" y2="34359"/>
                        <a14:foregroundMark x1="5663" y1="62463" x2="5663" y2="62463"/>
                        <a14:foregroundMark x1="6564" y1="58590" x2="6564" y2="58590"/>
                      </a14:backgroundRemoval>
                    </a14:imgEffect>
                  </a14:imgLayer>
                </a14:imgProps>
              </a:ext>
              <a:ext uri="{28A0092B-C50C-407E-A947-70E740481C1C}">
                <a14:useLocalDpi xmlns:a14="http://schemas.microsoft.com/office/drawing/2010/main"/>
              </a:ext>
            </a:extLst>
          </a:blip>
          <a:srcRect/>
          <a:stretch>
            <a:fillRect/>
          </a:stretch>
        </p:blipFill>
        <p:spPr bwMode="auto">
          <a:xfrm>
            <a:off x="7162800" y="4114801"/>
            <a:ext cx="1657456"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08218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3" fill="hold" nodeType="withEffect">
                                  <p:stCondLst>
                                    <p:cond delay="0"/>
                                  </p:stCondLst>
                                  <p:childTnLst>
                                    <p:set>
                                      <p:cBhvr>
                                        <p:cTn id="6" dur="1" fill="hold">
                                          <p:stCondLst>
                                            <p:cond delay="0"/>
                                          </p:stCondLst>
                                        </p:cTn>
                                        <p:tgtEl>
                                          <p:spTgt spid="102407"/>
                                        </p:tgtEl>
                                        <p:attrNameLst>
                                          <p:attrName>style.visibility</p:attrName>
                                        </p:attrNameLst>
                                      </p:cBhvr>
                                      <p:to>
                                        <p:strVal val="visible"/>
                                      </p:to>
                                    </p:set>
                                    <p:anim calcmode="lin" valueType="num">
                                      <p:cBhvr additive="base">
                                        <p:cTn id="7" dur="500" fill="hold"/>
                                        <p:tgtEl>
                                          <p:spTgt spid="102407"/>
                                        </p:tgtEl>
                                        <p:attrNameLst>
                                          <p:attrName>ppt_x</p:attrName>
                                        </p:attrNameLst>
                                      </p:cBhvr>
                                      <p:tavLst>
                                        <p:tav tm="0">
                                          <p:val>
                                            <p:strVal val="1+#ppt_w/2"/>
                                          </p:val>
                                        </p:tav>
                                        <p:tav tm="100000">
                                          <p:val>
                                            <p:strVal val="#ppt_x"/>
                                          </p:val>
                                        </p:tav>
                                      </p:tavLst>
                                    </p:anim>
                                    <p:anim calcmode="lin" valueType="num">
                                      <p:cBhvr additive="base">
                                        <p:cTn id="8" dur="500" fill="hold"/>
                                        <p:tgtEl>
                                          <p:spTgt spid="10240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sp>
        <p:nvSpPr>
          <p:cNvPr id="112642" name="Rectangle 9"/>
          <p:cNvSpPr>
            <a:spLocks noChangeArrowheads="1"/>
          </p:cNvSpPr>
          <p:nvPr/>
        </p:nvSpPr>
        <p:spPr bwMode="auto">
          <a:xfrm>
            <a:off x="5722938" y="2286000"/>
            <a:ext cx="881062" cy="2286000"/>
          </a:xfrm>
          <a:prstGeom prst="rect">
            <a:avLst/>
          </a:prstGeom>
          <a:solidFill>
            <a:schemeClr val="bg1"/>
          </a:solidFill>
          <a:ln w="9525" algn="ctr">
            <a:solidFill>
              <a:schemeClr val="bg1"/>
            </a:solidFill>
            <a:round/>
            <a:headEnd/>
            <a:tailEnd/>
          </a:ln>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pic>
        <p:nvPicPr>
          <p:cNvPr id="112643" name="Picture 8" descr="texas grow eat go logo learn and.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5" y="4038600"/>
            <a:ext cx="19478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AutoShape 15" descr="https://tbrockhaus.files.wordpress.com/2013/02/orange540.jpg"/>
          <p:cNvSpPr>
            <a:spLocks noChangeAspect="1" noChangeArrowheads="1"/>
          </p:cNvSpPr>
          <p:nvPr/>
        </p:nvSpPr>
        <p:spPr bwMode="auto">
          <a:xfrm>
            <a:off x="4471988" y="-1228725"/>
            <a:ext cx="5143500" cy="303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endParaRPr lang="en-US" altLang="en-US"/>
          </a:p>
        </p:txBody>
      </p:sp>
      <p:pic>
        <p:nvPicPr>
          <p:cNvPr id="112645"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 y="495300"/>
            <a:ext cx="5661026"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30"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 y="1194200"/>
            <a:ext cx="1255713"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8114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3430"/>
                                        </p:tgtEl>
                                        <p:attrNameLst>
                                          <p:attrName>style.visibility</p:attrName>
                                        </p:attrNameLst>
                                      </p:cBhvr>
                                      <p:to>
                                        <p:strVal val="visible"/>
                                      </p:to>
                                    </p:set>
                                    <p:animEffect transition="in" filter="wipe(down)">
                                      <p:cBhvr>
                                        <p:cTn id="7" dur="500"/>
                                        <p:tgtEl>
                                          <p:spTgt spid="103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7"/>
          <p:cNvSpPr txBox="1">
            <a:spLocks noChangeArrowheads="1"/>
          </p:cNvSpPr>
          <p:nvPr/>
        </p:nvSpPr>
        <p:spPr bwMode="auto">
          <a:xfrm>
            <a:off x="228600" y="0"/>
            <a:ext cx="255704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eaLnBrk="1" hangingPunct="1"/>
            <a:r>
              <a:rPr lang="en-US" sz="4400" b="1" dirty="0" smtClean="0">
                <a:solidFill>
                  <a:srgbClr val="F47E1C"/>
                </a:solidFill>
                <a:latin typeface="+mj-lt"/>
              </a:rPr>
              <a:t>Relevance</a:t>
            </a:r>
            <a:endParaRPr lang="en-US" sz="4400" b="1" dirty="0">
              <a:solidFill>
                <a:srgbClr val="F47E1C"/>
              </a:solidFill>
              <a:latin typeface="+mj-lt"/>
            </a:endParaRPr>
          </a:p>
        </p:txBody>
      </p:sp>
      <p:sp>
        <p:nvSpPr>
          <p:cNvPr id="4" name="Content Placeholder 2"/>
          <p:cNvSpPr>
            <a:spLocks noGrp="1"/>
          </p:cNvSpPr>
          <p:nvPr>
            <p:ph type="body" sz="half" idx="4294967295"/>
          </p:nvPr>
        </p:nvSpPr>
        <p:spPr>
          <a:xfrm>
            <a:off x="135732" y="769442"/>
            <a:ext cx="8168014" cy="5707063"/>
          </a:xfrm>
        </p:spPr>
        <p:txBody>
          <a:bodyPr>
            <a:noAutofit/>
          </a:bodyPr>
          <a:lstStyle/>
          <a:p>
            <a:pPr>
              <a:buFont typeface="Wingdings" panose="05000000000000000000" pitchFamily="2" charset="2"/>
              <a:buChar char="§"/>
            </a:pPr>
            <a:r>
              <a:rPr lang="en-US" sz="2400" dirty="0" smtClean="0">
                <a:solidFill>
                  <a:srgbClr val="0066CC"/>
                </a:solidFill>
                <a:latin typeface="Calibri" panose="020F0502020204030204" pitchFamily="34" charset="0"/>
              </a:rPr>
              <a:t>High </a:t>
            </a:r>
            <a:r>
              <a:rPr lang="en-US" sz="2400" dirty="0">
                <a:solidFill>
                  <a:srgbClr val="0066CC"/>
                </a:solidFill>
                <a:latin typeface="Calibri" panose="020F0502020204030204" pitchFamily="34" charset="0"/>
              </a:rPr>
              <a:t>prevalence of childhood obesity </a:t>
            </a:r>
            <a:r>
              <a:rPr lang="en-US" sz="2400" dirty="0" smtClean="0">
                <a:solidFill>
                  <a:srgbClr val="0066CC"/>
                </a:solidFill>
                <a:latin typeface="Calibri" panose="020F0502020204030204" pitchFamily="34" charset="0"/>
              </a:rPr>
              <a:t>is </a:t>
            </a:r>
            <a:r>
              <a:rPr lang="en-US" sz="2400" dirty="0">
                <a:solidFill>
                  <a:srgbClr val="0066CC"/>
                </a:solidFill>
                <a:latin typeface="Calibri" panose="020F0502020204030204" pitchFamily="34" charset="0"/>
              </a:rPr>
              <a:t>cause for concern because it is linked to negative health consequences for children and their families. </a:t>
            </a:r>
            <a:endParaRPr lang="en-US" sz="2400" dirty="0" smtClean="0">
              <a:solidFill>
                <a:srgbClr val="0066CC"/>
              </a:solidFill>
              <a:latin typeface="Calibri" panose="020F0502020204030204" pitchFamily="34" charset="0"/>
            </a:endParaRPr>
          </a:p>
          <a:p>
            <a:pPr>
              <a:buFont typeface="Wingdings" panose="05000000000000000000" pitchFamily="2" charset="2"/>
              <a:buChar char="§"/>
            </a:pPr>
            <a:r>
              <a:rPr lang="en-US" sz="2400" dirty="0" smtClean="0">
                <a:solidFill>
                  <a:srgbClr val="009900"/>
                </a:solidFill>
                <a:latin typeface="Calibri" panose="020F0502020204030204" pitchFamily="34" charset="0"/>
              </a:rPr>
              <a:t>Vegetable </a:t>
            </a:r>
            <a:r>
              <a:rPr lang="en-US" sz="2400" dirty="0">
                <a:solidFill>
                  <a:srgbClr val="009900"/>
                </a:solidFill>
                <a:latin typeface="Calibri" panose="020F0502020204030204" pitchFamily="34" charset="0"/>
              </a:rPr>
              <a:t>exposure plus school gardening has been shown to </a:t>
            </a:r>
            <a:r>
              <a:rPr lang="en-US" sz="2400" b="1" dirty="0">
                <a:solidFill>
                  <a:srgbClr val="009900"/>
                </a:solidFill>
                <a:latin typeface="Calibri" panose="020F0502020204030204" pitchFamily="34" charset="0"/>
              </a:rPr>
              <a:t>improve consumption </a:t>
            </a:r>
            <a:r>
              <a:rPr lang="en-US" sz="2400" dirty="0">
                <a:solidFill>
                  <a:srgbClr val="009900"/>
                </a:solidFill>
                <a:latin typeface="Calibri" panose="020F0502020204030204" pitchFamily="34" charset="0"/>
              </a:rPr>
              <a:t>of fruits and vegetables</a:t>
            </a:r>
            <a:r>
              <a:rPr lang="en-US" sz="2400" dirty="0" smtClean="0">
                <a:solidFill>
                  <a:srgbClr val="009900"/>
                </a:solidFill>
                <a:latin typeface="Calibri" panose="020F0502020204030204" pitchFamily="34" charset="0"/>
              </a:rPr>
              <a:t>.</a:t>
            </a:r>
          </a:p>
          <a:p>
            <a:pPr>
              <a:buFont typeface="Wingdings" panose="05000000000000000000" pitchFamily="2" charset="2"/>
              <a:buChar char="§"/>
            </a:pPr>
            <a:r>
              <a:rPr lang="en-US" sz="2400" dirty="0" smtClean="0">
                <a:solidFill>
                  <a:srgbClr val="0066CC"/>
                </a:solidFill>
                <a:latin typeface="Calibri" panose="020F0502020204030204" pitchFamily="34" charset="0"/>
              </a:rPr>
              <a:t>Adding </a:t>
            </a:r>
            <a:r>
              <a:rPr lang="en-US" sz="2400" dirty="0">
                <a:solidFill>
                  <a:srgbClr val="0066CC"/>
                </a:solidFill>
                <a:latin typeface="Calibri" panose="020F0502020204030204" pitchFamily="34" charset="0"/>
              </a:rPr>
              <a:t>more frequent and more vigorous physical activities during school has been shown to </a:t>
            </a:r>
            <a:r>
              <a:rPr lang="en-US" sz="2400" b="1" dirty="0">
                <a:solidFill>
                  <a:srgbClr val="0066CC"/>
                </a:solidFill>
                <a:latin typeface="Calibri" panose="020F0502020204030204" pitchFamily="34" charset="0"/>
              </a:rPr>
              <a:t>improve student fitness </a:t>
            </a:r>
            <a:r>
              <a:rPr lang="en-US" sz="2400" dirty="0">
                <a:solidFill>
                  <a:srgbClr val="0066CC"/>
                </a:solidFill>
                <a:latin typeface="Calibri" panose="020F0502020204030204" pitchFamily="34" charset="0"/>
              </a:rPr>
              <a:t>and weight. </a:t>
            </a:r>
            <a:endParaRPr lang="en-US" sz="2400" dirty="0" smtClean="0">
              <a:solidFill>
                <a:srgbClr val="0066CC"/>
              </a:solidFill>
              <a:latin typeface="Calibri" panose="020F0502020204030204" pitchFamily="34" charset="0"/>
            </a:endParaRPr>
          </a:p>
          <a:p>
            <a:pPr>
              <a:buFont typeface="Wingdings" panose="05000000000000000000" pitchFamily="2" charset="2"/>
              <a:buChar char="§"/>
            </a:pPr>
            <a:r>
              <a:rPr lang="en-US" sz="2400" dirty="0" smtClean="0">
                <a:solidFill>
                  <a:srgbClr val="009900"/>
                </a:solidFill>
                <a:latin typeface="Calibri" panose="020F0502020204030204" pitchFamily="34" charset="0"/>
              </a:rPr>
              <a:t>The </a:t>
            </a:r>
            <a:r>
              <a:rPr lang="en-US" sz="2400" dirty="0">
                <a:solidFill>
                  <a:srgbClr val="009900"/>
                </a:solidFill>
                <a:latin typeface="Calibri" panose="020F0502020204030204" pitchFamily="34" charset="0"/>
              </a:rPr>
              <a:t>greater the frequency of vegetable consumption and physical activity by parents, the </a:t>
            </a:r>
            <a:r>
              <a:rPr lang="en-US" sz="2400" b="1" dirty="0">
                <a:solidFill>
                  <a:srgbClr val="009900"/>
                </a:solidFill>
                <a:latin typeface="Calibri" panose="020F0502020204030204" pitchFamily="34" charset="0"/>
              </a:rPr>
              <a:t>greater the consumption of these foods and exercise by their children</a:t>
            </a:r>
            <a:r>
              <a:rPr lang="en-US" sz="2400" dirty="0">
                <a:solidFill>
                  <a:srgbClr val="009900"/>
                </a:solidFill>
                <a:latin typeface="Calibri" panose="020F0502020204030204" pitchFamily="34" charset="0"/>
              </a:rPr>
              <a:t>. </a:t>
            </a:r>
            <a:endParaRPr lang="en-US" sz="2400" dirty="0" smtClean="0">
              <a:solidFill>
                <a:srgbClr val="009900"/>
              </a:solidFill>
              <a:latin typeface="Calibri" panose="020F0502020204030204" pitchFamily="34" charset="0"/>
            </a:endParaRPr>
          </a:p>
          <a:p>
            <a:pPr>
              <a:buFont typeface="Wingdings" panose="05000000000000000000" pitchFamily="2" charset="2"/>
              <a:buChar char="§"/>
            </a:pPr>
            <a:r>
              <a:rPr lang="en-US" sz="2400" dirty="0" smtClean="0">
                <a:solidFill>
                  <a:srgbClr val="0066CC"/>
                </a:solidFill>
                <a:latin typeface="Calibri" panose="020F0502020204030204" pitchFamily="34" charset="0"/>
              </a:rPr>
              <a:t>With </a:t>
            </a:r>
            <a:r>
              <a:rPr lang="en-US" sz="2400" dirty="0">
                <a:solidFill>
                  <a:srgbClr val="0066CC"/>
                </a:solidFill>
                <a:latin typeface="Calibri" panose="020F0502020204030204" pitchFamily="34" charset="0"/>
              </a:rPr>
              <a:t>child obesity rates among low-income children in Texas ranging from 10% to over 20%, engaging schools and families in </a:t>
            </a:r>
            <a:r>
              <a:rPr lang="en-US" sz="2400" b="1" dirty="0">
                <a:solidFill>
                  <a:srgbClr val="0066CC"/>
                </a:solidFill>
                <a:latin typeface="Calibri" panose="020F0502020204030204" pitchFamily="34" charset="0"/>
              </a:rPr>
              <a:t>prevention efforts is critical.</a:t>
            </a:r>
          </a:p>
          <a:p>
            <a:endParaRPr lang="en-US" sz="2400" dirty="0"/>
          </a:p>
        </p:txBody>
      </p:sp>
    </p:spTree>
    <p:extLst>
      <p:ext uri="{BB962C8B-B14F-4D97-AF65-F5344CB8AC3E}">
        <p14:creationId xmlns:p14="http://schemas.microsoft.com/office/powerpoint/2010/main" val="6096301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14690"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17754" y="0"/>
            <a:ext cx="70262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4691" name="AutoShape 11" descr="https://tbrockhaus.files.wordpress.com/2013/02/orange540.jpg"/>
          <p:cNvSpPr>
            <a:spLocks noChangeAspect="1" noChangeArrowheads="1"/>
          </p:cNvSpPr>
          <p:nvPr/>
        </p:nvSpPr>
        <p:spPr bwMode="auto">
          <a:xfrm>
            <a:off x="4167188" y="-1457325"/>
            <a:ext cx="5143500" cy="303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endParaRPr lang="en-US" altLang="en-US"/>
          </a:p>
        </p:txBody>
      </p:sp>
      <p:sp>
        <p:nvSpPr>
          <p:cNvPr id="114692" name="AutoShape 13" descr="https://tbrockhaus.files.wordpress.com/2013/02/orange540.jpg"/>
          <p:cNvSpPr>
            <a:spLocks noChangeAspect="1" noChangeArrowheads="1"/>
          </p:cNvSpPr>
          <p:nvPr/>
        </p:nvSpPr>
        <p:spPr bwMode="auto">
          <a:xfrm>
            <a:off x="4319588" y="-1343025"/>
            <a:ext cx="5143500" cy="303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endParaRPr lang="en-US" altLang="en-US"/>
          </a:p>
        </p:txBody>
      </p:sp>
      <p:sp>
        <p:nvSpPr>
          <p:cNvPr id="114693" name="AutoShape 15" descr="https://tbrockhaus.files.wordpress.com/2013/02/orange540.jpg"/>
          <p:cNvSpPr>
            <a:spLocks noChangeAspect="1" noChangeArrowheads="1"/>
          </p:cNvSpPr>
          <p:nvPr/>
        </p:nvSpPr>
        <p:spPr bwMode="auto">
          <a:xfrm>
            <a:off x="4471988" y="-1228725"/>
            <a:ext cx="5143500" cy="303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1100">
                <a:solidFill>
                  <a:srgbClr val="333300"/>
                </a:solidFill>
                <a:latin typeface="Times New Roman" pitchFamily="18" charset="0"/>
              </a:defRPr>
            </a:lvl1pPr>
            <a:lvl2pPr marL="742950" indent="-285750" algn="ctr">
              <a:defRPr sz="1100">
                <a:solidFill>
                  <a:srgbClr val="333300"/>
                </a:solidFill>
                <a:latin typeface="Times New Roman" pitchFamily="18" charset="0"/>
              </a:defRPr>
            </a:lvl2pPr>
            <a:lvl3pPr marL="1143000" indent="-228600" algn="ctr">
              <a:defRPr sz="1100">
                <a:solidFill>
                  <a:srgbClr val="333300"/>
                </a:solidFill>
                <a:latin typeface="Times New Roman" pitchFamily="18" charset="0"/>
              </a:defRPr>
            </a:lvl3pPr>
            <a:lvl4pPr marL="1600200" indent="-228600" algn="ctr">
              <a:defRPr sz="1100">
                <a:solidFill>
                  <a:srgbClr val="333300"/>
                </a:solidFill>
                <a:latin typeface="Times New Roman" pitchFamily="18" charset="0"/>
              </a:defRPr>
            </a:lvl4pPr>
            <a:lvl5pPr marL="2057400" indent="-228600" algn="ctr">
              <a:defRPr sz="1100">
                <a:solidFill>
                  <a:srgbClr val="333300"/>
                </a:solidFill>
                <a:latin typeface="Times New Roman" pitchFamily="18" charset="0"/>
              </a:defRPr>
            </a:lvl5pPr>
            <a:lvl6pPr marL="2514600" indent="-228600" algn="ctr" eaLnBrk="0" fontAlgn="base" hangingPunct="0">
              <a:spcBef>
                <a:spcPct val="0"/>
              </a:spcBef>
              <a:spcAft>
                <a:spcPct val="0"/>
              </a:spcAft>
              <a:defRPr sz="1100">
                <a:solidFill>
                  <a:srgbClr val="333300"/>
                </a:solidFill>
                <a:latin typeface="Times New Roman" pitchFamily="18" charset="0"/>
              </a:defRPr>
            </a:lvl6pPr>
            <a:lvl7pPr marL="2971800" indent="-228600" algn="ctr" eaLnBrk="0" fontAlgn="base" hangingPunct="0">
              <a:spcBef>
                <a:spcPct val="0"/>
              </a:spcBef>
              <a:spcAft>
                <a:spcPct val="0"/>
              </a:spcAft>
              <a:defRPr sz="1100">
                <a:solidFill>
                  <a:srgbClr val="333300"/>
                </a:solidFill>
                <a:latin typeface="Times New Roman" pitchFamily="18" charset="0"/>
              </a:defRPr>
            </a:lvl7pPr>
            <a:lvl8pPr marL="3429000" indent="-228600" algn="ctr" eaLnBrk="0" fontAlgn="base" hangingPunct="0">
              <a:spcBef>
                <a:spcPct val="0"/>
              </a:spcBef>
              <a:spcAft>
                <a:spcPct val="0"/>
              </a:spcAft>
              <a:defRPr sz="1100">
                <a:solidFill>
                  <a:srgbClr val="333300"/>
                </a:solidFill>
                <a:latin typeface="Times New Roman" pitchFamily="18" charset="0"/>
              </a:defRPr>
            </a:lvl8pPr>
            <a:lvl9pPr marL="3886200" indent="-228600" algn="ctr" eaLnBrk="0" fontAlgn="base" hangingPunct="0">
              <a:spcBef>
                <a:spcPct val="0"/>
              </a:spcBef>
              <a:spcAft>
                <a:spcPct val="0"/>
              </a:spcAft>
              <a:defRPr sz="1100">
                <a:solidFill>
                  <a:srgbClr val="333300"/>
                </a:solidFill>
                <a:latin typeface="Times New Roman" pitchFamily="18" charset="0"/>
              </a:defRPr>
            </a:lvl9pPr>
          </a:lstStyle>
          <a:p>
            <a:endParaRPr lang="en-US" altLang="en-US"/>
          </a:p>
        </p:txBody>
      </p:sp>
      <p:pic>
        <p:nvPicPr>
          <p:cNvPr id="598021"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731458">
            <a:off x="1665288" y="1602581"/>
            <a:ext cx="7512050" cy="3652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75" name="Picture 0" descr="my plate.jpg"/>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84205" y="175023"/>
            <a:ext cx="1947863"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p:cNvGraphicFramePr>
            <a:graphicFrameLocks noChangeAspect="1"/>
          </p:cNvGraphicFramePr>
          <p:nvPr/>
        </p:nvGraphicFramePr>
        <p:xfrm>
          <a:off x="782644" y="1893094"/>
          <a:ext cx="1876425" cy="1576388"/>
        </p:xfrm>
        <a:graphic>
          <a:graphicData uri="http://schemas.openxmlformats.org/presentationml/2006/ole">
            <mc:AlternateContent xmlns:mc="http://schemas.openxmlformats.org/markup-compatibility/2006">
              <mc:Choice xmlns:v="urn:schemas-microsoft-com:vml" Requires="v">
                <p:oleObj spid="_x0000_s1092" name="Image" r:id="rId7" imgW="3657600" imgH="2743200" progId="Photoshop.Image.11">
                  <p:embed/>
                </p:oleObj>
              </mc:Choice>
              <mc:Fallback>
                <p:oleObj name="Image" r:id="rId7" imgW="3657600" imgH="2743200" progId="Photoshop.Image.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2644" y="1893094"/>
                        <a:ext cx="1876425"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TextBox 15"/>
          <p:cNvSpPr txBox="1"/>
          <p:nvPr/>
        </p:nvSpPr>
        <p:spPr>
          <a:xfrm>
            <a:off x="85754" y="3133725"/>
            <a:ext cx="2944813" cy="1695322"/>
          </a:xfrm>
          <a:prstGeom prst="rect">
            <a:avLst/>
          </a:prstGeom>
          <a:noFill/>
        </p:spPr>
        <p:txBody>
          <a:bodyPr lIns="63487" tIns="31743" rIns="63487" bIns="31743">
            <a:spAutoFit/>
          </a:bodyPr>
          <a:lstStyle/>
          <a:p>
            <a:pPr algn="ctr">
              <a:defRPr/>
            </a:pPr>
            <a:r>
              <a:rPr lang="en-US" sz="5300" b="1" dirty="0">
                <a:solidFill>
                  <a:schemeClr val="accent6">
                    <a:lumMod val="60000"/>
                    <a:lumOff val="40000"/>
                  </a:schemeClr>
                </a:solidFill>
                <a:effectLst>
                  <a:outerShdw blurRad="50800" dist="38100" dir="2700000" algn="tl" rotWithShape="0">
                    <a:prstClr val="black">
                      <a:alpha val="40000"/>
                    </a:prstClr>
                  </a:outerShdw>
                </a:effectLst>
                <a:latin typeface="Love Ya Like A Sister" panose="02000000000000000000" pitchFamily="2" charset="0"/>
              </a:rPr>
              <a:t/>
            </a:r>
            <a:br>
              <a:rPr lang="en-US" sz="5300" b="1" dirty="0">
                <a:solidFill>
                  <a:schemeClr val="accent6">
                    <a:lumMod val="60000"/>
                    <a:lumOff val="40000"/>
                  </a:schemeClr>
                </a:solidFill>
                <a:effectLst>
                  <a:outerShdw blurRad="50800" dist="38100" dir="2700000" algn="tl" rotWithShape="0">
                    <a:prstClr val="black">
                      <a:alpha val="40000"/>
                    </a:prstClr>
                  </a:outerShdw>
                </a:effectLst>
                <a:latin typeface="Love Ya Like A Sister" panose="02000000000000000000" pitchFamily="2" charset="0"/>
              </a:rPr>
            </a:br>
            <a:r>
              <a:rPr lang="en-US" sz="5300" b="1" dirty="0">
                <a:solidFill>
                  <a:schemeClr val="accent6">
                    <a:lumMod val="60000"/>
                    <a:lumOff val="40000"/>
                  </a:schemeClr>
                </a:solidFill>
                <a:effectLst>
                  <a:outerShdw blurRad="50800" dist="38100" dir="2700000" algn="tl" rotWithShape="0">
                    <a:prstClr val="black">
                      <a:alpha val="40000"/>
                    </a:prstClr>
                  </a:outerShdw>
                </a:effectLst>
                <a:latin typeface="Love Ya Like A Sister" panose="02000000000000000000" pitchFamily="2" charset="0"/>
              </a:rPr>
              <a:t>GO = 0</a:t>
            </a:r>
          </a:p>
        </p:txBody>
      </p:sp>
    </p:spTree>
    <p:extLst>
      <p:ext uri="{BB962C8B-B14F-4D97-AF65-F5344CB8AC3E}">
        <p14:creationId xmlns:p14="http://schemas.microsoft.com/office/powerpoint/2010/main" val="7386668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98021"/>
                                        </p:tgtEl>
                                        <p:attrNameLst>
                                          <p:attrName>style.visibility</p:attrName>
                                        </p:attrNameLst>
                                      </p:cBhvr>
                                      <p:to>
                                        <p:strVal val="visible"/>
                                      </p:to>
                                    </p:set>
                                    <p:anim calcmode="lin" valueType="num">
                                      <p:cBhvr additive="base">
                                        <p:cTn id="7" dur="10" fill="hold"/>
                                        <p:tgtEl>
                                          <p:spTgt spid="598021"/>
                                        </p:tgtEl>
                                        <p:attrNameLst>
                                          <p:attrName>ppt_x</p:attrName>
                                        </p:attrNameLst>
                                      </p:cBhvr>
                                      <p:tavLst>
                                        <p:tav tm="0">
                                          <p:val>
                                            <p:strVal val="#ppt_x"/>
                                          </p:val>
                                        </p:tav>
                                        <p:tav tm="100000">
                                          <p:val>
                                            <p:strVal val="#ppt_x"/>
                                          </p:val>
                                        </p:tav>
                                      </p:tavLst>
                                    </p:anim>
                                    <p:anim calcmode="lin" valueType="num">
                                      <p:cBhvr additive="base">
                                        <p:cTn id="8" dur="10" fill="hold"/>
                                        <p:tgtEl>
                                          <p:spTgt spid="59802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6875"/>
                                        </p:tgtEl>
                                        <p:attrNameLst>
                                          <p:attrName>style.visibility</p:attrName>
                                        </p:attrNameLst>
                                      </p:cBhvr>
                                      <p:to>
                                        <p:strVal val="visible"/>
                                      </p:to>
                                    </p:set>
                                    <p:anim calcmode="lin" valueType="num">
                                      <p:cBhvr additive="base">
                                        <p:cTn id="13" dur="500" fill="hold"/>
                                        <p:tgtEl>
                                          <p:spTgt spid="36875"/>
                                        </p:tgtEl>
                                        <p:attrNameLst>
                                          <p:attrName>ppt_x</p:attrName>
                                        </p:attrNameLst>
                                      </p:cBhvr>
                                      <p:tavLst>
                                        <p:tav tm="0">
                                          <p:val>
                                            <p:strVal val="#ppt_x"/>
                                          </p:val>
                                        </p:tav>
                                        <p:tav tm="100000">
                                          <p:val>
                                            <p:strVal val="#ppt_x"/>
                                          </p:val>
                                        </p:tav>
                                      </p:tavLst>
                                    </p:anim>
                                    <p:anim calcmode="lin" valueType="num">
                                      <p:cBhvr additive="base">
                                        <p:cTn id="14" dur="500" fill="hold"/>
                                        <p:tgtEl>
                                          <p:spTgt spid="3687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18786"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860"/>
            <a:ext cx="7081838" cy="6840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2" name="Picture 33" descr="apple selection tast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86326" y="2332435"/>
            <a:ext cx="4233863"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apple selection  visual.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60915" y="342956"/>
            <a:ext cx="4359275"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296" descr="apple chalkboard cropped.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66801" y="4156472"/>
            <a:ext cx="4214813"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texas grow eat go logo learn and.jpg"/>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2880" b="100000" l="0" r="100000">
                        <a14:foregroundMark x1="78764" y1="52433" x2="78764" y2="52433"/>
                        <a14:foregroundMark x1="96139" y1="54717" x2="96139" y2="54717"/>
                        <a14:foregroundMark x1="45174" y1="92453" x2="45174" y2="92453"/>
                        <a14:foregroundMark x1="44788" y1="96723" x2="44788" y2="96723"/>
                        <a14:foregroundMark x1="94723" y1="55511" x2="99228" y2="55511"/>
                        <a14:foregroundMark x1="94723" y1="78649" x2="94723" y2="78649"/>
                        <a14:foregroundMark x1="94723" y1="28600" x2="94723" y2="28600"/>
                        <a14:foregroundMark x1="87001" y1="28203" x2="87001" y2="28203"/>
                        <a14:foregroundMark x1="82497" y1="28600" x2="82497" y2="28600"/>
                        <a14:foregroundMark x1="73874" y1="29791" x2="73874" y2="29791"/>
                        <a14:foregroundMark x1="67053" y1="34757" x2="67053" y2="34757"/>
                        <a14:foregroundMark x1="36551" y1="19364" x2="36551" y2="19364"/>
                        <a14:foregroundMark x1="38867" y1="21251" x2="38867" y2="21251"/>
                        <a14:foregroundMark x1="62934" y1="6653" x2="62934" y2="6653"/>
                        <a14:foregroundMark x1="60618" y1="2880" x2="60618" y2="2880"/>
                        <a14:foregroundMark x1="48391" y1="39027" x2="48391" y2="39027"/>
                        <a14:foregroundMark x1="56113" y1="39027" x2="56113" y2="39027"/>
                        <a14:foregroundMark x1="53411" y1="41708" x2="53411" y2="41708"/>
                        <a14:foregroundMark x1="60618" y1="40119" x2="60618" y2="40119"/>
                        <a14:foregroundMark x1="63835" y1="40119" x2="63835" y2="40119"/>
                        <a14:foregroundMark x1="71557" y1="40516" x2="71557" y2="40516"/>
                        <a14:foregroundMark x1="71557" y1="45879" x2="71557" y2="45879"/>
                        <a14:foregroundMark x1="76963" y1="41708" x2="76963" y2="41708"/>
                        <a14:foregroundMark x1="82497" y1="41311" x2="82497" y2="41311"/>
                        <a14:foregroundMark x1="87902" y1="40914" x2="87902" y2="40914"/>
                        <a14:foregroundMark x1="94337" y1="42800" x2="94337" y2="42800"/>
                        <a14:foregroundMark x1="97040" y1="30189" x2="97040" y2="30189"/>
                        <a14:foregroundMark x1="97426" y1="34359" x2="97426" y2="34359"/>
                        <a14:foregroundMark x1="5663" y1="62463" x2="5663" y2="62463"/>
                        <a14:foregroundMark x1="6564" y1="58590" x2="6564" y2="58590"/>
                      </a14:backgroundRemoval>
                    </a14:imgEffect>
                  </a14:imgLayer>
                </a14:imgProps>
              </a:ext>
              <a:ext uri="{28A0092B-C50C-407E-A947-70E740481C1C}">
                <a14:useLocalDpi xmlns:a14="http://schemas.microsoft.com/office/drawing/2010/main"/>
              </a:ext>
            </a:extLst>
          </a:blip>
          <a:srcRect/>
          <a:stretch>
            <a:fillRect/>
          </a:stretch>
        </p:blipFill>
        <p:spPr bwMode="auto">
          <a:xfrm>
            <a:off x="7315200" y="4617549"/>
            <a:ext cx="1505056" cy="177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75250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7892"/>
                                        </p:tgtEl>
                                        <p:attrNameLst>
                                          <p:attrName>style.visibility</p:attrName>
                                        </p:attrNameLst>
                                      </p:cBhvr>
                                      <p:to>
                                        <p:strVal val="visible"/>
                                      </p:to>
                                    </p:set>
                                    <p:anim calcmode="lin" valueType="num">
                                      <p:cBhvr additive="base">
                                        <p:cTn id="7" dur="500" fill="hold"/>
                                        <p:tgtEl>
                                          <p:spTgt spid="37892"/>
                                        </p:tgtEl>
                                        <p:attrNameLst>
                                          <p:attrName>ppt_x</p:attrName>
                                        </p:attrNameLst>
                                      </p:cBhvr>
                                      <p:tavLst>
                                        <p:tav tm="0">
                                          <p:val>
                                            <p:strVal val="#ppt_x"/>
                                          </p:val>
                                        </p:tav>
                                        <p:tav tm="100000">
                                          <p:val>
                                            <p:strVal val="#ppt_x"/>
                                          </p:val>
                                        </p:tav>
                                      </p:tavLst>
                                    </p:anim>
                                    <p:anim calcmode="lin" valueType="num">
                                      <p:cBhvr additive="base">
                                        <p:cTn id="8" dur="500" fill="hold"/>
                                        <p:tgtEl>
                                          <p:spTgt spid="3789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894"/>
                                        </p:tgtEl>
                                        <p:attrNameLst>
                                          <p:attrName>style.visibility</p:attrName>
                                        </p:attrNameLst>
                                      </p:cBhvr>
                                      <p:to>
                                        <p:strVal val="visible"/>
                                      </p:to>
                                    </p:set>
                                    <p:anim calcmode="lin" valueType="num">
                                      <p:cBhvr additive="base">
                                        <p:cTn id="11" dur="500" fill="hold"/>
                                        <p:tgtEl>
                                          <p:spTgt spid="37894"/>
                                        </p:tgtEl>
                                        <p:attrNameLst>
                                          <p:attrName>ppt_x</p:attrName>
                                        </p:attrNameLst>
                                      </p:cBhvr>
                                      <p:tavLst>
                                        <p:tav tm="0">
                                          <p:val>
                                            <p:strVal val="#ppt_x"/>
                                          </p:val>
                                        </p:tav>
                                        <p:tav tm="100000">
                                          <p:val>
                                            <p:strVal val="#ppt_x"/>
                                          </p:val>
                                        </p:tav>
                                      </p:tavLst>
                                    </p:anim>
                                    <p:anim calcmode="lin" valueType="num">
                                      <p:cBhvr additive="base">
                                        <p:cTn id="12" dur="500" fill="hold"/>
                                        <p:tgtEl>
                                          <p:spTgt spid="37894"/>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7893"/>
                                        </p:tgtEl>
                                        <p:attrNameLst>
                                          <p:attrName>style.visibility</p:attrName>
                                        </p:attrNameLst>
                                      </p:cBhvr>
                                      <p:to>
                                        <p:strVal val="visible"/>
                                      </p:to>
                                    </p:set>
                                    <p:anim calcmode="lin" valueType="num">
                                      <p:cBhvr additive="base">
                                        <p:cTn id="17" dur="500" fill="hold"/>
                                        <p:tgtEl>
                                          <p:spTgt spid="37893"/>
                                        </p:tgtEl>
                                        <p:attrNameLst>
                                          <p:attrName>ppt_x</p:attrName>
                                        </p:attrNameLst>
                                      </p:cBhvr>
                                      <p:tavLst>
                                        <p:tav tm="0">
                                          <p:val>
                                            <p:strVal val="#ppt_x"/>
                                          </p:val>
                                        </p:tav>
                                        <p:tav tm="100000">
                                          <p:val>
                                            <p:strVal val="#ppt_x"/>
                                          </p:val>
                                        </p:tav>
                                      </p:tavLst>
                                    </p:anim>
                                    <p:anim calcmode="lin" valueType="num">
                                      <p:cBhvr additive="base">
                                        <p:cTn id="18" dur="500" fill="hold"/>
                                        <p:tgtEl>
                                          <p:spTgt spid="378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3" name="Picture 12" descr="paper chain.jpg"/>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7453918">
            <a:off x="5700912" y="-22820"/>
            <a:ext cx="3658790"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2" name="Picture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3188" y="0"/>
            <a:ext cx="7516812" cy="67925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descr="paper chain.jp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6664848">
            <a:off x="4319616" y="-1922859"/>
            <a:ext cx="1871663"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7" name="AutoShape 8" descr="https://encrypted-tbn1.gstatic.com/images?q=tbn:ANd9GcTEerxRu1WAAzdNV0zujiJ3WUQqSuyXOozFAaRmgWsE720vCdOf"/>
          <p:cNvSpPr>
            <a:spLocks noChangeAspect="1" noChangeArrowheads="1"/>
          </p:cNvSpPr>
          <p:nvPr/>
        </p:nvSpPr>
        <p:spPr bwMode="auto">
          <a:xfrm>
            <a:off x="4414838" y="-839391"/>
            <a:ext cx="2328862" cy="1743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
        <p:nvSpPr>
          <p:cNvPr id="120838" name="AutoShape 10" descr="https://encrypted-tbn1.gstatic.com/images?q=tbn:ANd9GcTEerxRu1WAAzdNV0zujiJ3WUQqSuyXOozFAaRmgWsE720vCdOf"/>
          <p:cNvSpPr>
            <a:spLocks noChangeAspect="1" noChangeArrowheads="1"/>
          </p:cNvSpPr>
          <p:nvPr/>
        </p:nvSpPr>
        <p:spPr bwMode="auto">
          <a:xfrm>
            <a:off x="4551364" y="-686991"/>
            <a:ext cx="2327275" cy="1743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
        <p:nvSpPr>
          <p:cNvPr id="120839" name="AutoShape 16" descr="https://encrypted-tbn3.gstatic.com/images?q=tbn:ANd9GcSeI5LOeXEGyHGwovW2NCuscWmgacIXDqU_ZwQJVZMIiup9bbKL"/>
          <p:cNvSpPr>
            <a:spLocks noChangeAspect="1" noChangeArrowheads="1"/>
          </p:cNvSpPr>
          <p:nvPr/>
        </p:nvSpPr>
        <p:spPr bwMode="auto">
          <a:xfrm>
            <a:off x="4403725" y="-900113"/>
            <a:ext cx="21844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
        <p:nvSpPr>
          <p:cNvPr id="120840" name="AutoShape 18" descr="https://encrypted-tbn3.gstatic.com/images?q=tbn:ANd9GcSeI5LOeXEGyHGwovW2NCuscWmgacIXDqU_ZwQJVZMIiup9bbKL"/>
          <p:cNvSpPr>
            <a:spLocks noChangeAspect="1" noChangeArrowheads="1"/>
          </p:cNvSpPr>
          <p:nvPr/>
        </p:nvSpPr>
        <p:spPr bwMode="auto">
          <a:xfrm>
            <a:off x="4540250" y="-747713"/>
            <a:ext cx="21844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
        <p:nvSpPr>
          <p:cNvPr id="120841" name="AutoShape 20" descr="https://encrypted-tbn0.gstatic.com/images?q=tbn:ANd9GcSMmVFZXqlWuMCa-4siNDjiWYr-TaWEltxlkTmUu03SxwYSqubOzg"/>
          <p:cNvSpPr>
            <a:spLocks noChangeAspect="1" noChangeArrowheads="1"/>
          </p:cNvSpPr>
          <p:nvPr/>
        </p:nvSpPr>
        <p:spPr bwMode="auto">
          <a:xfrm>
            <a:off x="4406900" y="-890588"/>
            <a:ext cx="2192338"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
        <p:nvSpPr>
          <p:cNvPr id="120842" name="AutoShape 22" descr="https://encrypted-tbn0.gstatic.com/images?q=tbn:ANd9GcSMmVFZXqlWuMCa-4siNDjiWYr-TaWEltxlkTmUu03SxwYSqubOzg"/>
          <p:cNvSpPr>
            <a:spLocks noChangeAspect="1" noChangeArrowheads="1"/>
          </p:cNvSpPr>
          <p:nvPr/>
        </p:nvSpPr>
        <p:spPr bwMode="auto">
          <a:xfrm>
            <a:off x="4541839" y="-738188"/>
            <a:ext cx="21939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
        <p:nvSpPr>
          <p:cNvPr id="120843" name="AutoShape 24" descr="https://encrypted-tbn0.gstatic.com/images?q=tbn:ANd9GcSpadiEgjBNTRQgepnQ0ZEU1-qSX0-5pK5CaFnCSfnk5vwKJ1XRpw"/>
          <p:cNvSpPr>
            <a:spLocks noChangeAspect="1" noChangeArrowheads="1"/>
          </p:cNvSpPr>
          <p:nvPr/>
        </p:nvSpPr>
        <p:spPr bwMode="auto">
          <a:xfrm>
            <a:off x="4405313" y="-894160"/>
            <a:ext cx="2201862"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
        <p:nvSpPr>
          <p:cNvPr id="120844" name="AutoShape 26" descr="https://encrypted-tbn0.gstatic.com/images?q=tbn:ANd9GcSpadiEgjBNTRQgepnQ0ZEU1-qSX0-5pK5CaFnCSfnk5vwKJ1XRpw"/>
          <p:cNvSpPr>
            <a:spLocks noChangeAspect="1" noChangeArrowheads="1"/>
          </p:cNvSpPr>
          <p:nvPr/>
        </p:nvSpPr>
        <p:spPr bwMode="auto">
          <a:xfrm>
            <a:off x="4540253" y="-741760"/>
            <a:ext cx="2201863"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pic>
        <p:nvPicPr>
          <p:cNvPr id="120845" name="Picture 1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605177">
            <a:off x="4575204" y="3960019"/>
            <a:ext cx="3998913" cy="2975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6" name="Picture 13" descr="boy carrot.jpg"/>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0675833" flipH="1">
            <a:off x="1030317" y="5242378"/>
            <a:ext cx="2192337"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25379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25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22882"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767" y="-85725"/>
            <a:ext cx="7469187" cy="7156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883" name="Picture 4" descr="texas grow eat go logo learn and.jpg"/>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04005" y="3646941"/>
            <a:ext cx="2201863" cy="321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797533">
            <a:off x="3875088" y="3555207"/>
            <a:ext cx="3057525"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potato map.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43000" y="108347"/>
            <a:ext cx="5715000" cy="332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6" name="Picture 5"/>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977336">
            <a:off x="5667404" y="650875"/>
            <a:ext cx="39719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9118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4755"/>
                                        </p:tgtEl>
                                        <p:attrNameLst>
                                          <p:attrName>style.visibility</p:attrName>
                                        </p:attrNameLst>
                                      </p:cBhvr>
                                      <p:to>
                                        <p:strVal val="visible"/>
                                      </p:to>
                                    </p:set>
                                    <p:anim calcmode="lin" valueType="num">
                                      <p:cBhvr additive="base">
                                        <p:cTn id="7" dur="250" fill="hold"/>
                                        <p:tgtEl>
                                          <p:spTgt spid="74755"/>
                                        </p:tgtEl>
                                        <p:attrNameLst>
                                          <p:attrName>ppt_x</p:attrName>
                                        </p:attrNameLst>
                                      </p:cBhvr>
                                      <p:tavLst>
                                        <p:tav tm="0">
                                          <p:val>
                                            <p:strVal val="#ppt_x"/>
                                          </p:val>
                                        </p:tav>
                                        <p:tav tm="100000">
                                          <p:val>
                                            <p:strVal val="#ppt_x"/>
                                          </p:val>
                                        </p:tav>
                                      </p:tavLst>
                                    </p:anim>
                                    <p:anim calcmode="lin" valueType="num">
                                      <p:cBhvr additive="base">
                                        <p:cTn id="8" dur="250" fill="hold"/>
                                        <p:tgtEl>
                                          <p:spTgt spid="7475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24930"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7800" y="-59531"/>
            <a:ext cx="7670800" cy="7509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4931" name="Picture 4" descr="texas grow eat go logo learn and.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04005" y="3646941"/>
            <a:ext cx="2201863" cy="321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grid paper knead.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3400" y="3694566"/>
            <a:ext cx="32766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grid paper light.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724554" y="57"/>
            <a:ext cx="3535363" cy="263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95738" y="3595743"/>
            <a:ext cx="5148262" cy="331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63807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250" fill="hold"/>
                                        <p:tgtEl>
                                          <p:spTgt spid="10"/>
                                        </p:tgtEl>
                                        <p:attrNameLst>
                                          <p:attrName>ppt_x</p:attrName>
                                        </p:attrNameLst>
                                      </p:cBhvr>
                                      <p:tavLst>
                                        <p:tav tm="0">
                                          <p:val>
                                            <p:strVal val="#ppt_x"/>
                                          </p:val>
                                        </p:tav>
                                        <p:tav tm="100000">
                                          <p:val>
                                            <p:strVal val="#ppt_x"/>
                                          </p:val>
                                        </p:tav>
                                      </p:tavLst>
                                    </p:anim>
                                    <p:anim calcmode="lin" valueType="num">
                                      <p:cBhvr additive="base">
                                        <p:cTn id="15" dur="2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26978"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337" y="-76200"/>
            <a:ext cx="7348538"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card plate.jpg"/>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3337" y="3657600"/>
            <a:ext cx="3454401"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otton ball measuring portions lin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0" y="-57150"/>
            <a:ext cx="6891338"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otton ball MY PLATE"/>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rot="21312714">
            <a:off x="1782765" y="1837135"/>
            <a:ext cx="4168775" cy="4401740"/>
          </a:xfrm>
          <a:prstGeom prst="rect">
            <a:avLst/>
          </a:prstGeom>
          <a:ln w="127000" cap="sq">
            <a:solidFill>
              <a:srgbClr val="0000FF"/>
            </a:solidFill>
            <a:miter lim="800000"/>
          </a:ln>
          <a:effectLst>
            <a:outerShdw blurRad="57150" dist="50800" dir="2700000" algn="tl" rotWithShape="0">
              <a:srgbClr val="000000">
                <a:alpha val="40000"/>
              </a:srgbClr>
            </a:outerShdw>
          </a:effectLst>
        </p:spPr>
      </p:pic>
      <p:sp>
        <p:nvSpPr>
          <p:cNvPr id="2" name="Rectangle 1"/>
          <p:cNvSpPr/>
          <p:nvPr/>
        </p:nvSpPr>
        <p:spPr>
          <a:xfrm>
            <a:off x="5791200" y="2107407"/>
            <a:ext cx="3276600" cy="2372430"/>
          </a:xfrm>
          <a:prstGeom prst="rect">
            <a:avLst/>
          </a:prstGeom>
          <a:solidFill>
            <a:srgbClr val="00B0F0"/>
          </a:solidFill>
        </p:spPr>
        <p:style>
          <a:lnRef idx="1">
            <a:schemeClr val="accent2"/>
          </a:lnRef>
          <a:fillRef idx="3">
            <a:schemeClr val="accent2"/>
          </a:fillRef>
          <a:effectRef idx="2">
            <a:schemeClr val="accent2"/>
          </a:effectRef>
          <a:fontRef idx="minor">
            <a:schemeClr val="lt1"/>
          </a:fontRef>
        </p:style>
        <p:txBody>
          <a:bodyPr lIns="63487" tIns="31743" rIns="63487" bIns="31743">
            <a:spAutoFit/>
          </a:bodyPr>
          <a:lstStyle/>
          <a:p>
            <a:pPr>
              <a:defRPr/>
            </a:pPr>
            <a:r>
              <a:rPr lang="en-US" sz="3000" dirty="0">
                <a:solidFill>
                  <a:srgbClr val="FFFFFF"/>
                </a:solidFill>
                <a:latin typeface="Gill Sans MT Ext Condensed Bold" pitchFamily="34" charset="0"/>
                <a:ea typeface="Verdana" pitchFamily="34" charset="0"/>
                <a:cs typeface="Verdana" pitchFamily="34" charset="0"/>
              </a:rPr>
              <a:t> meat/protein =3 ounces </a:t>
            </a:r>
            <a:br>
              <a:rPr lang="en-US" sz="3000" dirty="0">
                <a:solidFill>
                  <a:srgbClr val="FFFFFF"/>
                </a:solidFill>
                <a:latin typeface="Gill Sans MT Ext Condensed Bold" pitchFamily="34" charset="0"/>
                <a:ea typeface="Verdana" pitchFamily="34" charset="0"/>
                <a:cs typeface="Verdana" pitchFamily="34" charset="0"/>
              </a:rPr>
            </a:br>
            <a:r>
              <a:rPr lang="en-US" sz="3000" dirty="0">
                <a:solidFill>
                  <a:srgbClr val="FFFFFF"/>
                </a:solidFill>
                <a:latin typeface="Gill Sans MT Ext Condensed Bold" pitchFamily="34" charset="0"/>
                <a:ea typeface="Verdana" pitchFamily="34" charset="0"/>
                <a:cs typeface="Verdana" pitchFamily="34" charset="0"/>
              </a:rPr>
              <a:t>  grains = ½  cup </a:t>
            </a:r>
          </a:p>
          <a:p>
            <a:pPr>
              <a:defRPr/>
            </a:pPr>
            <a:r>
              <a:rPr lang="en-US" sz="3000" dirty="0">
                <a:solidFill>
                  <a:srgbClr val="FFFFFF"/>
                </a:solidFill>
                <a:latin typeface="Gill Sans MT Ext Condensed Bold" pitchFamily="34" charset="0"/>
                <a:ea typeface="Verdana" pitchFamily="34" charset="0"/>
                <a:cs typeface="Verdana" pitchFamily="34" charset="0"/>
              </a:rPr>
              <a:t>  vegetables = ½ cup </a:t>
            </a:r>
          </a:p>
          <a:p>
            <a:pPr>
              <a:defRPr/>
            </a:pPr>
            <a:r>
              <a:rPr lang="en-US" sz="3000" dirty="0">
                <a:solidFill>
                  <a:srgbClr val="FFFFFF"/>
                </a:solidFill>
                <a:latin typeface="Gill Sans MT Ext Condensed Bold" pitchFamily="34" charset="0"/>
                <a:ea typeface="Verdana" pitchFamily="34" charset="0"/>
                <a:cs typeface="Verdana" pitchFamily="34" charset="0"/>
              </a:rPr>
              <a:t>  fruits ½ cup  </a:t>
            </a:r>
          </a:p>
          <a:p>
            <a:pPr>
              <a:defRPr/>
            </a:pPr>
            <a:r>
              <a:rPr lang="en-US" sz="3000" dirty="0">
                <a:solidFill>
                  <a:srgbClr val="FFFFFF"/>
                </a:solidFill>
                <a:latin typeface="Gill Sans MT Ext Condensed Bold" pitchFamily="34" charset="0"/>
                <a:ea typeface="Verdana" pitchFamily="34" charset="0"/>
                <a:cs typeface="Verdana" pitchFamily="34" charset="0"/>
              </a:rPr>
              <a:t>  dairy = 1 cup  </a:t>
            </a:r>
          </a:p>
        </p:txBody>
      </p:sp>
      <p:pic>
        <p:nvPicPr>
          <p:cNvPr id="8" name="Picture 7"/>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b="16341"/>
          <a:stretch>
            <a:fillRect/>
          </a:stretch>
        </p:blipFill>
        <p:spPr bwMode="auto">
          <a:xfrm rot="152813">
            <a:off x="6167467" y="-235744"/>
            <a:ext cx="3055937"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Picture 4" descr="texas grow eat go logo learn and.jpg"/>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58000" y="3951878"/>
            <a:ext cx="1947864" cy="2840693"/>
          </a:xfrm>
          <a:prstGeom prst="rect">
            <a:avLst/>
          </a:prstGeom>
          <a:noFill/>
          <a:ln>
            <a:noFill/>
          </a:ln>
          <a:effectLst>
            <a:glow rad="101600">
              <a:schemeClr val="bg1">
                <a:alpha val="6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43125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50"/>
                                        <p:tgtEl>
                                          <p:spTgt spid="7"/>
                                        </p:tgtEl>
                                      </p:cBhvr>
                                    </p:animEffect>
                                    <p:anim calcmode="lin" valueType="num">
                                      <p:cBhvr>
                                        <p:cTn id="14" dur="250" fill="hold"/>
                                        <p:tgtEl>
                                          <p:spTgt spid="7"/>
                                        </p:tgtEl>
                                        <p:attrNameLst>
                                          <p:attrName>ppt_x</p:attrName>
                                        </p:attrNameLst>
                                      </p:cBhvr>
                                      <p:tavLst>
                                        <p:tav tm="0">
                                          <p:val>
                                            <p:strVal val="#ppt_x"/>
                                          </p:val>
                                        </p:tav>
                                        <p:tav tm="100000">
                                          <p:val>
                                            <p:strVal val="#ppt_x"/>
                                          </p:val>
                                        </p:tav>
                                      </p:tavLst>
                                    </p:anim>
                                    <p:anim calcmode="lin" valueType="num">
                                      <p:cBhvr>
                                        <p:cTn id="15"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50"/>
                                        <p:tgtEl>
                                          <p:spTgt spid="8"/>
                                        </p:tgtEl>
                                      </p:cBhvr>
                                    </p:animEffect>
                                    <p:anim calcmode="lin" valueType="num">
                                      <p:cBhvr>
                                        <p:cTn id="21" dur="250" fill="hold"/>
                                        <p:tgtEl>
                                          <p:spTgt spid="8"/>
                                        </p:tgtEl>
                                        <p:attrNameLst>
                                          <p:attrName>ppt_x</p:attrName>
                                        </p:attrNameLst>
                                      </p:cBhvr>
                                      <p:tavLst>
                                        <p:tav tm="0">
                                          <p:val>
                                            <p:strVal val="#ppt_x"/>
                                          </p:val>
                                        </p:tav>
                                        <p:tav tm="100000">
                                          <p:val>
                                            <p:strVal val="#ppt_x"/>
                                          </p:val>
                                        </p:tav>
                                      </p:tavLst>
                                    </p:anim>
                                    <p:anim calcmode="lin" valueType="num">
                                      <p:cBhvr>
                                        <p:cTn id="22"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2"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16"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29026"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23" y="29766"/>
            <a:ext cx="8086725" cy="6828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43"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351744">
            <a:off x="5205413" y="3464775"/>
            <a:ext cx="3890962" cy="3265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8" name="AutoShape 8" descr="https://encrypted-tbn1.gstatic.com/images?q=tbn:ANd9GcTEerxRu1WAAzdNV0zujiJ3WUQqSuyXOozFAaRmgWsE720vCdOf"/>
          <p:cNvSpPr>
            <a:spLocks noChangeAspect="1" noChangeArrowheads="1"/>
          </p:cNvSpPr>
          <p:nvPr/>
        </p:nvSpPr>
        <p:spPr bwMode="auto">
          <a:xfrm>
            <a:off x="4414838" y="-839391"/>
            <a:ext cx="2328862" cy="1743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
        <p:nvSpPr>
          <p:cNvPr id="129029" name="AutoShape 10" descr="https://encrypted-tbn1.gstatic.com/images?q=tbn:ANd9GcTEerxRu1WAAzdNV0zujiJ3WUQqSuyXOozFAaRmgWsE720vCdOf"/>
          <p:cNvSpPr>
            <a:spLocks noChangeAspect="1" noChangeArrowheads="1"/>
          </p:cNvSpPr>
          <p:nvPr/>
        </p:nvSpPr>
        <p:spPr bwMode="auto">
          <a:xfrm>
            <a:off x="4551364" y="-686991"/>
            <a:ext cx="2327275" cy="1743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
        <p:nvSpPr>
          <p:cNvPr id="129030" name="AutoShape 16" descr="https://encrypted-tbn3.gstatic.com/images?q=tbn:ANd9GcSeI5LOeXEGyHGwovW2NCuscWmgacIXDqU_ZwQJVZMIiup9bbKL"/>
          <p:cNvSpPr>
            <a:spLocks noChangeAspect="1" noChangeArrowheads="1"/>
          </p:cNvSpPr>
          <p:nvPr/>
        </p:nvSpPr>
        <p:spPr bwMode="auto">
          <a:xfrm>
            <a:off x="4403725" y="-900113"/>
            <a:ext cx="21844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
        <p:nvSpPr>
          <p:cNvPr id="129031" name="AutoShape 18" descr="https://encrypted-tbn3.gstatic.com/images?q=tbn:ANd9GcSeI5LOeXEGyHGwovW2NCuscWmgacIXDqU_ZwQJVZMIiup9bbKL"/>
          <p:cNvSpPr>
            <a:spLocks noChangeAspect="1" noChangeArrowheads="1"/>
          </p:cNvSpPr>
          <p:nvPr/>
        </p:nvSpPr>
        <p:spPr bwMode="auto">
          <a:xfrm>
            <a:off x="4540250" y="-747713"/>
            <a:ext cx="21844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
        <p:nvSpPr>
          <p:cNvPr id="129032" name="AutoShape 20" descr="https://encrypted-tbn0.gstatic.com/images?q=tbn:ANd9GcSMmVFZXqlWuMCa-4siNDjiWYr-TaWEltxlkTmUu03SxwYSqubOzg"/>
          <p:cNvSpPr>
            <a:spLocks noChangeAspect="1" noChangeArrowheads="1"/>
          </p:cNvSpPr>
          <p:nvPr/>
        </p:nvSpPr>
        <p:spPr bwMode="auto">
          <a:xfrm>
            <a:off x="4406900" y="-890588"/>
            <a:ext cx="2192338"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
        <p:nvSpPr>
          <p:cNvPr id="129033" name="AutoShape 22" descr="https://encrypted-tbn0.gstatic.com/images?q=tbn:ANd9GcSMmVFZXqlWuMCa-4siNDjiWYr-TaWEltxlkTmUu03SxwYSqubOzg"/>
          <p:cNvSpPr>
            <a:spLocks noChangeAspect="1" noChangeArrowheads="1"/>
          </p:cNvSpPr>
          <p:nvPr/>
        </p:nvSpPr>
        <p:spPr bwMode="auto">
          <a:xfrm>
            <a:off x="4541839" y="-738188"/>
            <a:ext cx="21939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
        <p:nvSpPr>
          <p:cNvPr id="129034" name="AutoShape 24" descr="https://encrypted-tbn0.gstatic.com/images?q=tbn:ANd9GcSpadiEgjBNTRQgepnQ0ZEU1-qSX0-5pK5CaFnCSfnk5vwKJ1XRpw"/>
          <p:cNvSpPr>
            <a:spLocks noChangeAspect="1" noChangeArrowheads="1"/>
          </p:cNvSpPr>
          <p:nvPr/>
        </p:nvSpPr>
        <p:spPr bwMode="auto">
          <a:xfrm>
            <a:off x="4405313" y="-894160"/>
            <a:ext cx="2201862"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
        <p:nvSpPr>
          <p:cNvPr id="129035" name="AutoShape 26" descr="https://encrypted-tbn0.gstatic.com/images?q=tbn:ANd9GcSpadiEgjBNTRQgepnQ0ZEU1-qSX0-5pK5CaFnCSfnk5vwKJ1XRpw"/>
          <p:cNvSpPr>
            <a:spLocks noChangeAspect="1" noChangeArrowheads="1"/>
          </p:cNvSpPr>
          <p:nvPr/>
        </p:nvSpPr>
        <p:spPr bwMode="auto">
          <a:xfrm>
            <a:off x="4540253" y="-741760"/>
            <a:ext cx="2201863"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487" tIns="31743" rIns="63487" bIns="31743"/>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pic>
        <p:nvPicPr>
          <p:cNvPr id="8219" name="Picture 2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2900" y="4479131"/>
            <a:ext cx="3581400" cy="270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334042">
            <a:off x="-436563" y="3018238"/>
            <a:ext cx="3429001" cy="1624013"/>
          </a:xfrm>
          <a:prstGeom prst="rect">
            <a:avLst/>
          </a:prstGeom>
          <a:noFill/>
          <a:ln w="57150">
            <a:solidFill>
              <a:srgbClr val="009900"/>
            </a:solidFill>
            <a:prstDash val="dash"/>
            <a:miter lim="800000"/>
            <a:headEnd/>
            <a:tailEnd/>
          </a:ln>
          <a:extLst>
            <a:ext uri="{909E8E84-426E-40DD-AFC4-6F175D3DCCD1}">
              <a14:hiddenFill xmlns:a14="http://schemas.microsoft.com/office/drawing/2010/main">
                <a:solidFill>
                  <a:srgbClr val="FFFFFF"/>
                </a:solidFill>
              </a14:hiddenFill>
            </a:ext>
          </a:extLst>
        </p:spPr>
      </p:pic>
      <p:pic>
        <p:nvPicPr>
          <p:cNvPr id="8204" name="Picture 12" descr="http://blog.legalzoom.com/wp-content/uploads/2010/06/happymeal.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16292" y="4007700"/>
            <a:ext cx="4232275"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4" name="Picture 2"/>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09816" y="573881"/>
            <a:ext cx="5122863" cy="5826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57482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12643"/>
                                        </p:tgtEl>
                                        <p:attrNameLst>
                                          <p:attrName>style.visibility</p:attrName>
                                        </p:attrNameLst>
                                      </p:cBhvr>
                                      <p:to>
                                        <p:strVal val="visible"/>
                                      </p:to>
                                    </p:set>
                                    <p:animEffect transition="in" filter="fade">
                                      <p:cBhvr>
                                        <p:cTn id="7" dur="500"/>
                                        <p:tgtEl>
                                          <p:spTgt spid="112643"/>
                                        </p:tgtEl>
                                      </p:cBhvr>
                                    </p:animEffect>
                                    <p:anim calcmode="lin" valueType="num">
                                      <p:cBhvr>
                                        <p:cTn id="8" dur="500" fill="hold"/>
                                        <p:tgtEl>
                                          <p:spTgt spid="112643"/>
                                        </p:tgtEl>
                                        <p:attrNameLst>
                                          <p:attrName>ppt_x</p:attrName>
                                        </p:attrNameLst>
                                      </p:cBhvr>
                                      <p:tavLst>
                                        <p:tav tm="0">
                                          <p:val>
                                            <p:strVal val="#ppt_x"/>
                                          </p:val>
                                        </p:tav>
                                        <p:tav tm="100000">
                                          <p:val>
                                            <p:strVal val="#ppt_x"/>
                                          </p:val>
                                        </p:tav>
                                      </p:tavLst>
                                    </p:anim>
                                    <p:anim calcmode="lin" valueType="num">
                                      <p:cBhvr>
                                        <p:cTn id="9" dur="500" fill="hold"/>
                                        <p:tgtEl>
                                          <p:spTgt spid="11264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4" presetClass="entr" presetSubtype="10" fill="hold" nodeType="clickEffect">
                                  <p:stCondLst>
                                    <p:cond delay="0"/>
                                  </p:stCondLst>
                                  <p:childTnLst>
                                    <p:set>
                                      <p:cBhvr>
                                        <p:cTn id="13" dur="1" fill="hold">
                                          <p:stCondLst>
                                            <p:cond delay="0"/>
                                          </p:stCondLst>
                                        </p:cTn>
                                        <p:tgtEl>
                                          <p:spTgt spid="8204"/>
                                        </p:tgtEl>
                                        <p:attrNameLst>
                                          <p:attrName>style.visibility</p:attrName>
                                        </p:attrNameLst>
                                      </p:cBhvr>
                                      <p:to>
                                        <p:strVal val="visible"/>
                                      </p:to>
                                    </p:set>
                                    <p:animEffect transition="in" filter="randombar(horizontal)">
                                      <p:cBhvr>
                                        <p:cTn id="14" dur="500"/>
                                        <p:tgtEl>
                                          <p:spTgt spid="82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219"/>
                                        </p:tgtEl>
                                        <p:attrNameLst>
                                          <p:attrName>style.visibility</p:attrName>
                                        </p:attrNameLst>
                                      </p:cBhvr>
                                      <p:to>
                                        <p:strVal val="visible"/>
                                      </p:to>
                                    </p:set>
                                    <p:anim calcmode="lin" valueType="num">
                                      <p:cBhvr additive="base">
                                        <p:cTn id="19" dur="500" fill="hold"/>
                                        <p:tgtEl>
                                          <p:spTgt spid="8219"/>
                                        </p:tgtEl>
                                        <p:attrNameLst>
                                          <p:attrName>ppt_x</p:attrName>
                                        </p:attrNameLst>
                                      </p:cBhvr>
                                      <p:tavLst>
                                        <p:tav tm="0">
                                          <p:val>
                                            <p:strVal val="#ppt_x"/>
                                          </p:val>
                                        </p:tav>
                                        <p:tav tm="100000">
                                          <p:val>
                                            <p:strVal val="#ppt_x"/>
                                          </p:val>
                                        </p:tav>
                                      </p:tavLst>
                                    </p:anim>
                                    <p:anim calcmode="lin" valueType="num">
                                      <p:cBhvr additive="base">
                                        <p:cTn id="20" dur="500" fill="hold"/>
                                        <p:tgtEl>
                                          <p:spTgt spid="8219"/>
                                        </p:tgtEl>
                                        <p:attrNameLst>
                                          <p:attrName>ppt_y</p:attrName>
                                        </p:attrNameLst>
                                      </p:cBhvr>
                                      <p:tavLst>
                                        <p:tav tm="0">
                                          <p:val>
                                            <p:strVal val="1+#ppt_h/2"/>
                                          </p:val>
                                        </p:tav>
                                        <p:tav tm="100000">
                                          <p:val>
                                            <p:strVal val="#ppt_y"/>
                                          </p:val>
                                        </p:tav>
                                      </p:tavLst>
                                    </p:anim>
                                  </p:childTnLst>
                                </p:cTn>
                              </p:par>
                              <p:par>
                                <p:cTn id="21" presetID="3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 calcmode="lin" valueType="num">
                                      <p:cBhvr>
                                        <p:cTn id="25" dur="500" fill="hold"/>
                                        <p:tgtEl>
                                          <p:spTgt spid="8"/>
                                        </p:tgtEl>
                                        <p:attrNameLst>
                                          <p:attrName>style.rotation</p:attrName>
                                        </p:attrNameLst>
                                      </p:cBhvr>
                                      <p:tavLst>
                                        <p:tav tm="0">
                                          <p:val>
                                            <p:fltVal val="90"/>
                                          </p:val>
                                        </p:tav>
                                        <p:tav tm="100000">
                                          <p:val>
                                            <p:fltVal val="0"/>
                                          </p:val>
                                        </p:tav>
                                      </p:tavLst>
                                    </p:anim>
                                    <p:animEffect transition="in" filter="fade">
                                      <p:cBhvr>
                                        <p:cTn id="26" dur="500"/>
                                        <p:tgtEl>
                                          <p:spTgt spid="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nodeType="clickEffect">
                                  <p:stCondLst>
                                    <p:cond delay="0"/>
                                  </p:stCondLst>
                                  <p:childTnLst>
                                    <p:set>
                                      <p:cBhvr>
                                        <p:cTn id="30" dur="1" fill="hold">
                                          <p:stCondLst>
                                            <p:cond delay="0"/>
                                          </p:stCondLst>
                                        </p:cTn>
                                        <p:tgtEl>
                                          <p:spTgt spid="112654"/>
                                        </p:tgtEl>
                                        <p:attrNameLst>
                                          <p:attrName>style.visibility</p:attrName>
                                        </p:attrNameLst>
                                      </p:cBhvr>
                                      <p:to>
                                        <p:strVal val="visible"/>
                                      </p:to>
                                    </p:set>
                                    <p:animEffect transition="in" filter="fade">
                                      <p:cBhvr>
                                        <p:cTn id="31" dur="1000"/>
                                        <p:tgtEl>
                                          <p:spTgt spid="112654"/>
                                        </p:tgtEl>
                                      </p:cBhvr>
                                    </p:animEffect>
                                    <p:anim calcmode="lin" valueType="num">
                                      <p:cBhvr>
                                        <p:cTn id="32" dur="1000" fill="hold"/>
                                        <p:tgtEl>
                                          <p:spTgt spid="112654"/>
                                        </p:tgtEl>
                                        <p:attrNameLst>
                                          <p:attrName>ppt_x</p:attrName>
                                        </p:attrNameLst>
                                      </p:cBhvr>
                                      <p:tavLst>
                                        <p:tav tm="0">
                                          <p:val>
                                            <p:strVal val="#ppt_x"/>
                                          </p:val>
                                        </p:tav>
                                        <p:tav tm="100000">
                                          <p:val>
                                            <p:strVal val="#ppt_x"/>
                                          </p:val>
                                        </p:tav>
                                      </p:tavLst>
                                    </p:anim>
                                    <p:anim calcmode="lin" valueType="num">
                                      <p:cBhvr>
                                        <p:cTn id="33" dur="1000" fill="hold"/>
                                        <p:tgtEl>
                                          <p:spTgt spid="1126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1"/>
            <a:ext cx="9144000" cy="6881813"/>
          </a:xfrm>
          <a:prstGeom prst="rect">
            <a:avLst/>
          </a:prstGeom>
        </p:spPr>
      </p:pic>
      <p:sp>
        <p:nvSpPr>
          <p:cNvPr id="2" name="Title 1"/>
          <p:cNvSpPr>
            <a:spLocks noGrp="1"/>
          </p:cNvSpPr>
          <p:nvPr>
            <p:ph type="title"/>
          </p:nvPr>
        </p:nvSpPr>
        <p:spPr>
          <a:xfrm>
            <a:off x="2362200" y="685800"/>
            <a:ext cx="6941127" cy="1143000"/>
          </a:xfrm>
        </p:spPr>
        <p:txBody>
          <a:bodyPr/>
          <a:lstStyle/>
          <a:p>
            <a:r>
              <a:rPr lang="en-US" b="1" dirty="0" smtClean="0">
                <a:solidFill>
                  <a:srgbClr val="00B0F0"/>
                </a:solidFill>
                <a:latin typeface="Love Ya Like A Sister" panose="02000000000000000000" pitchFamily="2" charset="0"/>
              </a:rPr>
              <a:t>Food Exposure</a:t>
            </a:r>
            <a:endParaRPr lang="en-US" b="1" dirty="0">
              <a:solidFill>
                <a:srgbClr val="00B0F0"/>
              </a:solidFill>
              <a:latin typeface="Love Ya Like A Sister" panose="02000000000000000000" pitchFamily="2" charset="0"/>
            </a:endParaRPr>
          </a:p>
        </p:txBody>
      </p:sp>
      <p:pic>
        <p:nvPicPr>
          <p:cNvPr id="8" name="Picture 3"/>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5692413" y="2508704"/>
            <a:ext cx="4054086" cy="3094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360353">
            <a:off x="376332" y="220669"/>
            <a:ext cx="2391065" cy="1657496"/>
          </a:xfrm>
          <a:prstGeom prst="rect">
            <a:avLst/>
          </a:prstGeom>
          <a:noFill/>
          <a:ln>
            <a:noFill/>
          </a:ln>
          <a:effectLst>
            <a:innerShdw blurRad="63500" dist="50800" dir="13500000">
              <a:prstClr val="black">
                <a:alpha val="50000"/>
              </a:prstClr>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1505" y="2254760"/>
            <a:ext cx="6019800" cy="3602400"/>
          </a:xfrm>
          <a:prstGeom prst="rect">
            <a:avLst/>
          </a:prstGeom>
          <a:ln w="57150">
            <a:solidFill>
              <a:srgbClr val="00B05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2360722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086" y="473746"/>
            <a:ext cx="8229600" cy="1143000"/>
          </a:xfrm>
        </p:spPr>
        <p:txBody>
          <a:bodyPr>
            <a:normAutofit/>
          </a:bodyPr>
          <a:lstStyle/>
          <a:p>
            <a:r>
              <a:rPr lang="en-US" sz="6000" dirty="0" smtClean="0">
                <a:solidFill>
                  <a:srgbClr val="0000CC"/>
                </a:solidFill>
                <a:latin typeface="Love Ya Like A Sister" panose="02000000000000000000" pitchFamily="2" charset="0"/>
              </a:rPr>
              <a:t>Goals</a:t>
            </a:r>
            <a:endParaRPr lang="en-US" sz="6000" dirty="0">
              <a:solidFill>
                <a:srgbClr val="0000CC"/>
              </a:solidFill>
              <a:latin typeface="Love Ya Like A Sister" panose="02000000000000000000" pitchFamily="2" charset="0"/>
            </a:endParaRPr>
          </a:p>
        </p:txBody>
      </p:sp>
      <p:sp>
        <p:nvSpPr>
          <p:cNvPr id="3" name="Content Placeholder 2"/>
          <p:cNvSpPr>
            <a:spLocks noGrp="1"/>
          </p:cNvSpPr>
          <p:nvPr>
            <p:ph idx="1"/>
          </p:nvPr>
        </p:nvSpPr>
        <p:spPr>
          <a:xfrm>
            <a:off x="-457200" y="1975938"/>
            <a:ext cx="7848600" cy="1941849"/>
          </a:xfrm>
        </p:spPr>
        <p:txBody>
          <a:bodyPr>
            <a:normAutofit/>
          </a:bodyPr>
          <a:lstStyle/>
          <a:p>
            <a:pPr lvl="1"/>
            <a:r>
              <a:rPr lang="en-US" dirty="0" smtClean="0"/>
              <a:t>Exposure to new foods preparations thru food demonstrations will engage and excite children.</a:t>
            </a:r>
          </a:p>
          <a:p>
            <a:pPr marL="457200" lvl="1" indent="0">
              <a:buNone/>
            </a:pPr>
            <a:endParaRPr lang="en-US" sz="1500" dirty="0" smtClean="0"/>
          </a:p>
        </p:txBody>
      </p:sp>
      <p:pic>
        <p:nvPicPr>
          <p:cNvPr id="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1360353">
            <a:off x="61041" y="197715"/>
            <a:ext cx="2445261" cy="1695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16930" y="3810000"/>
            <a:ext cx="5227070" cy="2941868"/>
          </a:xfrm>
          <a:prstGeom prst="rect">
            <a:avLst/>
          </a:prstGeom>
          <a:ln w="57150">
            <a:solidFill>
              <a:srgbClr val="00B05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7" name="Content Placeholder 2"/>
          <p:cNvSpPr txBox="1">
            <a:spLocks/>
          </p:cNvSpPr>
          <p:nvPr/>
        </p:nvSpPr>
        <p:spPr>
          <a:xfrm>
            <a:off x="-336331" y="3253008"/>
            <a:ext cx="5486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smtClean="0"/>
              <a:t>Children will share those food experiences in the</a:t>
            </a:r>
            <a:br>
              <a:rPr lang="en-US" dirty="0" smtClean="0"/>
            </a:br>
            <a:r>
              <a:rPr lang="en-US" dirty="0" smtClean="0"/>
              <a:t>home environment by encouraging care</a:t>
            </a:r>
            <a:br>
              <a:rPr lang="en-US" dirty="0" smtClean="0"/>
            </a:br>
            <a:r>
              <a:rPr lang="en-US" dirty="0" smtClean="0"/>
              <a:t>providers to prepare</a:t>
            </a:r>
            <a:br>
              <a:rPr lang="en-US" dirty="0" smtClean="0"/>
            </a:br>
            <a:r>
              <a:rPr lang="en-US" dirty="0" smtClean="0"/>
              <a:t>foods from the garden.</a:t>
            </a:r>
            <a:endParaRPr lang="en-US" dirty="0"/>
          </a:p>
        </p:txBody>
      </p:sp>
    </p:spTree>
    <p:extLst>
      <p:ext uri="{BB962C8B-B14F-4D97-AF65-F5344CB8AC3E}">
        <p14:creationId xmlns:p14="http://schemas.microsoft.com/office/powerpoint/2010/main" val="351336069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00956" y="2853778"/>
            <a:ext cx="4211513" cy="400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71449" y="381000"/>
            <a:ext cx="9315450" cy="1143000"/>
          </a:xfrm>
        </p:spPr>
        <p:txBody>
          <a:bodyPr>
            <a:noAutofit/>
          </a:bodyPr>
          <a:lstStyle/>
          <a:p>
            <a:r>
              <a:rPr lang="en-US" sz="5000" b="1" dirty="0" smtClean="0">
                <a:solidFill>
                  <a:srgbClr val="00B0F0"/>
                </a:solidFill>
              </a:rPr>
              <a:t>Selecting Recipes for</a:t>
            </a:r>
            <a:br>
              <a:rPr lang="en-US" sz="5000" b="1" dirty="0" smtClean="0">
                <a:solidFill>
                  <a:srgbClr val="00B0F0"/>
                </a:solidFill>
              </a:rPr>
            </a:br>
            <a:r>
              <a:rPr lang="en-US" sz="5000" b="1" dirty="0" smtClean="0">
                <a:solidFill>
                  <a:srgbClr val="00B0F0"/>
                </a:solidFill>
              </a:rPr>
              <a:t>In-School Food Demonstrations</a:t>
            </a:r>
            <a:endParaRPr lang="en-US" sz="5000" b="1" dirty="0">
              <a:solidFill>
                <a:srgbClr val="00B0F0"/>
              </a:solidFill>
            </a:endParaRPr>
          </a:p>
        </p:txBody>
      </p:sp>
      <p:sp>
        <p:nvSpPr>
          <p:cNvPr id="3" name="Content Placeholder 2"/>
          <p:cNvSpPr>
            <a:spLocks noGrp="1"/>
          </p:cNvSpPr>
          <p:nvPr>
            <p:ph idx="1"/>
          </p:nvPr>
        </p:nvSpPr>
        <p:spPr>
          <a:xfrm>
            <a:off x="428625" y="1905002"/>
            <a:ext cx="8229600" cy="4525963"/>
          </a:xfrm>
        </p:spPr>
        <p:txBody>
          <a:bodyPr>
            <a:normAutofit/>
          </a:bodyPr>
          <a:lstStyle/>
          <a:p>
            <a:pPr marL="514324" indent="-514324">
              <a:buFont typeface="+mj-lt"/>
              <a:buAutoNum type="arabicPeriod"/>
            </a:pPr>
            <a:r>
              <a:rPr lang="en-US" dirty="0" smtClean="0"/>
              <a:t>Identify viable recipes</a:t>
            </a:r>
          </a:p>
          <a:p>
            <a:pPr lvl="1"/>
            <a:r>
              <a:rPr lang="en-US" b="1" dirty="0" smtClean="0">
                <a:solidFill>
                  <a:srgbClr val="0000CC"/>
                </a:solidFill>
              </a:rPr>
              <a:t>Limited set-up space, cooking equipment, and time</a:t>
            </a:r>
          </a:p>
          <a:p>
            <a:pPr lvl="1"/>
            <a:r>
              <a:rPr lang="en-US" dirty="0" smtClean="0"/>
              <a:t>Cost and availability</a:t>
            </a:r>
          </a:p>
          <a:p>
            <a:pPr lvl="1"/>
            <a:r>
              <a:rPr lang="en-US" dirty="0" smtClean="0"/>
              <a:t>Cooking skills</a:t>
            </a:r>
          </a:p>
          <a:p>
            <a:pPr lvl="1"/>
            <a:r>
              <a:rPr lang="en-US" dirty="0" smtClean="0"/>
              <a:t>Kid friendly</a:t>
            </a:r>
          </a:p>
          <a:p>
            <a:pPr lvl="1"/>
            <a:r>
              <a:rPr lang="en-US" dirty="0" smtClean="0"/>
              <a:t>Model healthful food choices</a:t>
            </a:r>
            <a:br>
              <a:rPr lang="en-US" dirty="0" smtClean="0"/>
            </a:br>
            <a:r>
              <a:rPr lang="en-US" dirty="0" smtClean="0"/>
              <a:t>&amp; safe kitchen practices</a:t>
            </a:r>
          </a:p>
          <a:p>
            <a:endParaRPr lang="en-US" dirty="0" smtClean="0"/>
          </a:p>
          <a:p>
            <a:endParaRPr lang="en-US" dirty="0"/>
          </a:p>
        </p:txBody>
      </p:sp>
    </p:spTree>
    <p:extLst>
      <p:ext uri="{BB962C8B-B14F-4D97-AF65-F5344CB8AC3E}">
        <p14:creationId xmlns:p14="http://schemas.microsoft.com/office/powerpoint/2010/main" val="8609910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8" descr="potato boy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857250"/>
            <a:ext cx="70850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15"/>
          <p:cNvSpPr>
            <a:spLocks noChangeArrowheads="1"/>
          </p:cNvSpPr>
          <p:nvPr/>
        </p:nvSpPr>
        <p:spPr bwMode="auto">
          <a:xfrm>
            <a:off x="6197600" y="857250"/>
            <a:ext cx="2032000" cy="5143500"/>
          </a:xfrm>
          <a:prstGeom prst="rect">
            <a:avLst/>
          </a:prstGeom>
          <a:solidFill>
            <a:schemeClr val="bg1"/>
          </a:solidFill>
          <a:ln w="9525" algn="ctr">
            <a:solidFill>
              <a:schemeClr val="tx1"/>
            </a:solidFill>
            <a:round/>
            <a:headEnd/>
            <a:tailEnd/>
          </a:ln>
        </p:spPr>
        <p:txBody>
          <a:bodyPr/>
          <a:lstStyle>
            <a:lvl1pPr>
              <a:spcBef>
                <a:spcPts val="1350"/>
              </a:spcBef>
              <a:buFont typeface="Arial" pitchFamily="34" charset="0"/>
              <a:buChar char="•"/>
              <a:defRPr>
                <a:solidFill>
                  <a:schemeClr val="tx1"/>
                </a:solidFill>
                <a:latin typeface="Segoe Print" pitchFamily="2" charset="0"/>
              </a:defRPr>
            </a:lvl1pPr>
            <a:lvl2pPr marL="742950" indent="-285750">
              <a:spcBef>
                <a:spcPts val="900"/>
              </a:spcBef>
              <a:buFont typeface="Arial" pitchFamily="34" charset="0"/>
              <a:buChar char="•"/>
              <a:defRPr sz="1500">
                <a:solidFill>
                  <a:schemeClr val="tx1"/>
                </a:solidFill>
                <a:latin typeface="Segoe Print" pitchFamily="2" charset="0"/>
              </a:defRPr>
            </a:lvl2pPr>
            <a:lvl3pPr marL="1143000" indent="-228600">
              <a:spcBef>
                <a:spcPts val="600"/>
              </a:spcBef>
              <a:buFont typeface="Arial" pitchFamily="34" charset="0"/>
              <a:buChar char="•"/>
              <a:defRPr sz="1300">
                <a:solidFill>
                  <a:schemeClr val="tx1"/>
                </a:solidFill>
                <a:latin typeface="Segoe Print" pitchFamily="2" charset="0"/>
              </a:defRPr>
            </a:lvl3pPr>
            <a:lvl4pPr marL="1600200" indent="-228600">
              <a:spcBef>
                <a:spcPts val="450"/>
              </a:spcBef>
              <a:buFont typeface="Arial" pitchFamily="34" charset="0"/>
              <a:buChar char="•"/>
              <a:defRPr sz="1200">
                <a:solidFill>
                  <a:schemeClr val="tx1"/>
                </a:solidFill>
                <a:latin typeface="Segoe Print" pitchFamily="2" charset="0"/>
              </a:defRPr>
            </a:lvl4pPr>
            <a:lvl5pPr marL="2057400" indent="-228600">
              <a:spcBef>
                <a:spcPts val="450"/>
              </a:spcBef>
              <a:buFont typeface="Arial" pitchFamily="34" charset="0"/>
              <a:buChar char="•"/>
              <a:defRPr sz="1200">
                <a:solidFill>
                  <a:schemeClr val="tx1"/>
                </a:solidFill>
                <a:latin typeface="Segoe Print" pitchFamily="2" charset="0"/>
              </a:defRPr>
            </a:lvl5pPr>
            <a:lvl6pPr marL="2514600" indent="-228600" fontAlgn="base">
              <a:spcBef>
                <a:spcPts val="450"/>
              </a:spcBef>
              <a:spcAft>
                <a:spcPct val="0"/>
              </a:spcAft>
              <a:buFont typeface="Arial" pitchFamily="34" charset="0"/>
              <a:buChar char="•"/>
              <a:defRPr sz="1200">
                <a:solidFill>
                  <a:schemeClr val="tx1"/>
                </a:solidFill>
                <a:latin typeface="Segoe Print" pitchFamily="2" charset="0"/>
              </a:defRPr>
            </a:lvl6pPr>
            <a:lvl7pPr marL="2971800" indent="-228600" fontAlgn="base">
              <a:spcBef>
                <a:spcPts val="450"/>
              </a:spcBef>
              <a:spcAft>
                <a:spcPct val="0"/>
              </a:spcAft>
              <a:buFont typeface="Arial" pitchFamily="34" charset="0"/>
              <a:buChar char="•"/>
              <a:defRPr sz="1200">
                <a:solidFill>
                  <a:schemeClr val="tx1"/>
                </a:solidFill>
                <a:latin typeface="Segoe Print" pitchFamily="2" charset="0"/>
              </a:defRPr>
            </a:lvl7pPr>
            <a:lvl8pPr marL="3429000" indent="-228600" fontAlgn="base">
              <a:spcBef>
                <a:spcPts val="450"/>
              </a:spcBef>
              <a:spcAft>
                <a:spcPct val="0"/>
              </a:spcAft>
              <a:buFont typeface="Arial" pitchFamily="34" charset="0"/>
              <a:buChar char="•"/>
              <a:defRPr sz="1200">
                <a:solidFill>
                  <a:schemeClr val="tx1"/>
                </a:solidFill>
                <a:latin typeface="Segoe Print" pitchFamily="2" charset="0"/>
              </a:defRPr>
            </a:lvl8pPr>
            <a:lvl9pPr marL="3886200" indent="-228600" fontAlgn="base">
              <a:spcBef>
                <a:spcPts val="450"/>
              </a:spcBef>
              <a:spcAft>
                <a:spcPct val="0"/>
              </a:spcAft>
              <a:buFont typeface="Arial" pitchFamily="34" charset="0"/>
              <a:buChar char="•"/>
              <a:defRPr sz="1200">
                <a:solidFill>
                  <a:schemeClr val="tx1"/>
                </a:solidFill>
                <a:latin typeface="Segoe Print" pitchFamily="2" charset="0"/>
              </a:defRPr>
            </a:lvl9pPr>
          </a:lstStyle>
          <a:p>
            <a:pPr algn="ctr">
              <a:spcBef>
                <a:spcPct val="0"/>
              </a:spcBef>
              <a:buFontTx/>
              <a:buNone/>
            </a:pPr>
            <a:endParaRPr lang="en-US" altLang="en-US" sz="1200">
              <a:solidFill>
                <a:srgbClr val="333300"/>
              </a:solidFill>
              <a:latin typeface="Times New Roman" pitchFamily="18" charset="0"/>
              <a:cs typeface="Arial" pitchFamily="34" charset="0"/>
            </a:endParaRPr>
          </a:p>
        </p:txBody>
      </p:sp>
      <p:pic>
        <p:nvPicPr>
          <p:cNvPr id="59396" name="Picture 8" descr="potato boy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21200" y="857250"/>
            <a:ext cx="7270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9397" name="Group 16"/>
          <p:cNvGrpSpPr>
            <a:grpSpLocks/>
          </p:cNvGrpSpPr>
          <p:nvPr/>
        </p:nvGrpSpPr>
        <p:grpSpPr bwMode="auto">
          <a:xfrm>
            <a:off x="830263" y="914400"/>
            <a:ext cx="7170737" cy="5086350"/>
            <a:chOff x="0" y="-50632"/>
            <a:chExt cx="107545" cy="67827"/>
          </a:xfrm>
        </p:grpSpPr>
        <p:grpSp>
          <p:nvGrpSpPr>
            <p:cNvPr id="59404" name="Group 12"/>
            <p:cNvGrpSpPr>
              <a:grpSpLocks/>
            </p:cNvGrpSpPr>
            <p:nvPr/>
          </p:nvGrpSpPr>
          <p:grpSpPr bwMode="auto">
            <a:xfrm>
              <a:off x="80698" y="-50632"/>
              <a:ext cx="26847" cy="44741"/>
              <a:chOff x="76890" y="-50660"/>
              <a:chExt cx="26848" cy="44770"/>
            </a:xfrm>
          </p:grpSpPr>
          <p:pic>
            <p:nvPicPr>
              <p:cNvPr id="59406" name="Picture 7"/>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021" y="-25309"/>
                <a:ext cx="24948" cy="1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7" name="Picture 2"/>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176" y="-32358"/>
                <a:ext cx="24691" cy="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8" name="Picture 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1533" y="-50660"/>
                <a:ext cx="19812" cy="9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9" name="Picture 6"/>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6890" y="-12531"/>
                <a:ext cx="26848" cy="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9405" name="Rectangle 15"/>
            <p:cNvSpPr>
              <a:spLocks noChangeArrowheads="1"/>
            </p:cNvSpPr>
            <p:nvPr/>
          </p:nvSpPr>
          <p:spPr bwMode="auto">
            <a:xfrm>
              <a:off x="0" y="762"/>
              <a:ext cx="77831" cy="1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lstStyle>
              <a:lvl1pPr>
                <a:spcBef>
                  <a:spcPts val="1350"/>
                </a:spcBef>
                <a:buFont typeface="Arial" pitchFamily="34" charset="0"/>
                <a:buChar char="•"/>
                <a:defRPr>
                  <a:solidFill>
                    <a:schemeClr val="tx1"/>
                  </a:solidFill>
                  <a:latin typeface="Segoe Print" pitchFamily="2" charset="0"/>
                </a:defRPr>
              </a:lvl1pPr>
              <a:lvl2pPr marL="742950" indent="-285750">
                <a:spcBef>
                  <a:spcPts val="900"/>
                </a:spcBef>
                <a:buFont typeface="Arial" pitchFamily="34" charset="0"/>
                <a:buChar char="•"/>
                <a:defRPr sz="1500">
                  <a:solidFill>
                    <a:schemeClr val="tx1"/>
                  </a:solidFill>
                  <a:latin typeface="Segoe Print" pitchFamily="2" charset="0"/>
                </a:defRPr>
              </a:lvl2pPr>
              <a:lvl3pPr marL="1143000" indent="-228600">
                <a:spcBef>
                  <a:spcPts val="600"/>
                </a:spcBef>
                <a:buFont typeface="Arial" pitchFamily="34" charset="0"/>
                <a:buChar char="•"/>
                <a:defRPr sz="1300">
                  <a:solidFill>
                    <a:schemeClr val="tx1"/>
                  </a:solidFill>
                  <a:latin typeface="Segoe Print" pitchFamily="2" charset="0"/>
                </a:defRPr>
              </a:lvl3pPr>
              <a:lvl4pPr marL="1600200" indent="-228600">
                <a:spcBef>
                  <a:spcPts val="450"/>
                </a:spcBef>
                <a:buFont typeface="Arial" pitchFamily="34" charset="0"/>
                <a:buChar char="•"/>
                <a:defRPr sz="1200">
                  <a:solidFill>
                    <a:schemeClr val="tx1"/>
                  </a:solidFill>
                  <a:latin typeface="Segoe Print" pitchFamily="2" charset="0"/>
                </a:defRPr>
              </a:lvl4pPr>
              <a:lvl5pPr marL="2057400" indent="-228600">
                <a:spcBef>
                  <a:spcPts val="450"/>
                </a:spcBef>
                <a:buFont typeface="Arial" pitchFamily="34" charset="0"/>
                <a:buChar char="•"/>
                <a:defRPr sz="1200">
                  <a:solidFill>
                    <a:schemeClr val="tx1"/>
                  </a:solidFill>
                  <a:latin typeface="Segoe Print" pitchFamily="2" charset="0"/>
                </a:defRPr>
              </a:lvl5pPr>
              <a:lvl6pPr marL="2514600" indent="-228600" fontAlgn="base">
                <a:spcBef>
                  <a:spcPts val="450"/>
                </a:spcBef>
                <a:spcAft>
                  <a:spcPct val="0"/>
                </a:spcAft>
                <a:buFont typeface="Arial" pitchFamily="34" charset="0"/>
                <a:buChar char="•"/>
                <a:defRPr sz="1200">
                  <a:solidFill>
                    <a:schemeClr val="tx1"/>
                  </a:solidFill>
                  <a:latin typeface="Segoe Print" pitchFamily="2" charset="0"/>
                </a:defRPr>
              </a:lvl6pPr>
              <a:lvl7pPr marL="2971800" indent="-228600" fontAlgn="base">
                <a:spcBef>
                  <a:spcPts val="450"/>
                </a:spcBef>
                <a:spcAft>
                  <a:spcPct val="0"/>
                </a:spcAft>
                <a:buFont typeface="Arial" pitchFamily="34" charset="0"/>
                <a:buChar char="•"/>
                <a:defRPr sz="1200">
                  <a:solidFill>
                    <a:schemeClr val="tx1"/>
                  </a:solidFill>
                  <a:latin typeface="Segoe Print" pitchFamily="2" charset="0"/>
                </a:defRPr>
              </a:lvl7pPr>
              <a:lvl8pPr marL="3429000" indent="-228600" fontAlgn="base">
                <a:spcBef>
                  <a:spcPts val="450"/>
                </a:spcBef>
                <a:spcAft>
                  <a:spcPct val="0"/>
                </a:spcAft>
                <a:buFont typeface="Arial" pitchFamily="34" charset="0"/>
                <a:buChar char="•"/>
                <a:defRPr sz="1200">
                  <a:solidFill>
                    <a:schemeClr val="tx1"/>
                  </a:solidFill>
                  <a:latin typeface="Segoe Print" pitchFamily="2" charset="0"/>
                </a:defRPr>
              </a:lvl8pPr>
              <a:lvl9pPr marL="3886200" indent="-228600" fontAlgn="base">
                <a:spcBef>
                  <a:spcPts val="450"/>
                </a:spcBef>
                <a:spcAft>
                  <a:spcPct val="0"/>
                </a:spcAft>
                <a:buFont typeface="Arial" pitchFamily="34" charset="0"/>
                <a:buChar char="•"/>
                <a:defRPr sz="1200">
                  <a:solidFill>
                    <a:schemeClr val="tx1"/>
                  </a:solidFill>
                  <a:latin typeface="Segoe Print" pitchFamily="2" charset="0"/>
                </a:defRPr>
              </a:lvl9pPr>
            </a:lstStyle>
            <a:p>
              <a:pPr algn="ctr">
                <a:spcBef>
                  <a:spcPct val="0"/>
                </a:spcBef>
                <a:buFontTx/>
                <a:buNone/>
              </a:pPr>
              <a:endParaRPr lang="en-US" altLang="en-US" sz="1200">
                <a:solidFill>
                  <a:srgbClr val="333300"/>
                </a:solidFill>
                <a:latin typeface="Times New Roman" pitchFamily="18" charset="0"/>
                <a:cs typeface="Arial" pitchFamily="34" charset="0"/>
              </a:endParaRPr>
            </a:p>
          </p:txBody>
        </p:sp>
      </p:grpSp>
      <p:pic>
        <p:nvPicPr>
          <p:cNvPr id="59398" name="Picture 3" descr="JMG w clover logo.jp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278563" y="5264150"/>
            <a:ext cx="17018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9" name="TextBox 7"/>
          <p:cNvSpPr txBox="1">
            <a:spLocks noChangeArrowheads="1"/>
          </p:cNvSpPr>
          <p:nvPr/>
        </p:nvSpPr>
        <p:spPr bwMode="auto">
          <a:xfrm>
            <a:off x="381000" y="832585"/>
            <a:ext cx="6172200" cy="519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eaLnBrk="0" hangingPunct="0">
              <a:defRPr sz="1600">
                <a:solidFill>
                  <a:srgbClr val="333300"/>
                </a:solidFill>
                <a:latin typeface="Times New Roman" pitchFamily="18" charset="0"/>
              </a:defRPr>
            </a:lvl1pPr>
            <a:lvl2pPr marL="742950" indent="-285750" algn="ctr" eaLnBrk="0" hangingPunct="0">
              <a:defRPr sz="1600">
                <a:solidFill>
                  <a:srgbClr val="333300"/>
                </a:solidFill>
                <a:latin typeface="Times New Roman" pitchFamily="18" charset="0"/>
              </a:defRPr>
            </a:lvl2pPr>
            <a:lvl3pPr marL="1143000" indent="-228600" algn="ctr" eaLnBrk="0" hangingPunct="0">
              <a:defRPr sz="1600">
                <a:solidFill>
                  <a:srgbClr val="333300"/>
                </a:solidFill>
                <a:latin typeface="Times New Roman" pitchFamily="18" charset="0"/>
              </a:defRPr>
            </a:lvl3pPr>
            <a:lvl4pPr marL="1600200" indent="-228600" algn="ctr" eaLnBrk="0" hangingPunct="0">
              <a:defRPr sz="1600">
                <a:solidFill>
                  <a:srgbClr val="333300"/>
                </a:solidFill>
                <a:latin typeface="Times New Roman" pitchFamily="18" charset="0"/>
              </a:defRPr>
            </a:lvl4pPr>
            <a:lvl5pPr marL="2057400" indent="-228600" algn="ctr" eaLnBrk="0" hangingPunct="0">
              <a:defRPr sz="1600">
                <a:solidFill>
                  <a:srgbClr val="333300"/>
                </a:solidFill>
                <a:latin typeface="Times New Roman" pitchFamily="18" charset="0"/>
              </a:defRPr>
            </a:lvl5pPr>
            <a:lvl6pPr marL="2514600" indent="-228600" algn="ctr" eaLnBrk="0" fontAlgn="base" hangingPunct="0">
              <a:spcBef>
                <a:spcPct val="0"/>
              </a:spcBef>
              <a:spcAft>
                <a:spcPct val="0"/>
              </a:spcAft>
              <a:defRPr sz="1600">
                <a:solidFill>
                  <a:srgbClr val="333300"/>
                </a:solidFill>
                <a:latin typeface="Times New Roman" pitchFamily="18" charset="0"/>
              </a:defRPr>
            </a:lvl6pPr>
            <a:lvl7pPr marL="2971800" indent="-228600" algn="ctr" eaLnBrk="0" fontAlgn="base" hangingPunct="0">
              <a:spcBef>
                <a:spcPct val="0"/>
              </a:spcBef>
              <a:spcAft>
                <a:spcPct val="0"/>
              </a:spcAft>
              <a:defRPr sz="1600">
                <a:solidFill>
                  <a:srgbClr val="333300"/>
                </a:solidFill>
                <a:latin typeface="Times New Roman" pitchFamily="18" charset="0"/>
              </a:defRPr>
            </a:lvl7pPr>
            <a:lvl8pPr marL="3429000" indent="-228600" algn="ctr" eaLnBrk="0" fontAlgn="base" hangingPunct="0">
              <a:spcBef>
                <a:spcPct val="0"/>
              </a:spcBef>
              <a:spcAft>
                <a:spcPct val="0"/>
              </a:spcAft>
              <a:defRPr sz="1600">
                <a:solidFill>
                  <a:srgbClr val="333300"/>
                </a:solidFill>
                <a:latin typeface="Times New Roman" pitchFamily="18" charset="0"/>
              </a:defRPr>
            </a:lvl8pPr>
            <a:lvl9pPr marL="3886200" indent="-228600" algn="ctr" eaLnBrk="0" fontAlgn="base" hangingPunct="0">
              <a:spcBef>
                <a:spcPct val="0"/>
              </a:spcBef>
              <a:spcAft>
                <a:spcPct val="0"/>
              </a:spcAft>
              <a:defRPr sz="1600">
                <a:solidFill>
                  <a:srgbClr val="333300"/>
                </a:solidFill>
                <a:latin typeface="Times New Roman" pitchFamily="18" charset="0"/>
              </a:defRPr>
            </a:lvl9pPr>
          </a:lstStyle>
          <a:p>
            <a:pPr algn="l">
              <a:defRPr/>
            </a:pPr>
            <a:r>
              <a:rPr lang="en-US" altLang="en-US" sz="2700" dirty="0">
                <a:solidFill>
                  <a:srgbClr val="FFFFFF"/>
                </a:solidFill>
                <a:latin typeface="+mj-lt"/>
                <a:cs typeface="Arial" pitchFamily="34" charset="0"/>
              </a:rPr>
              <a:t>Research Project: </a:t>
            </a:r>
            <a:r>
              <a:rPr lang="en-US" altLang="en-US" sz="2775" b="1" dirty="0">
                <a:solidFill>
                  <a:srgbClr val="FFFFFF"/>
                </a:solidFill>
                <a:latin typeface="+mj-lt"/>
                <a:cs typeface="Arial" pitchFamily="34" charset="0"/>
              </a:rPr>
              <a:t>Texas Grow! </a:t>
            </a:r>
            <a:r>
              <a:rPr lang="en-US" altLang="en-US" sz="2775" b="1" dirty="0" smtClean="0">
                <a:solidFill>
                  <a:srgbClr val="FFFFFF"/>
                </a:solidFill>
                <a:latin typeface="+mj-lt"/>
                <a:cs typeface="Arial" pitchFamily="34" charset="0"/>
              </a:rPr>
              <a:t>Eat </a:t>
            </a:r>
            <a:r>
              <a:rPr lang="en-US" altLang="en-US" sz="2775" b="1" dirty="0">
                <a:solidFill>
                  <a:srgbClr val="FFFFFF"/>
                </a:solidFill>
                <a:latin typeface="+mj-lt"/>
                <a:cs typeface="Arial" pitchFamily="34" charset="0"/>
              </a:rPr>
              <a:t>Go!</a:t>
            </a:r>
          </a:p>
        </p:txBody>
      </p:sp>
      <p:sp>
        <p:nvSpPr>
          <p:cNvPr id="59400" name="TextBox 7"/>
          <p:cNvSpPr txBox="1">
            <a:spLocks noChangeArrowheads="1"/>
          </p:cNvSpPr>
          <p:nvPr/>
        </p:nvSpPr>
        <p:spPr bwMode="auto">
          <a:xfrm>
            <a:off x="-584207" y="1248534"/>
            <a:ext cx="801844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800" i="1" dirty="0">
                <a:ln>
                  <a:solidFill>
                    <a:srgbClr val="F47E1C"/>
                  </a:solidFill>
                </a:ln>
                <a:solidFill>
                  <a:srgbClr val="FFFFFF"/>
                </a:solidFill>
                <a:latin typeface="+mj-lt"/>
                <a:cs typeface="Arial" pitchFamily="34" charset="0"/>
              </a:rPr>
              <a:t>Expansion/Implementation/Research</a:t>
            </a:r>
          </a:p>
          <a:p>
            <a:pPr algn="ctr"/>
            <a:r>
              <a:rPr lang="en-US" altLang="en-US" sz="2800" i="1" dirty="0">
                <a:ln>
                  <a:solidFill>
                    <a:srgbClr val="F47E1C"/>
                  </a:solidFill>
                </a:ln>
                <a:solidFill>
                  <a:srgbClr val="FFFFFF"/>
                </a:solidFill>
                <a:latin typeface="+mj-lt"/>
                <a:cs typeface="Arial" pitchFamily="34" charset="0"/>
              </a:rPr>
              <a:t>Study Project</a:t>
            </a:r>
          </a:p>
        </p:txBody>
      </p:sp>
      <p:pic>
        <p:nvPicPr>
          <p:cNvPr id="16" name="Picture 2" descr="green logo.jpg"/>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9600" y="3513582"/>
            <a:ext cx="1625600" cy="2372868"/>
          </a:xfrm>
          <a:prstGeom prst="rect">
            <a:avLst/>
          </a:prstGeom>
          <a:noFill/>
          <a:ln>
            <a:noFill/>
          </a:ln>
          <a:effectLst>
            <a:glow rad="139700">
              <a:schemeClr val="bg1">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6"/>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223000" y="1714500"/>
            <a:ext cx="1701800" cy="538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descr="Marketing Materials"/>
          <p:cNvPicPr>
            <a:picLocks noChangeAspect="1" noChangeArrowheads="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39040" y="4345932"/>
            <a:ext cx="1163030" cy="845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4396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0" y="-27384"/>
            <a:ext cx="9334500" cy="8796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3061" name="Picture 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4514" y="1981200"/>
            <a:ext cx="13481050" cy="3543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2" name="Picture 7" descr="http://www.infomart.com/wp-content/uploads/2014/10/5sense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1071143">
            <a:off x="3706842" y="273900"/>
            <a:ext cx="4187825" cy="184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sakura-hotel-ikebukuro.com/blog/baby_carrots__65761_zoom.jpg"/>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5002" y="3962400"/>
            <a:ext cx="5725724"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6917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73061"/>
                                        </p:tgtEl>
                                        <p:attrNameLst>
                                          <p:attrName>style.visibility</p:attrName>
                                        </p:attrNameLst>
                                      </p:cBhvr>
                                      <p:to>
                                        <p:strVal val="visible"/>
                                      </p:to>
                                    </p:set>
                                    <p:animEffect transition="in" filter="fade">
                                      <p:cBhvr>
                                        <p:cTn id="7" dur="500"/>
                                        <p:tgtEl>
                                          <p:spTgt spid="173061"/>
                                        </p:tgtEl>
                                      </p:cBhvr>
                                    </p:animEffect>
                                    <p:anim calcmode="lin" valueType="num">
                                      <p:cBhvr>
                                        <p:cTn id="8" dur="500" fill="hold"/>
                                        <p:tgtEl>
                                          <p:spTgt spid="173061"/>
                                        </p:tgtEl>
                                        <p:attrNameLst>
                                          <p:attrName>ppt_x</p:attrName>
                                        </p:attrNameLst>
                                      </p:cBhvr>
                                      <p:tavLst>
                                        <p:tav tm="0">
                                          <p:val>
                                            <p:strVal val="#ppt_x"/>
                                          </p:val>
                                        </p:tav>
                                        <p:tav tm="100000">
                                          <p:val>
                                            <p:strVal val="#ppt_x"/>
                                          </p:val>
                                        </p:tav>
                                      </p:tavLst>
                                    </p:anim>
                                    <p:anim calcmode="lin" valueType="num">
                                      <p:cBhvr>
                                        <p:cTn id="9" dur="500" fill="hold"/>
                                        <p:tgtEl>
                                          <p:spTgt spid="173061"/>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317441"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281211">
            <a:off x="2921466" y="160518"/>
            <a:ext cx="6205619" cy="64818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21360353">
            <a:off x="61041" y="197715"/>
            <a:ext cx="2445261" cy="1695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Placeholder 3"/>
          <p:cNvSpPr txBox="1">
            <a:spLocks/>
          </p:cNvSpPr>
          <p:nvPr/>
        </p:nvSpPr>
        <p:spPr>
          <a:xfrm>
            <a:off x="114298" y="1600200"/>
            <a:ext cx="5105400" cy="2895600"/>
          </a:xfrm>
          <a:prstGeom prst="rect">
            <a:avLst/>
          </a:prstGeom>
        </p:spPr>
        <p:txBody>
          <a:bodyPr vert="horz" lIns="91440" tIns="45720" rIns="91440" bIns="45720" rtlCol="0" anchor="b">
            <a:normAutofit fontScale="92500" lnSpcReduction="10000"/>
          </a:bodyPr>
          <a:lstStyle>
            <a:lvl1pPr marL="0" indent="0" algn="l"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400" kern="1200">
                <a:solidFill>
                  <a:schemeClr val="tx1">
                    <a:tint val="75000"/>
                  </a:schemeClr>
                </a:solidFill>
                <a:latin typeface="+mn-lt"/>
                <a:ea typeface="+mn-ea"/>
                <a:cs typeface="+mn-cs"/>
              </a:defRPr>
            </a:lvl9pPr>
          </a:lstStyle>
          <a:p>
            <a:pPr>
              <a:lnSpc>
                <a:spcPct val="110000"/>
              </a:lnSpc>
            </a:pPr>
            <a:r>
              <a:rPr lang="en-US" altLang="en-US" sz="4200" dirty="0" smtClean="0">
                <a:solidFill>
                  <a:srgbClr val="FF9900"/>
                </a:solidFill>
                <a:latin typeface="Love Ya Like A Sister" pitchFamily="2" charset="0"/>
              </a:rPr>
              <a:t/>
            </a:r>
            <a:br>
              <a:rPr lang="en-US" altLang="en-US" sz="4200" dirty="0" smtClean="0">
                <a:solidFill>
                  <a:srgbClr val="FF9900"/>
                </a:solidFill>
                <a:latin typeface="Love Ya Like A Sister" pitchFamily="2" charset="0"/>
              </a:rPr>
            </a:br>
            <a:r>
              <a:rPr lang="en-US" altLang="en-US" sz="4200" dirty="0" smtClean="0">
                <a:solidFill>
                  <a:srgbClr val="FF9900"/>
                </a:solidFill>
                <a:latin typeface="Love Ya Like A Sister" pitchFamily="2" charset="0"/>
              </a:rPr>
              <a:t>Garden</a:t>
            </a:r>
            <a:br>
              <a:rPr lang="en-US" altLang="en-US" sz="4200" dirty="0" smtClean="0">
                <a:solidFill>
                  <a:srgbClr val="FF9900"/>
                </a:solidFill>
                <a:latin typeface="Love Ya Like A Sister" pitchFamily="2" charset="0"/>
              </a:rPr>
            </a:br>
            <a:r>
              <a:rPr lang="en-US" altLang="en-US" sz="4200" dirty="0" smtClean="0">
                <a:solidFill>
                  <a:srgbClr val="FF9900"/>
                </a:solidFill>
                <a:latin typeface="Love Ya Like A Sister" pitchFamily="2" charset="0"/>
              </a:rPr>
              <a:t>Kitchen</a:t>
            </a:r>
            <a:br>
              <a:rPr lang="en-US" altLang="en-US" sz="4200" dirty="0" smtClean="0">
                <a:solidFill>
                  <a:srgbClr val="FF9900"/>
                </a:solidFill>
                <a:latin typeface="Love Ya Like A Sister" pitchFamily="2" charset="0"/>
              </a:rPr>
            </a:br>
            <a:r>
              <a:rPr lang="en-US" altLang="en-US" sz="3500" dirty="0" smtClean="0">
                <a:solidFill>
                  <a:srgbClr val="92D050"/>
                </a:solidFill>
                <a:latin typeface="Love Ya Like A Sister" pitchFamily="2" charset="0"/>
              </a:rPr>
              <a:t>recipe</a:t>
            </a:r>
            <a:br>
              <a:rPr lang="en-US" altLang="en-US" sz="3500" dirty="0" smtClean="0">
                <a:solidFill>
                  <a:srgbClr val="92D050"/>
                </a:solidFill>
                <a:latin typeface="Love Ya Like A Sister" pitchFamily="2" charset="0"/>
              </a:rPr>
            </a:br>
            <a:r>
              <a:rPr lang="en-US" altLang="en-US" sz="3500" dirty="0" smtClean="0">
                <a:solidFill>
                  <a:srgbClr val="92D050"/>
                </a:solidFill>
                <a:latin typeface="Love Ya Like A Sister" pitchFamily="2" charset="0"/>
              </a:rPr>
              <a:t>demos</a:t>
            </a:r>
          </a:p>
        </p:txBody>
      </p:sp>
      <p:sp>
        <p:nvSpPr>
          <p:cNvPr id="7" name="Rectangle 6"/>
          <p:cNvSpPr/>
          <p:nvPr/>
        </p:nvSpPr>
        <p:spPr>
          <a:xfrm>
            <a:off x="381026" y="6406652"/>
            <a:ext cx="4572000" cy="338554"/>
          </a:xfrm>
          <a:prstGeom prst="rect">
            <a:avLst/>
          </a:prstGeom>
        </p:spPr>
        <p:txBody>
          <a:bodyPr>
            <a:spAutoFit/>
          </a:bodyPr>
          <a:lstStyle/>
          <a:p>
            <a:r>
              <a:rPr lang="en-US" sz="1600" u="sng" dirty="0">
                <a:hlinkClick r:id="rId5"/>
              </a:rPr>
              <a:t>http://jmgkids.us/garden-kitchen-recipe-demos/</a:t>
            </a:r>
            <a:endParaRPr lang="en-US" sz="1600" dirty="0"/>
          </a:p>
        </p:txBody>
      </p:sp>
    </p:spTree>
    <p:extLst>
      <p:ext uri="{BB962C8B-B14F-4D97-AF65-F5344CB8AC3E}">
        <p14:creationId xmlns:p14="http://schemas.microsoft.com/office/powerpoint/2010/main" val="309112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50"/>
                                        <p:tgtEl>
                                          <p:spTgt spid="6">
                                            <p:txEl>
                                              <p:pRg st="0" end="0"/>
                                            </p:txEl>
                                          </p:spTgt>
                                        </p:tgtEl>
                                      </p:cBhvr>
                                    </p:animEffect>
                                    <p:anim calcmode="lin" valueType="num">
                                      <p:cBhvr>
                                        <p:cTn id="8" dur="25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25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3" name="Picture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21302982">
            <a:off x="-1446213" y="-5532835"/>
            <a:ext cx="11607801" cy="118407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270978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21077517">
            <a:off x="427055" y="1495909"/>
            <a:ext cx="4107936" cy="59541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21412742">
            <a:off x="3789468" y="160310"/>
            <a:ext cx="4781811" cy="69946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1360353">
            <a:off x="61041" y="197715"/>
            <a:ext cx="2445261" cy="1695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466494" y="62059"/>
            <a:ext cx="3656513" cy="68406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a:spLocks noChangeArrowheads="1"/>
          </p:cNvSpPr>
          <p:nvPr/>
        </p:nvSpPr>
        <p:spPr bwMode="auto">
          <a:xfrm>
            <a:off x="5638827" y="1695450"/>
            <a:ext cx="3352801" cy="514350"/>
          </a:xfrm>
          <a:prstGeom prst="rect">
            <a:avLst/>
          </a:prstGeom>
          <a:solidFill>
            <a:srgbClr val="00B0F0">
              <a:alpha val="38039"/>
            </a:srgbClr>
          </a:solidFill>
          <a:ln w="9525" algn="ctr">
            <a:solidFill>
              <a:schemeClr val="tx1"/>
            </a:solidFill>
            <a:round/>
            <a:headEnd/>
            <a:tailEnd/>
          </a:ln>
        </p:spPr>
        <p:txBody>
          <a:bodyPr lIns="63465" tIns="31730" rIns="63465" bIns="31730"/>
          <a:lstStyle>
            <a:lvl1pPr>
              <a:spcBef>
                <a:spcPct val="20000"/>
              </a:spcBef>
              <a:buChar char="•"/>
              <a:defRPr sz="2700">
                <a:solidFill>
                  <a:srgbClr val="33CC33"/>
                </a:solidFill>
                <a:latin typeface="Albertus Medium" pitchFamily="34" charset="0"/>
              </a:defRPr>
            </a:lvl1pPr>
            <a:lvl2pPr marL="742950" indent="-285750">
              <a:spcBef>
                <a:spcPct val="20000"/>
              </a:spcBef>
              <a:buChar char="–"/>
              <a:defRPr sz="1900">
                <a:solidFill>
                  <a:srgbClr val="FFFFFF"/>
                </a:solidFill>
                <a:latin typeface="Albertus Medium" pitchFamily="34" charset="0"/>
              </a:defRPr>
            </a:lvl2pPr>
            <a:lvl3pPr marL="1143000" indent="-228600">
              <a:spcBef>
                <a:spcPct val="20000"/>
              </a:spcBef>
              <a:buChar char="•"/>
              <a:defRPr sz="1700">
                <a:solidFill>
                  <a:srgbClr val="FFFFFF"/>
                </a:solidFill>
                <a:latin typeface="Albertus Medium" pitchFamily="34" charset="0"/>
              </a:defRPr>
            </a:lvl3pPr>
            <a:lvl4pPr marL="1600200" indent="-228600">
              <a:spcBef>
                <a:spcPct val="20000"/>
              </a:spcBef>
              <a:buChar char="–"/>
              <a:defRPr sz="1400">
                <a:solidFill>
                  <a:srgbClr val="FFFFFF"/>
                </a:solidFill>
                <a:latin typeface="Albertus Medium" pitchFamily="34" charset="0"/>
              </a:defRPr>
            </a:lvl4pPr>
            <a:lvl5pPr marL="2057400" indent="-228600">
              <a:spcBef>
                <a:spcPct val="20000"/>
              </a:spcBef>
              <a:buChar char="»"/>
              <a:defRPr sz="1400">
                <a:solidFill>
                  <a:srgbClr val="FFFFFF"/>
                </a:solidFill>
                <a:latin typeface="Albertus Medium" pitchFamily="34" charset="0"/>
              </a:defRPr>
            </a:lvl5pPr>
            <a:lvl6pPr marL="2514600" indent="-228600" eaLnBrk="0" fontAlgn="base" hangingPunct="0">
              <a:spcBef>
                <a:spcPct val="20000"/>
              </a:spcBef>
              <a:spcAft>
                <a:spcPct val="0"/>
              </a:spcAft>
              <a:buChar char="»"/>
              <a:defRPr sz="1400">
                <a:solidFill>
                  <a:srgbClr val="FFFFFF"/>
                </a:solidFill>
                <a:latin typeface="Albertus Medium" pitchFamily="34" charset="0"/>
              </a:defRPr>
            </a:lvl6pPr>
            <a:lvl7pPr marL="2971800" indent="-228600" eaLnBrk="0" fontAlgn="base" hangingPunct="0">
              <a:spcBef>
                <a:spcPct val="20000"/>
              </a:spcBef>
              <a:spcAft>
                <a:spcPct val="0"/>
              </a:spcAft>
              <a:buChar char="»"/>
              <a:defRPr sz="1400">
                <a:solidFill>
                  <a:srgbClr val="FFFFFF"/>
                </a:solidFill>
                <a:latin typeface="Albertus Medium" pitchFamily="34" charset="0"/>
              </a:defRPr>
            </a:lvl7pPr>
            <a:lvl8pPr marL="3429000" indent="-228600" eaLnBrk="0" fontAlgn="base" hangingPunct="0">
              <a:spcBef>
                <a:spcPct val="20000"/>
              </a:spcBef>
              <a:spcAft>
                <a:spcPct val="0"/>
              </a:spcAft>
              <a:buChar char="»"/>
              <a:defRPr sz="1400">
                <a:solidFill>
                  <a:srgbClr val="FFFFFF"/>
                </a:solidFill>
                <a:latin typeface="Albertus Medium" pitchFamily="34" charset="0"/>
              </a:defRPr>
            </a:lvl8pPr>
            <a:lvl9pPr marL="3886200" indent="-228600" eaLnBrk="0" fontAlgn="base" hangingPunct="0">
              <a:spcBef>
                <a:spcPct val="20000"/>
              </a:spcBef>
              <a:spcAft>
                <a:spcPct val="0"/>
              </a:spcAft>
              <a:buChar char="»"/>
              <a:defRPr sz="1400">
                <a:solidFill>
                  <a:srgbClr val="FFFFFF"/>
                </a:solidFill>
                <a:latin typeface="Albertus Medium" pitchFamily="34" charset="0"/>
              </a:defRPr>
            </a:lvl9pPr>
          </a:lstStyle>
          <a:p>
            <a:pPr algn="ctr">
              <a:spcBef>
                <a:spcPct val="0"/>
              </a:spcBef>
              <a:buFontTx/>
              <a:buNone/>
            </a:pPr>
            <a:endParaRPr lang="en-US" altLang="en-US" sz="1100">
              <a:solidFill>
                <a:srgbClr val="333300"/>
              </a:solidFill>
              <a:latin typeface="Times New Roman" pitchFamily="18" charset="0"/>
            </a:endParaRPr>
          </a:p>
        </p:txBody>
      </p:sp>
    </p:spTree>
    <p:extLst>
      <p:ext uri="{BB962C8B-B14F-4D97-AF65-F5344CB8AC3E}">
        <p14:creationId xmlns:p14="http://schemas.microsoft.com/office/powerpoint/2010/main" val="217437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anim calcmode="lin" valueType="num">
                                      <p:cBhvr>
                                        <p:cTn id="8" dur="500" fill="hold"/>
                                        <p:tgtEl>
                                          <p:spTgt spid="6146"/>
                                        </p:tgtEl>
                                        <p:attrNameLst>
                                          <p:attrName>ppt_x</p:attrName>
                                        </p:attrNameLst>
                                      </p:cBhvr>
                                      <p:tavLst>
                                        <p:tav tm="0">
                                          <p:val>
                                            <p:strVal val="#ppt_x"/>
                                          </p:val>
                                        </p:tav>
                                        <p:tav tm="100000">
                                          <p:val>
                                            <p:strVal val="#ppt_x"/>
                                          </p:val>
                                        </p:tav>
                                      </p:tavLst>
                                    </p:anim>
                                    <p:anim calcmode="lin" valueType="num">
                                      <p:cBhvr>
                                        <p:cTn id="9" dur="500" fill="hold"/>
                                        <p:tgtEl>
                                          <p:spTgt spid="614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anim calcmode="lin" valueType="num">
                                      <p:cBhvr>
                                        <p:cTn id="14" dur="500" fill="hold"/>
                                        <p:tgtEl>
                                          <p:spTgt spid="4"/>
                                        </p:tgtEl>
                                        <p:attrNameLst>
                                          <p:attrName>ppt_x</p:attrName>
                                        </p:attrNameLst>
                                      </p:cBhvr>
                                      <p:tavLst>
                                        <p:tav tm="0">
                                          <p:val>
                                            <p:strVal val="#ppt_x"/>
                                          </p:val>
                                        </p:tav>
                                        <p:tav tm="100000">
                                          <p:val>
                                            <p:strVal val="#ppt_x"/>
                                          </p:val>
                                        </p:tav>
                                      </p:tavLst>
                                    </p:anim>
                                    <p:anim calcmode="lin" valueType="num">
                                      <p:cBhvr>
                                        <p:cTn id="15"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fade">
                                      <p:cBhvr>
                                        <p:cTn id="20" dur="500"/>
                                        <p:tgtEl>
                                          <p:spTgt spid="7170"/>
                                        </p:tgtEl>
                                      </p:cBhvr>
                                    </p:animEffect>
                                    <p:anim calcmode="lin" valueType="num">
                                      <p:cBhvr>
                                        <p:cTn id="21" dur="500" fill="hold"/>
                                        <p:tgtEl>
                                          <p:spTgt spid="7170"/>
                                        </p:tgtEl>
                                        <p:attrNameLst>
                                          <p:attrName>ppt_x</p:attrName>
                                        </p:attrNameLst>
                                      </p:cBhvr>
                                      <p:tavLst>
                                        <p:tav tm="0">
                                          <p:val>
                                            <p:strVal val="#ppt_x"/>
                                          </p:val>
                                        </p:tav>
                                        <p:tav tm="100000">
                                          <p:val>
                                            <p:strVal val="#ppt_x"/>
                                          </p:val>
                                        </p:tav>
                                      </p:tavLst>
                                    </p:anim>
                                    <p:anim calcmode="lin" valueType="num">
                                      <p:cBhvr>
                                        <p:cTn id="22" dur="5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7172" name="Picture 4" descr="C:\Users\Randy.Seagraves\Desktop\boy salad.jpg"/>
          <p:cNvPicPr>
            <a:picLocks noChangeAspect="1" noChangeArrowheads="1"/>
          </p:cNvPicPr>
          <p:nvPr/>
        </p:nvPicPr>
        <p:blipFill>
          <a:blip r:embed="rId3" cstate="screen">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flipH="1">
            <a:off x="-587448" y="3189732"/>
            <a:ext cx="3870911" cy="394106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21015933">
            <a:off x="3082182" y="73225"/>
            <a:ext cx="5079999" cy="71459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029200" y="1352991"/>
            <a:ext cx="4800600" cy="69219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21360353">
            <a:off x="304828" y="505458"/>
            <a:ext cx="2445261" cy="1695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011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anim calcmode="lin" valueType="num">
                                      <p:cBhvr>
                                        <p:cTn id="8" dur="500" fill="hold"/>
                                        <p:tgtEl>
                                          <p:spTgt spid="7170"/>
                                        </p:tgtEl>
                                        <p:attrNameLst>
                                          <p:attrName>ppt_x</p:attrName>
                                        </p:attrNameLst>
                                      </p:cBhvr>
                                      <p:tavLst>
                                        <p:tav tm="0">
                                          <p:val>
                                            <p:strVal val="#ppt_x"/>
                                          </p:val>
                                        </p:tav>
                                        <p:tav tm="100000">
                                          <p:val>
                                            <p:strVal val="#ppt_x"/>
                                          </p:val>
                                        </p:tav>
                                      </p:tavLst>
                                    </p:anim>
                                    <p:anim calcmode="lin" valueType="num">
                                      <p:cBhvr>
                                        <p:cTn id="9" dur="500" fill="hold"/>
                                        <p:tgtEl>
                                          <p:spTgt spid="717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171"/>
                                        </p:tgtEl>
                                        <p:attrNameLst>
                                          <p:attrName>style.visibility</p:attrName>
                                        </p:attrNameLst>
                                      </p:cBhvr>
                                      <p:to>
                                        <p:strVal val="visible"/>
                                      </p:to>
                                    </p:set>
                                    <p:animEffect transition="in" filter="fade">
                                      <p:cBhvr>
                                        <p:cTn id="13" dur="500"/>
                                        <p:tgtEl>
                                          <p:spTgt spid="7171"/>
                                        </p:tgtEl>
                                      </p:cBhvr>
                                    </p:animEffect>
                                    <p:anim calcmode="lin" valueType="num">
                                      <p:cBhvr>
                                        <p:cTn id="14" dur="500" fill="hold"/>
                                        <p:tgtEl>
                                          <p:spTgt spid="7171"/>
                                        </p:tgtEl>
                                        <p:attrNameLst>
                                          <p:attrName>ppt_x</p:attrName>
                                        </p:attrNameLst>
                                      </p:cBhvr>
                                      <p:tavLst>
                                        <p:tav tm="0">
                                          <p:val>
                                            <p:strVal val="#ppt_x"/>
                                          </p:val>
                                        </p:tav>
                                        <p:tav tm="100000">
                                          <p:val>
                                            <p:strVal val="#ppt_x"/>
                                          </p:val>
                                        </p:tav>
                                      </p:tavLst>
                                    </p:anim>
                                    <p:anim calcmode="lin" valueType="num">
                                      <p:cBhvr>
                                        <p:cTn id="15" dur="500" fill="hold"/>
                                        <p:tgtEl>
                                          <p:spTgt spid="71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76" y="-1"/>
            <a:ext cx="9144000" cy="6881813"/>
          </a:xfrm>
          <a:prstGeom prst="rect">
            <a:avLst/>
          </a:prstGeom>
        </p:spPr>
      </p:pic>
      <p:sp>
        <p:nvSpPr>
          <p:cNvPr id="2" name="Title 1"/>
          <p:cNvSpPr>
            <a:spLocks noGrp="1"/>
          </p:cNvSpPr>
          <p:nvPr>
            <p:ph type="title"/>
          </p:nvPr>
        </p:nvSpPr>
        <p:spPr>
          <a:xfrm>
            <a:off x="-1066800" y="381000"/>
            <a:ext cx="8541327" cy="1143000"/>
          </a:xfrm>
        </p:spPr>
        <p:txBody>
          <a:bodyPr>
            <a:normAutofit fontScale="90000"/>
          </a:bodyPr>
          <a:lstStyle/>
          <a:p>
            <a:r>
              <a:rPr lang="en-US" dirty="0" smtClean="0">
                <a:solidFill>
                  <a:srgbClr val="0000CC"/>
                </a:solidFill>
                <a:latin typeface="Love Ya Like A Sister" panose="02000000000000000000" pitchFamily="2" charset="0"/>
              </a:rPr>
              <a:t>Grow Strong and</a:t>
            </a:r>
            <a:br>
              <a:rPr lang="en-US" dirty="0" smtClean="0">
                <a:solidFill>
                  <a:srgbClr val="0000CC"/>
                </a:solidFill>
                <a:latin typeface="Love Ya Like A Sister" panose="02000000000000000000" pitchFamily="2" charset="0"/>
              </a:rPr>
            </a:br>
            <a:r>
              <a:rPr lang="en-US" dirty="0" smtClean="0">
                <a:solidFill>
                  <a:srgbClr val="0000CC"/>
                </a:solidFill>
                <a:latin typeface="Love Ya Like A Sister" panose="02000000000000000000" pitchFamily="2" charset="0"/>
              </a:rPr>
              <a:t>Walk Across Texas</a:t>
            </a:r>
            <a:endParaRPr lang="en-US" dirty="0">
              <a:solidFill>
                <a:srgbClr val="0000CC"/>
              </a:solidFill>
              <a:latin typeface="Love Ya Like A Sister" panose="02000000000000000000" pitchFamily="2" charset="0"/>
            </a:endParaRPr>
          </a:p>
        </p:txBody>
      </p:sp>
      <p:pic>
        <p:nvPicPr>
          <p:cNvPr id="8" name="Picture 3"/>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400000">
            <a:off x="6182313" y="2714504"/>
            <a:ext cx="3505200" cy="2675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76200" y="1828800"/>
            <a:ext cx="2957512" cy="2095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50396" y="2054227"/>
            <a:ext cx="3227388" cy="2773363"/>
          </a:xfrm>
          <a:prstGeom prst="rect">
            <a:avLst/>
          </a:prstGeom>
          <a:ln w="38100" cap="sq">
            <a:solidFill>
              <a:srgbClr val="92D05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rotWithShape="1">
          <a:blip r:embed="rId7" cstate="screen">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a:ext>
            </a:extLst>
          </a:blip>
          <a:srcRect/>
          <a:stretch/>
        </p:blipFill>
        <p:spPr bwMode="auto">
          <a:xfrm>
            <a:off x="1905000" y="5002849"/>
            <a:ext cx="2682876" cy="1604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descr="Marketing Materials"/>
          <p:cNvPicPr>
            <a:picLocks noChangeAspect="1" noChangeArrowheads="1"/>
          </p:cNvPicPr>
          <p:nvPr/>
        </p:nvPicPr>
        <p:blipFill>
          <a:blip r:embed="rId9"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97140" y="5255"/>
            <a:ext cx="2318259" cy="1684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69474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77425"/>
            <a:ext cx="9144000" cy="4495799"/>
          </a:xfrm>
        </p:spPr>
        <p:txBody>
          <a:bodyPr>
            <a:normAutofit/>
          </a:bodyPr>
          <a:lstStyle/>
          <a:p>
            <a:pPr marL="0" indent="0">
              <a:buNone/>
            </a:pPr>
            <a:r>
              <a:rPr lang="en-US" sz="2400" b="1" dirty="0">
                <a:latin typeface="+mj-lt"/>
              </a:rPr>
              <a:t>Program Goal</a:t>
            </a:r>
            <a:r>
              <a:rPr lang="en-US" sz="2400" b="1" dirty="0" smtClean="0">
                <a:latin typeface="+mj-lt"/>
              </a:rPr>
              <a:t>:</a:t>
            </a:r>
            <a:r>
              <a:rPr lang="en-US" sz="1600" b="1" dirty="0" smtClean="0">
                <a:latin typeface="+mj-lt"/>
              </a:rPr>
              <a:t> </a:t>
            </a:r>
            <a:r>
              <a:rPr lang="en-US" sz="2300" dirty="0" smtClean="0">
                <a:solidFill>
                  <a:srgbClr val="0000CC"/>
                </a:solidFill>
              </a:rPr>
              <a:t>“</a:t>
            </a:r>
            <a:r>
              <a:rPr lang="en-US" sz="2300" dirty="0">
                <a:solidFill>
                  <a:srgbClr val="0000CC"/>
                </a:solidFill>
              </a:rPr>
              <a:t>Helping people of all ages </a:t>
            </a:r>
            <a:r>
              <a:rPr lang="en-US" sz="2300" dirty="0" smtClean="0">
                <a:solidFill>
                  <a:srgbClr val="0000CC"/>
                </a:solidFill>
              </a:rPr>
              <a:t>establish</a:t>
            </a:r>
            <a:br>
              <a:rPr lang="en-US" sz="2300" dirty="0" smtClean="0">
                <a:solidFill>
                  <a:srgbClr val="0000CC"/>
                </a:solidFill>
              </a:rPr>
            </a:br>
            <a:r>
              <a:rPr lang="en-US" sz="2300" dirty="0" smtClean="0">
                <a:solidFill>
                  <a:srgbClr val="0000CC"/>
                </a:solidFill>
              </a:rPr>
              <a:t>the </a:t>
            </a:r>
            <a:r>
              <a:rPr lang="en-US" sz="2300" dirty="0">
                <a:solidFill>
                  <a:srgbClr val="0000CC"/>
                </a:solidFill>
              </a:rPr>
              <a:t>habit of regular physical activity since 1996</a:t>
            </a:r>
            <a:r>
              <a:rPr lang="en-US" sz="2300" dirty="0" smtClean="0">
                <a:solidFill>
                  <a:srgbClr val="0000CC"/>
                </a:solidFill>
              </a:rPr>
              <a:t>”</a:t>
            </a:r>
            <a:r>
              <a:rPr lang="en-US" sz="2400" dirty="0" smtClean="0"/>
              <a:t/>
            </a:r>
            <a:br>
              <a:rPr lang="en-US" sz="2400" dirty="0" smtClean="0"/>
            </a:br>
            <a:endParaRPr lang="en-US" sz="700" dirty="0" smtClean="0">
              <a:solidFill>
                <a:schemeClr val="tx1"/>
              </a:solidFill>
            </a:endParaRPr>
          </a:p>
          <a:p>
            <a:pPr>
              <a:spcBef>
                <a:spcPts val="0"/>
              </a:spcBef>
              <a:spcAft>
                <a:spcPts val="1200"/>
              </a:spcAft>
            </a:pPr>
            <a:r>
              <a:rPr lang="en-US" sz="2200" dirty="0" smtClean="0">
                <a:solidFill>
                  <a:schemeClr val="tx1"/>
                </a:solidFill>
              </a:rPr>
              <a:t>Fun, motivating way to become active and get moving!</a:t>
            </a:r>
          </a:p>
          <a:p>
            <a:pPr>
              <a:spcBef>
                <a:spcPts val="0"/>
              </a:spcBef>
              <a:spcAft>
                <a:spcPts val="1200"/>
              </a:spcAft>
            </a:pPr>
            <a:r>
              <a:rPr lang="en-US" sz="2200" dirty="0" smtClean="0">
                <a:solidFill>
                  <a:schemeClr val="tx1"/>
                </a:solidFill>
              </a:rPr>
              <a:t>All it takes is people willing to get physically active! </a:t>
            </a:r>
          </a:p>
          <a:p>
            <a:pPr>
              <a:spcBef>
                <a:spcPts val="0"/>
              </a:spcBef>
              <a:spcAft>
                <a:spcPts val="1200"/>
              </a:spcAft>
            </a:pPr>
            <a:r>
              <a:rPr lang="en-US" sz="2200" dirty="0" smtClean="0">
                <a:solidFill>
                  <a:schemeClr val="tx1"/>
                </a:solidFill>
              </a:rPr>
              <a:t>Goal: Each team, individual, or classroom will walk(log miles) across Texas= 833 MILES!</a:t>
            </a:r>
          </a:p>
        </p:txBody>
      </p:sp>
      <p:sp>
        <p:nvSpPr>
          <p:cNvPr id="6" name="TextBox 5"/>
          <p:cNvSpPr txBox="1"/>
          <p:nvPr/>
        </p:nvSpPr>
        <p:spPr>
          <a:xfrm>
            <a:off x="495792" y="3425275"/>
            <a:ext cx="7848600" cy="584775"/>
          </a:xfrm>
          <a:prstGeom prst="rect">
            <a:avLst/>
          </a:prstGeom>
          <a:noFill/>
        </p:spPr>
        <p:txBody>
          <a:bodyPr wrap="square" rtlCol="0">
            <a:spAutoFit/>
          </a:bodyPr>
          <a:lstStyle/>
          <a:p>
            <a:pPr algn="ctr" fontAlgn="base">
              <a:spcBef>
                <a:spcPct val="0"/>
              </a:spcBef>
              <a:spcAft>
                <a:spcPct val="0"/>
              </a:spcAft>
            </a:pPr>
            <a:r>
              <a:rPr lang="en-US" sz="3200" b="1" dirty="0" smtClean="0">
                <a:solidFill>
                  <a:srgbClr val="0000CC"/>
                </a:solidFill>
                <a:cs typeface="Arial" charset="0"/>
              </a:rPr>
              <a:t>3 WAYS TO PARTICIPATE</a:t>
            </a:r>
            <a:endParaRPr lang="en-US" sz="3200" b="1" dirty="0">
              <a:solidFill>
                <a:srgbClr val="0000CC"/>
              </a:solidFill>
              <a:cs typeface="Arial" charset="0"/>
            </a:endParaRPr>
          </a:p>
        </p:txBody>
      </p:sp>
      <p:grpSp>
        <p:nvGrpSpPr>
          <p:cNvPr id="7" name="Group 6"/>
          <p:cNvGrpSpPr/>
          <p:nvPr/>
        </p:nvGrpSpPr>
        <p:grpSpPr>
          <a:xfrm>
            <a:off x="323394" y="4000500"/>
            <a:ext cx="8484556" cy="2508382"/>
            <a:chOff x="323394" y="5486400"/>
            <a:chExt cx="8484556" cy="3344509"/>
          </a:xfrm>
        </p:grpSpPr>
        <p:pic>
          <p:nvPicPr>
            <p:cNvPr id="1026" name="Picture 2" descr="S:\FDRM\Lopez\WAT!\Photos\walking-shoes-walking.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3394" y="5486400"/>
              <a:ext cx="2191206" cy="33445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FDRM\Lopez\WAT!\Photos\child race.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79187" y="5638799"/>
              <a:ext cx="2728763" cy="303970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S:\FDRM\Lopez\WAT!\Turkey Trot\Turkey Trot Winners 2012.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010423" y="5596553"/>
              <a:ext cx="2819331" cy="312420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itle 1"/>
          <p:cNvSpPr txBox="1">
            <a:spLocks/>
          </p:cNvSpPr>
          <p:nvPr/>
        </p:nvSpPr>
        <p:spPr>
          <a:xfrm>
            <a:off x="-1143000" y="-152400"/>
            <a:ext cx="8541327"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0000CC"/>
                </a:solidFill>
                <a:latin typeface="Love Ya Like A Sister" panose="02000000000000000000" pitchFamily="2" charset="0"/>
              </a:rPr>
              <a:t/>
            </a:r>
            <a:br>
              <a:rPr lang="en-US" dirty="0" smtClean="0">
                <a:solidFill>
                  <a:srgbClr val="0000CC"/>
                </a:solidFill>
                <a:latin typeface="Love Ya Like A Sister" panose="02000000000000000000" pitchFamily="2" charset="0"/>
              </a:rPr>
            </a:br>
            <a:r>
              <a:rPr lang="en-US" dirty="0" smtClean="0">
                <a:solidFill>
                  <a:srgbClr val="0000CC"/>
                </a:solidFill>
                <a:latin typeface="Love Ya Like A Sister" panose="02000000000000000000" pitchFamily="2" charset="0"/>
              </a:rPr>
              <a:t>Walk Across Texas</a:t>
            </a:r>
            <a:endParaRPr lang="en-US" dirty="0">
              <a:solidFill>
                <a:srgbClr val="0000CC"/>
              </a:solidFill>
              <a:latin typeface="Love Ya Like A Sister" panose="02000000000000000000" pitchFamily="2" charset="0"/>
            </a:endParaRPr>
          </a:p>
        </p:txBody>
      </p:sp>
      <p:pic>
        <p:nvPicPr>
          <p:cNvPr id="10" name="Picture 2" descr="Marketing Materials"/>
          <p:cNvPicPr>
            <a:picLocks noChangeAspect="1" noChangeArrowheads="1"/>
          </p:cNvPicPr>
          <p:nvPr/>
        </p:nvPicPr>
        <p:blipFill>
          <a:blip r:embed="rId6"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15149" y="419100"/>
            <a:ext cx="2318259" cy="1684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33729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308848" cy="990600"/>
          </a:xfrm>
        </p:spPr>
        <p:txBody>
          <a:bodyPr>
            <a:normAutofit/>
          </a:bodyPr>
          <a:lstStyle/>
          <a:p>
            <a:r>
              <a:rPr lang="en-US" b="1" dirty="0" smtClean="0">
                <a:solidFill>
                  <a:srgbClr val="0000CC"/>
                </a:solidFill>
              </a:rPr>
              <a:t>http://walkacrosstexas.tamu.edu  </a:t>
            </a:r>
            <a:endParaRPr lang="en-US" b="1" dirty="0">
              <a:solidFill>
                <a:srgbClr val="0000CC"/>
              </a:solidFill>
            </a:endParaRPr>
          </a:p>
        </p:txBody>
      </p:sp>
      <p:sp>
        <p:nvSpPr>
          <p:cNvPr id="6" name="Right Arrow 5"/>
          <p:cNvSpPr/>
          <p:nvPr/>
        </p:nvSpPr>
        <p:spPr>
          <a:xfrm>
            <a:off x="1905000" y="2989995"/>
            <a:ext cx="1600200" cy="444150"/>
          </a:xfrm>
          <a:prstGeom prst="rightArrow">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Oval 2"/>
          <p:cNvSpPr/>
          <p:nvPr/>
        </p:nvSpPr>
        <p:spPr>
          <a:xfrm>
            <a:off x="2971800" y="16764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997" y="830384"/>
            <a:ext cx="5409661" cy="6051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Left Arrow 11"/>
          <p:cNvSpPr/>
          <p:nvPr/>
        </p:nvSpPr>
        <p:spPr>
          <a:xfrm>
            <a:off x="5496714" y="2514600"/>
            <a:ext cx="2533124" cy="1620298"/>
          </a:xfrm>
          <a:prstGeom prst="leftArrow">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0" descr="C:\Documents and Settings\randy.seagraves\Local Settings\Temporary Internet Files\Content.IE5\CTRCXGAA\MC900446108[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058250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13"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533400" y="533400"/>
            <a:ext cx="8232647" cy="990600"/>
          </a:xfrm>
        </p:spPr>
        <p:txBody>
          <a:bodyPr>
            <a:noAutofit/>
          </a:bodyPr>
          <a:lstStyle/>
          <a:p>
            <a:r>
              <a:rPr lang="en-US" sz="4000" b="1" dirty="0" smtClean="0"/>
              <a:t>School &amp; Community Gardens = Activity??</a:t>
            </a:r>
            <a:endParaRPr lang="en-US" sz="4000" b="1" dirty="0"/>
          </a:p>
        </p:txBody>
      </p:sp>
      <p:pic>
        <p:nvPicPr>
          <p:cNvPr id="4" name="Picture 2" descr="http://agrilifecdn3.tamu.edu/wp-content/uploads/2012/06/RestorationGardenPic.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6805" y="1766138"/>
            <a:ext cx="2746375" cy="18309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descr="S:\FDRM\Lopez\AFRI\Photos and Movies\IMG_0112 two Evans Elementary youth with sprouting plant.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84800" y="1905000"/>
            <a:ext cx="2590800" cy="19431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AutoShape 2" descr="Groups Participating in Walk Across Texa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5580" y="4484624"/>
            <a:ext cx="2884537" cy="216340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descr="S:\Lopez\TT grant\Photos TT\San Isidro Community Center\HarvestSanIsidro.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10200" y="4691123"/>
            <a:ext cx="2971800" cy="19850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7" descr="W:\McKown\CPPW\Report Items\NOVEMBER 2011\Bexar\Washington 1.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505200" y="3962400"/>
            <a:ext cx="1674972" cy="22332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09871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alpha val="36000"/>
          </a:schemeClr>
        </a:solidFill>
        <a:effectLst/>
      </p:bgPr>
    </p:bg>
    <p:spTree>
      <p:nvGrpSpPr>
        <p:cNvPr id="1" name=""/>
        <p:cNvGrpSpPr/>
        <p:nvPr/>
      </p:nvGrpSpPr>
      <p:grpSpPr>
        <a:xfrm>
          <a:off x="0" y="0"/>
          <a:ext cx="0" cy="0"/>
          <a:chOff x="0" y="0"/>
          <a:chExt cx="0" cy="0"/>
        </a:xfrm>
      </p:grpSpPr>
      <p:pic>
        <p:nvPicPr>
          <p:cNvPr id="8" name="Picture 10" descr="C:\Documents and Settings\randy.seagraves\Local Settings\Temporary Internet Files\Content.IE5\CTRCXGAA\MC900446108[1].wm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9101" y="6396094"/>
            <a:ext cx="62007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b="1" dirty="0" smtClean="0"/>
              <a:t>What counts as a mile?</a:t>
            </a:r>
            <a:endParaRPr lang="en-US" b="1" dirty="0"/>
          </a:p>
        </p:txBody>
      </p:sp>
      <p:sp>
        <p:nvSpPr>
          <p:cNvPr id="3" name="Content Placeholder 2"/>
          <p:cNvSpPr>
            <a:spLocks noGrp="1"/>
          </p:cNvSpPr>
          <p:nvPr>
            <p:ph sz="quarter" idx="1"/>
          </p:nvPr>
        </p:nvSpPr>
        <p:spPr>
          <a:xfrm>
            <a:off x="141225" y="1562100"/>
            <a:ext cx="5635752" cy="5105400"/>
          </a:xfrm>
        </p:spPr>
        <p:txBody>
          <a:bodyPr>
            <a:normAutofit/>
          </a:bodyPr>
          <a:lstStyle/>
          <a:p>
            <a:r>
              <a:rPr lang="en-US" dirty="0" smtClean="0"/>
              <a:t>Generally, any exercise that makes you breath hard and sweat!</a:t>
            </a:r>
          </a:p>
          <a:p>
            <a:r>
              <a:rPr lang="en-US" dirty="0" smtClean="0"/>
              <a:t>Also </a:t>
            </a:r>
          </a:p>
          <a:p>
            <a:pPr lvl="1"/>
            <a:r>
              <a:rPr lang="en-US" dirty="0" smtClean="0"/>
              <a:t>20 min. of activity = 1 mile</a:t>
            </a:r>
          </a:p>
          <a:p>
            <a:pPr lvl="1"/>
            <a:r>
              <a:rPr lang="en-US" dirty="0" smtClean="0"/>
              <a:t>A measured mile i.e. track, treadmill, etc.</a:t>
            </a:r>
          </a:p>
          <a:p>
            <a:pPr lvl="1"/>
            <a:r>
              <a:rPr lang="en-US" dirty="0" smtClean="0"/>
              <a:t>2000 steps on a pedometer</a:t>
            </a:r>
          </a:p>
        </p:txBody>
      </p:sp>
      <p:pic>
        <p:nvPicPr>
          <p:cNvPr id="2053" name="Picture 5" descr="http://s3.amazonaws.com/vnn-aws-sites/93/files/2014/03/trackfield.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21279" y="3276600"/>
            <a:ext cx="2656257" cy="17668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5" name="Picture 7" descr="http://www.downloadcheapapp.com/iappimg/7041/free-pedometer-screenshot-4.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04690" y="4343400"/>
            <a:ext cx="1828800" cy="2743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6" name="Picture 8" descr="S:\FDRM\Lopez\WAT!\Photos\tug_of_war.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14262" y="1371601"/>
            <a:ext cx="2367410" cy="21478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5225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GoodDog Cool"/>
        <a:ea typeface=""/>
        <a:cs typeface=""/>
      </a:majorFont>
      <a:minorFont>
        <a:latin typeface="Albertus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GoodDog Cool"/>
        <a:ea typeface=""/>
        <a:cs typeface=""/>
      </a:majorFont>
      <a:minorFont>
        <a:latin typeface="Albertus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GoodDog Cool"/>
        <a:ea typeface=""/>
        <a:cs typeface=""/>
      </a:majorFont>
      <a:minorFont>
        <a:latin typeface="Albertus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otebook">
  <a:themeElements>
    <a:clrScheme name="Notebook 1">
      <a:dk1>
        <a:srgbClr val="402000"/>
      </a:dk1>
      <a:lt1>
        <a:srgbClr val="FBFAE2"/>
      </a:lt1>
      <a:dk2>
        <a:srgbClr val="996633"/>
      </a:dk2>
      <a:lt2>
        <a:srgbClr val="A08366"/>
      </a:lt2>
      <a:accent1>
        <a:srgbClr val="CE9964"/>
      </a:accent1>
      <a:accent2>
        <a:srgbClr val="CD3333"/>
      </a:accent2>
      <a:accent3>
        <a:srgbClr val="FDFCEE"/>
      </a:accent3>
      <a:accent4>
        <a:srgbClr val="351A00"/>
      </a:accent4>
      <a:accent5>
        <a:srgbClr val="E3CAB8"/>
      </a:accent5>
      <a:accent6>
        <a:srgbClr val="BA2D2D"/>
      </a:accent6>
      <a:hlink>
        <a:srgbClr val="9A7F32"/>
      </a:hlink>
      <a:folHlink>
        <a:srgbClr val="ECA07A"/>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lnDef>
  </a:objectDefaults>
  <a:extraClrSchemeLst>
    <a:extraClrScheme>
      <a:clrScheme name="Notebook 1">
        <a:dk1>
          <a:srgbClr val="402000"/>
        </a:dk1>
        <a:lt1>
          <a:srgbClr val="FBFAE2"/>
        </a:lt1>
        <a:dk2>
          <a:srgbClr val="996633"/>
        </a:dk2>
        <a:lt2>
          <a:srgbClr val="A08366"/>
        </a:lt2>
        <a:accent1>
          <a:srgbClr val="CE9964"/>
        </a:accent1>
        <a:accent2>
          <a:srgbClr val="CD3333"/>
        </a:accent2>
        <a:accent3>
          <a:srgbClr val="FDFCEE"/>
        </a:accent3>
        <a:accent4>
          <a:srgbClr val="351A00"/>
        </a:accent4>
        <a:accent5>
          <a:srgbClr val="E3CAB8"/>
        </a:accent5>
        <a:accent6>
          <a:srgbClr val="BA2D2D"/>
        </a:accent6>
        <a:hlink>
          <a:srgbClr val="9A7F32"/>
        </a:hlink>
        <a:folHlink>
          <a:srgbClr val="ECA07A"/>
        </a:folHlink>
      </a:clrScheme>
      <a:clrMap bg1="lt1" tx1="dk1" bg2="lt2" tx2="dk2" accent1="accent1" accent2="accent2" accent3="accent3" accent4="accent4" accent5="accent5" accent6="accent6" hlink="hlink" folHlink="folHlink"/>
    </a:extraClrScheme>
    <a:extraClrScheme>
      <a:clrScheme name="Notebook 2">
        <a:dk1>
          <a:srgbClr val="402000"/>
        </a:dk1>
        <a:lt1>
          <a:srgbClr val="FFFFFF"/>
        </a:lt1>
        <a:dk2>
          <a:srgbClr val="996633"/>
        </a:dk2>
        <a:lt2>
          <a:srgbClr val="A08366"/>
        </a:lt2>
        <a:accent1>
          <a:srgbClr val="CE9964"/>
        </a:accent1>
        <a:accent2>
          <a:srgbClr val="CD3333"/>
        </a:accent2>
        <a:accent3>
          <a:srgbClr val="FFFFFF"/>
        </a:accent3>
        <a:accent4>
          <a:srgbClr val="351A00"/>
        </a:accent4>
        <a:accent5>
          <a:srgbClr val="E3CAB8"/>
        </a:accent5>
        <a:accent6>
          <a:srgbClr val="BA2D2D"/>
        </a:accent6>
        <a:hlink>
          <a:srgbClr val="9A7F32"/>
        </a:hlink>
        <a:folHlink>
          <a:srgbClr val="ECA07A"/>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tebook 4">
        <a:dk1>
          <a:srgbClr val="1C1C1C"/>
        </a:dk1>
        <a:lt1>
          <a:srgbClr val="FFFFFF"/>
        </a:lt1>
        <a:dk2>
          <a:srgbClr val="000066"/>
        </a:dk2>
        <a:lt2>
          <a:srgbClr val="666699"/>
        </a:lt2>
        <a:accent1>
          <a:srgbClr val="FF5050"/>
        </a:accent1>
        <a:accent2>
          <a:srgbClr val="009999"/>
        </a:accent2>
        <a:accent3>
          <a:srgbClr val="FFFFFF"/>
        </a:accent3>
        <a:accent4>
          <a:srgbClr val="161616"/>
        </a:accent4>
        <a:accent5>
          <a:srgbClr val="FFB3B3"/>
        </a:accent5>
        <a:accent6>
          <a:srgbClr val="008A8A"/>
        </a:accent6>
        <a:hlink>
          <a:srgbClr val="3366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GoodDog Cool"/>
        <a:ea typeface=""/>
        <a:cs typeface=""/>
      </a:majorFont>
      <a:minorFont>
        <a:latin typeface="Albertus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GoodDog Cool"/>
        <a:ea typeface=""/>
        <a:cs typeface=""/>
      </a:majorFont>
      <a:minorFont>
        <a:latin typeface="Albertus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GoodDog Cool"/>
        <a:ea typeface=""/>
        <a:cs typeface=""/>
      </a:majorFont>
      <a:minorFont>
        <a:latin typeface="Albertus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GoodDog Cool"/>
        <a:ea typeface=""/>
        <a:cs typeface=""/>
      </a:majorFont>
      <a:minorFont>
        <a:latin typeface="Albertus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GoodDog Cool"/>
        <a:ea typeface=""/>
        <a:cs typeface=""/>
      </a:majorFont>
      <a:minorFont>
        <a:latin typeface="Albertus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rgbClr val="333300"/>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8453</TotalTime>
  <Words>3316</Words>
  <Application>Microsoft Office PowerPoint</Application>
  <PresentationFormat>On-screen Show (4:3)</PresentationFormat>
  <Paragraphs>719</Paragraphs>
  <Slides>128</Slides>
  <Notes>125</Notes>
  <HiddenSlides>0</HiddenSlides>
  <MMClips>0</MMClips>
  <ScaleCrop>false</ScaleCrop>
  <HeadingPairs>
    <vt:vector size="8" baseType="variant">
      <vt:variant>
        <vt:lpstr>Fonts Used</vt:lpstr>
      </vt:variant>
      <vt:variant>
        <vt:i4>24</vt:i4>
      </vt:variant>
      <vt:variant>
        <vt:lpstr>Theme</vt:lpstr>
      </vt:variant>
      <vt:variant>
        <vt:i4>13</vt:i4>
      </vt:variant>
      <vt:variant>
        <vt:lpstr>Embedded OLE Servers</vt:lpstr>
      </vt:variant>
      <vt:variant>
        <vt:i4>1</vt:i4>
      </vt:variant>
      <vt:variant>
        <vt:lpstr>Slide Titles</vt:lpstr>
      </vt:variant>
      <vt:variant>
        <vt:i4>128</vt:i4>
      </vt:variant>
    </vt:vector>
  </HeadingPairs>
  <TitlesOfParts>
    <vt:vector size="166" baseType="lpstr">
      <vt:lpstr>Arial</vt:lpstr>
      <vt:lpstr>Calibri</vt:lpstr>
      <vt:lpstr>Love Ya Like A Sister</vt:lpstr>
      <vt:lpstr>Arial Narrow</vt:lpstr>
      <vt:lpstr>Impact</vt:lpstr>
      <vt:lpstr>Georgia</vt:lpstr>
      <vt:lpstr>Century Gothic</vt:lpstr>
      <vt:lpstr>Gill Sans MT Ext Condensed Bold</vt:lpstr>
      <vt:lpstr>Wingdings</vt:lpstr>
      <vt:lpstr>Arial Black</vt:lpstr>
      <vt:lpstr>Albertus Medium</vt:lpstr>
      <vt:lpstr>MS PGothic</vt:lpstr>
      <vt:lpstr>Californian FB</vt:lpstr>
      <vt:lpstr>GoodDog Cool</vt:lpstr>
      <vt:lpstr>Segoe Print</vt:lpstr>
      <vt:lpstr>Times New Roman</vt:lpstr>
      <vt:lpstr>ＭＳ 明朝</vt:lpstr>
      <vt:lpstr>Monotype Sorts</vt:lpstr>
      <vt:lpstr>Verdana</vt:lpstr>
      <vt:lpstr>Aharoni</vt:lpstr>
      <vt:lpstr>Franklin Gothic Heavy</vt:lpstr>
      <vt:lpstr>Webdings</vt:lpstr>
      <vt:lpstr>Candara</vt:lpstr>
      <vt:lpstr>Adobe Heiti Std R</vt:lpstr>
      <vt:lpstr>Office Theme</vt:lpstr>
      <vt:lpstr>Notebook</vt:lpstr>
      <vt:lpstr>1_Office Theme</vt:lpstr>
      <vt:lpstr>2_Office Theme</vt:lpstr>
      <vt:lpstr>5_Custom Design</vt:lpstr>
      <vt:lpstr>Custom Design</vt:lpstr>
      <vt:lpstr>1_Custom Design</vt:lpstr>
      <vt:lpstr>2_Custom Design</vt:lpstr>
      <vt:lpstr>11_Custom Design</vt:lpstr>
      <vt:lpstr>12_Custom Design</vt:lpstr>
      <vt:lpstr>9_Custom Design</vt:lpstr>
      <vt:lpstr>8_Custom Design</vt:lpstr>
      <vt:lpstr>3_Office Theme</vt:lpstr>
      <vt:lpstr>Image</vt:lpstr>
      <vt:lpstr>PowerPoint Presentation</vt:lpstr>
      <vt:lpstr>           Junior Master Gardener®                      thematic Level One Curricula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Who participated in research study</vt:lpstr>
      <vt:lpstr>Methods</vt:lpstr>
      <vt:lpstr>Parent Demographics: Race/Ethnicity</vt:lpstr>
      <vt:lpstr>Behavioral Targets</vt:lpstr>
      <vt:lpstr>PowerPoint Presentation</vt:lpstr>
      <vt:lpstr>Component Reach into the Family Home</vt:lpstr>
      <vt:lpstr>LGEG Evidence Based Outcomes</vt:lpstr>
      <vt:lpstr>LGEG Curriculum &amp; Program</vt:lpstr>
      <vt:lpstr>LGEG Evidence-Based Facts</vt:lpstr>
      <vt:lpstr>PowerPoint Presentation</vt:lpstr>
      <vt:lpstr>PowerPoint Presentation</vt:lpstr>
      <vt:lpstr>Help Growing Sustainability by Establishing LGEG Coalition/Advisory Group</vt:lpstr>
      <vt:lpstr>LGEG Components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Weeks 1-5 Lesson Overview</vt:lpstr>
      <vt:lpstr>PowerPoint Presentation</vt:lpstr>
      <vt:lpstr>Activity Session  Know and Show Sombrero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Session  Home Sweet Home</vt:lpstr>
      <vt:lpstr>PowerPoint Presentation</vt:lpstr>
      <vt:lpstr>PowerPoint Presentation</vt:lpstr>
      <vt:lpstr>PowerPoint Presentation</vt:lpstr>
      <vt:lpstr>PowerPoint Presentation</vt:lpstr>
      <vt:lpstr>Starting School Gardens</vt:lpstr>
      <vt:lpstr>PowerPoint Presentation</vt:lpstr>
      <vt:lpstr>EMPOWERING TEACHERS </vt:lpstr>
      <vt:lpstr>Lots of Options!</vt:lpstr>
      <vt:lpstr>PowerPoint Presentation</vt:lpstr>
      <vt:lpstr>Quick &amp; Easy Garden Kit</vt:lpstr>
      <vt:lpstr>Quick &amp; Easy Garden Kit</vt:lpstr>
      <vt:lpstr>Quick &amp; Easy Garden Kit</vt:lpstr>
      <vt:lpstr>Quick &amp; Easy Garden Kit</vt:lpstr>
      <vt:lpstr>PowerPoint Presentation</vt:lpstr>
      <vt:lpstr>Tips for Starting a Children’s Garden</vt:lpstr>
      <vt:lpstr>Garden success!</vt:lpstr>
      <vt:lpstr>Push Pause!!!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Food Exposure</vt:lpstr>
      <vt:lpstr>Goals</vt:lpstr>
      <vt:lpstr>Selecting Recipes for In-School Food Demonstrations</vt:lpstr>
      <vt:lpstr>PowerPoint Presentation</vt:lpstr>
      <vt:lpstr>PowerPoint Presentation</vt:lpstr>
      <vt:lpstr>PowerPoint Presentation</vt:lpstr>
      <vt:lpstr>PowerPoint Presentation</vt:lpstr>
      <vt:lpstr>PowerPoint Presentation</vt:lpstr>
      <vt:lpstr>Grow Strong and Walk Across Texas</vt:lpstr>
      <vt:lpstr>PowerPoint Presentation</vt:lpstr>
      <vt:lpstr>http://walkacrosstexas.tamu.edu  </vt:lpstr>
      <vt:lpstr>School &amp; Community Gardens = Activity??</vt:lpstr>
      <vt:lpstr>What counts as a mile?</vt:lpstr>
      <vt:lpstr>GETTING STARTED… Coalition and/or Advisory Team</vt:lpstr>
      <vt:lpstr>Set Program Planning Goal </vt:lpstr>
      <vt:lpstr>PARTNERING FOR GREATER IMPACT Schools</vt:lpstr>
      <vt:lpstr>PARTNERING FOR GREATER IMPACT Communities</vt:lpstr>
      <vt:lpstr>Review Your Schools Resources</vt:lpstr>
      <vt:lpstr>PowerPoint Presentation</vt:lpstr>
      <vt:lpstr>WAT Activity Session  Tic Tac Toe</vt:lpstr>
      <vt:lpstr>included Teacher Resources</vt:lpstr>
      <vt:lpstr>PowerPoint Presentation</vt:lpstr>
      <vt:lpstr>PowerPoint Presentation</vt:lpstr>
      <vt:lpstr>Building School &amp; Community Support</vt:lpstr>
      <vt:lpstr>PowerPoint Presentation</vt:lpstr>
      <vt:lpstr>Utilizing Volunteers</vt:lpstr>
      <vt:lpstr>PowerPoint Presentation</vt:lpstr>
      <vt:lpstr>Program Costs</vt:lpstr>
      <vt:lpstr>Identify potential donors or funds</vt:lpstr>
      <vt:lpstr>Website Support</vt:lpstr>
      <vt:lpstr>How to Jump Start LGEG and Build Excitement with Students, Parents and the Community?  A STRONG KICK OFF EVENT</vt:lpstr>
      <vt:lpstr>PowerPoint Presentation</vt:lpstr>
      <vt:lpstr>PowerPoint Presentation</vt:lpstr>
      <vt:lpstr>PowerPoint Presentation</vt:lpstr>
      <vt:lpstr>Next Steps</vt:lpstr>
      <vt:lpstr>Register your class for free!</vt:lpstr>
      <vt:lpstr>PowerPoint Presentation</vt:lpstr>
      <vt:lpstr>PowerPoint Presentation</vt:lpstr>
      <vt:lpstr>Why Should a Class Register?</vt:lpstr>
      <vt:lpstr>PowerPoint Presentation</vt:lpstr>
      <vt:lpstr>Push Pause!!!</vt:lpstr>
      <vt:lpstr>PowerPoint Presentation</vt:lpstr>
    </vt:vector>
  </TitlesOfParts>
  <Company>Texas AgriLife Extension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Coordinated Approach to Child Health - CATCH</dc:title>
  <dc:creator>Administrator</dc:creator>
  <cp:lastModifiedBy>Randy Seagraves</cp:lastModifiedBy>
  <cp:revision>156</cp:revision>
  <dcterms:created xsi:type="dcterms:W3CDTF">2015-03-03T17:38:50Z</dcterms:created>
  <dcterms:modified xsi:type="dcterms:W3CDTF">2018-01-08T17:31:04Z</dcterms:modified>
</cp:coreProperties>
</file>