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5143500" type="screen16x9"/>
  <p:notesSz cx="6858000" cy="9144000"/>
  <p:embeddedFontLst>
    <p:embeddedFont>
      <p:font typeface="Open Sans" panose="020B0606030504020204" pitchFamily="34" charset="0"/>
      <p:regular r:id="rId12"/>
      <p:bold r:id="rId13"/>
      <p:italic r:id="rId14"/>
      <p:boldItalic r:id="rId15"/>
    </p:embeddedFont>
    <p:embeddedFont>
      <p:font typeface="PT Sans Narrow" panose="020B0604020202020204" charset="0"/>
      <p:regular r:id="rId16"/>
      <p:bold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63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464420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5664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4f501ace8c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4f501ace8c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1017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4f501ace8c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4f501ace8c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4584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4f501ace8c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4f501ace8c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0412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4f501ace8c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4f501ace8c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2140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4f501ace8c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4f501ace8c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2860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4f5503589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4f5503589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9875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4f5503589d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4f5503589d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79629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4f5503589d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4f5503589d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3811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0" Type="http://schemas.openxmlformats.org/officeDocument/2006/relationships/image" Target="../media/image11.jp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Relationship Id="rId9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g"/><Relationship Id="rId11" Type="http://schemas.openxmlformats.org/officeDocument/2006/relationships/image" Target="../media/image35.jpg"/><Relationship Id="rId5" Type="http://schemas.openxmlformats.org/officeDocument/2006/relationships/image" Target="../media/image29.jpg"/><Relationship Id="rId10" Type="http://schemas.openxmlformats.org/officeDocument/2006/relationships/image" Target="../media/image34.jpg"/><Relationship Id="rId4" Type="http://schemas.openxmlformats.org/officeDocument/2006/relationships/image" Target="../media/image28.jpg"/><Relationship Id="rId9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Elysian Fields JMG Class</a:t>
            </a:r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Melinda Dillon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T.J. Tiller</a:t>
            </a:r>
            <a:endParaRPr/>
          </a:p>
        </p:txBody>
      </p:sp>
      <p:pic>
        <p:nvPicPr>
          <p:cNvPr id="68" name="Google Shape;68;p13"/>
          <p:cNvPicPr preferRelativeResize="0"/>
          <p:nvPr/>
        </p:nvPicPr>
        <p:blipFill>
          <a:blip r:embed="rId3">
            <a:alphaModFix amt="37000"/>
          </a:blip>
          <a:stretch>
            <a:fillRect/>
          </a:stretch>
        </p:blipFill>
        <p:spPr>
          <a:xfrm>
            <a:off x="0" y="0"/>
            <a:ext cx="90579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Description of what we do:</a:t>
            </a:r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45 Minute Period everyday as a required “elective”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Around 75 students gain their JMG certifications through our class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Use Operation Thistle, Operation Water, and LGEG curriculum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5" name="Google Shape;7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6250" y="2432350"/>
            <a:ext cx="4416051" cy="248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875" y="2432350"/>
            <a:ext cx="3425377" cy="2484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83" name="Google Shape;8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8450" y="3233050"/>
            <a:ext cx="3185551" cy="175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393350"/>
            <a:ext cx="3185551" cy="175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58450" y="32275"/>
            <a:ext cx="3185551" cy="175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58450" y="1696675"/>
            <a:ext cx="3185551" cy="175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97175" y="2297850"/>
            <a:ext cx="3448300" cy="175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2042600"/>
            <a:ext cx="3185551" cy="175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0"/>
            <a:ext cx="3271649" cy="245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71650" y="32287"/>
            <a:ext cx="3185551" cy="2389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185550" y="3994550"/>
            <a:ext cx="2772900" cy="114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we got started:</a:t>
            </a:r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Asked by our principal to brainstorm for a new class.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Were shown JMG material and contacted Randy.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Ordered the Textbooks.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After receiving textbooks, wrote a basic outline of the class for a year.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Took it to our principal and were told “run with it”.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Gathered information on possible sponsorships for the program. (Free sounds good to any Superintendent.)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Gave presentation to School Board and Superintendent.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Went to the community for sponsors.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May 2017 built first hoop house.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August 2017 inaugural JMG class.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Fundraisers:</a:t>
            </a:r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4" name="Google Shape;10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9376" y="93525"/>
            <a:ext cx="2524998" cy="3005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7850" y="0"/>
            <a:ext cx="2257802" cy="3005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27850" y="2631850"/>
            <a:ext cx="1836373" cy="2444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" y="1043750"/>
            <a:ext cx="2071576" cy="2762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71575" y="1774650"/>
            <a:ext cx="2525000" cy="3010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Fundraisers:</a:t>
            </a:r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15" name="Google Shape;11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52425"/>
            <a:ext cx="5042550" cy="3991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2550" y="0"/>
            <a:ext cx="404207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Activities:</a:t>
            </a:r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3" name="Google Shape;12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8150" y="0"/>
            <a:ext cx="3887698" cy="30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" y="1028700"/>
            <a:ext cx="2655245" cy="354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29700" y="2577675"/>
            <a:ext cx="1924375" cy="2565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15850" y="2370725"/>
            <a:ext cx="2628151" cy="2707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54075" y="2765475"/>
            <a:ext cx="2761774" cy="2378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3428900"/>
            <a:ext cx="1783525" cy="164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15850" y="0"/>
            <a:ext cx="2628150" cy="2565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Harvest:</a:t>
            </a:r>
            <a:endParaRPr/>
          </a:p>
        </p:txBody>
      </p:sp>
      <p:sp>
        <p:nvSpPr>
          <p:cNvPr id="135" name="Google Shape;135;p20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6" name="Google Shape;13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98445" y="0"/>
            <a:ext cx="2145550" cy="2860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0"/>
          <p:cNvPicPr preferRelativeResize="0"/>
          <p:nvPr/>
        </p:nvPicPr>
        <p:blipFill rotWithShape="1">
          <a:blip r:embed="rId4">
            <a:alphaModFix/>
          </a:blip>
          <a:srcRect t="-78055" r="-31388" b="3199"/>
          <a:stretch/>
        </p:blipFill>
        <p:spPr>
          <a:xfrm>
            <a:off x="0" y="1405500"/>
            <a:ext cx="2653225" cy="3644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51875" y="2204375"/>
            <a:ext cx="2019398" cy="278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25000" y="-71825"/>
            <a:ext cx="2653225" cy="341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36775" y="276675"/>
            <a:ext cx="2431476" cy="271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15325" y="3166250"/>
            <a:ext cx="1538373" cy="188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1042050"/>
            <a:ext cx="1736774" cy="195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553711" y="2992583"/>
            <a:ext cx="1538377" cy="2051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092100" y="3160250"/>
            <a:ext cx="1879699" cy="188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Therapy:</a:t>
            </a:r>
            <a:endParaRPr/>
          </a:p>
        </p:txBody>
      </p:sp>
      <p:sp>
        <p:nvSpPr>
          <p:cNvPr id="150" name="Google Shape;150;p2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51" name="Google Shape;15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97" y="1329800"/>
            <a:ext cx="2800175" cy="3733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0850" y="0"/>
            <a:ext cx="2553776" cy="3484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66975" y="554925"/>
            <a:ext cx="3663875" cy="4508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</Words>
  <Application>Microsoft Office PowerPoint</Application>
  <PresentationFormat>On-screen Show (16:9)</PresentationFormat>
  <Paragraphs>24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Open Sans</vt:lpstr>
      <vt:lpstr>Arial</vt:lpstr>
      <vt:lpstr>PT Sans Narrow</vt:lpstr>
      <vt:lpstr>Tropic</vt:lpstr>
      <vt:lpstr>Elysian Fields JMG Class</vt:lpstr>
      <vt:lpstr>Description of what we do:</vt:lpstr>
      <vt:lpstr>PowerPoint Presentation</vt:lpstr>
      <vt:lpstr>How we got started:</vt:lpstr>
      <vt:lpstr>Fundraisers:</vt:lpstr>
      <vt:lpstr>Fundraisers:</vt:lpstr>
      <vt:lpstr>Activities:</vt:lpstr>
      <vt:lpstr>Harvest:</vt:lpstr>
      <vt:lpstr>Therapy: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Elysian Fields JMG Class</dc:title>
  <dc:creator>Seagraves, Randall L</dc:creator>
  <cp:lastModifiedBy>Seagraves, Randall L</cp:lastModifiedBy>
  <cp:revision>1</cp:revision>
  <dcterms:modified xsi:type="dcterms:W3CDTF">2019-02-19T20:31:43Z</dcterms:modified>
</cp:coreProperties>
</file>