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Karla" panose="020B0604020202020204" charset="0"/>
      <p:regular r:id="rId28"/>
      <p:bold r:id="rId29"/>
      <p:italic r:id="rId30"/>
      <p:boldItalic r:id="rId31"/>
    </p:embeddedFont>
    <p:embeddedFont>
      <p:font typeface="Montserrat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b3ea5261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b3ea5261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by Nan and then Denise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bcd8c87c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bcd8c87c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bcd8c87c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bcd8c87c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bcd8c87c0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bcd8c87c0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bcd8c87c0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bcd8c87c0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bcd8c87c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bcd8c87c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b30ad1e5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b30ad1e5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bcd8c87c0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bcd8c87c0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b30ad1e5c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b30ad1e5c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bcd8c87c0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bcd8c87c0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bcd8c87c0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bcd8c87c0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Wayne the Coffee Guy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e5f038ae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e5f038ae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</a:rPr>
              <a:t>move your butt jmg 2020</a:t>
            </a:r>
            <a:endParaRPr sz="1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Move your butt if you’ve gardened before?  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Move your butt if you’ve built a garden?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Move your butt if you’ve a garden at their school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Move your butt if you eat vegetables everyday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Move your butt if you know someone who has diabetes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Move your butt if you know someone who has high blood pressure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Move your butt if you know someone who struggles with obesity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What is the relationship between food and health?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b30ad1e5c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b30ad1e5c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e5f038aed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e5f038aed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Denise - Talk about what it means to have a sustainable garden.  1) A garden that is not just the project of one teacher for one year 2) a garden that remains in action for years to come 3) programming that remains in tact for many years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e5f038ae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e5f038ae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Nan’s story. Nan discusses communicating not just with a teacher but others in the school/district who have decision making capability. It is very important to have a good relationship with the facilities people.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e5f038ae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e5f038ae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Denise talks about the importance of support of all stakeholders and the importance of having a regular person in charge of garden plans and garden tasks.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e5f038aed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e5f038aed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e5f038ae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e5f038ae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bcd8c87c0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bcd8c87c0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we do what we do,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bcaffa19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bcaffa19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b3ea5261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b3ea5261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b3ea5261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b3ea52618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b30ad1e5c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b30ad1e5c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b30ad1e5c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b30ad1e5c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bcd8c87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bcd8c87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Young Gardeners Program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3F3F3"/>
                </a:solidFill>
              </a:rPr>
              <a:t>Building to Last</a:t>
            </a:r>
            <a:endParaRPr sz="3000">
              <a:solidFill>
                <a:srgbClr val="F3F3F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3F3F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Nan Wilson &amp; Denise Walker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0275" y="163025"/>
            <a:ext cx="1410176" cy="141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0" y="285750"/>
            <a:ext cx="398962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1535" y="0"/>
            <a:ext cx="250093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600" y="0"/>
            <a:ext cx="411379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11700" y="2042625"/>
            <a:ext cx="85206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Move your butt!!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6375" y="518125"/>
            <a:ext cx="1410176" cy="141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>
            <a:spLocks noGrp="1"/>
          </p:cNvSpPr>
          <p:nvPr>
            <p:ph type="ctrTitle"/>
          </p:nvPr>
        </p:nvSpPr>
        <p:spPr>
          <a:xfrm>
            <a:off x="400508" y="15454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Build a Sustainable Garden</a:t>
            </a:r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912" y="391300"/>
            <a:ext cx="1410176" cy="141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>
            <a:spLocks noGrp="1"/>
          </p:cNvSpPr>
          <p:nvPr>
            <p:ph type="ctrTitle"/>
          </p:nvPr>
        </p:nvSpPr>
        <p:spPr>
          <a:xfrm>
            <a:off x="311708" y="16577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628650" lvl="0" indent="-476250" algn="l" rtl="0">
              <a:spcBef>
                <a:spcPts val="0"/>
              </a:spcBef>
              <a:spcAft>
                <a:spcPts val="1000"/>
              </a:spcAft>
              <a:buSzPts val="1200"/>
              <a:buFont typeface="Karla"/>
              <a:buChar char="🌱"/>
            </a:pPr>
            <a:r>
              <a:rPr lang="en" sz="1200"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Find a leader who is passionate, excited, and committed! 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912" y="683000"/>
            <a:ext cx="1410176" cy="141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>
            <a:spLocks noGrp="1"/>
          </p:cNvSpPr>
          <p:nvPr>
            <p:ph type="ctrTitle"/>
          </p:nvPr>
        </p:nvSpPr>
        <p:spPr>
          <a:xfrm>
            <a:off x="311708" y="13152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628650" lvl="0" indent="-552450" algn="l" rtl="0">
              <a:spcBef>
                <a:spcPts val="0"/>
              </a:spcBef>
              <a:spcAft>
                <a:spcPts val="1000"/>
              </a:spcAft>
              <a:buSzPts val="2400"/>
              <a:buFont typeface="Montserrat"/>
              <a:buChar char="🌱"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Put together a team that is made up of your leader, parents, and community members and someone with vegetable gardening experience.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6100" y="454725"/>
            <a:ext cx="1410176" cy="141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 txBox="1">
            <a:spLocks noGrp="1"/>
          </p:cNvSpPr>
          <p:nvPr>
            <p:ph type="ctrTitle"/>
          </p:nvPr>
        </p:nvSpPr>
        <p:spPr>
          <a:xfrm>
            <a:off x="452450" y="2328025"/>
            <a:ext cx="8095500" cy="15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628650" lvl="0" indent="-552450" algn="ctr" rtl="0">
              <a:spcBef>
                <a:spcPts val="1000"/>
              </a:spcBef>
              <a:spcAft>
                <a:spcPts val="0"/>
              </a:spcAft>
              <a:buSzPts val="2400"/>
              <a:buFont typeface="Montserrat"/>
              <a:buChar char="🌱"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Make a plan for getting Volunteers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" name="Google Shape;21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912" y="619600"/>
            <a:ext cx="1410176" cy="141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FF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>
            <a:spLocks noGrp="1"/>
          </p:cNvSpPr>
          <p:nvPr>
            <p:ph type="ctrTitle"/>
          </p:nvPr>
        </p:nvSpPr>
        <p:spPr>
          <a:xfrm>
            <a:off x="391125" y="2228750"/>
            <a:ext cx="8465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a a future one on one session with us.</a:t>
            </a:r>
            <a:endParaRPr/>
          </a:p>
        </p:txBody>
      </p:sp>
      <p:sp>
        <p:nvSpPr>
          <p:cNvPr id="222" name="Google Shape;222;p37"/>
          <p:cNvSpPr txBox="1">
            <a:spLocks noGrp="1"/>
          </p:cNvSpPr>
          <p:nvPr>
            <p:ph type="subTitle" idx="1"/>
          </p:nvPr>
        </p:nvSpPr>
        <p:spPr>
          <a:xfrm>
            <a:off x="363675" y="3488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3" name="Google Shape;2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912" y="619600"/>
            <a:ext cx="1410176" cy="141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254250" y="1220250"/>
            <a:ext cx="86355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Family-focused garden and nutrition programs can reduce childhood obesity.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483625"/>
            <a:ext cx="8520600" cy="28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</a:rPr>
              <a:t>A Texas A &amp; M study found: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FEFEF"/>
                </a:solidFill>
              </a:rPr>
              <a:t>Pre-program:</a:t>
            </a:r>
            <a:r>
              <a:rPr lang="en" sz="3000">
                <a:solidFill>
                  <a:srgbClr val="EFEFEF"/>
                </a:solidFill>
              </a:rPr>
              <a:t>  </a:t>
            </a:r>
            <a:r>
              <a:rPr lang="en" sz="2400">
                <a:solidFill>
                  <a:srgbClr val="EFEFEF"/>
                </a:solidFill>
              </a:rPr>
              <a:t>Kids were 57% obese, 10% overweight, 31% normal weight.</a:t>
            </a:r>
            <a:endParaRPr sz="2400">
              <a:solidFill>
                <a:srgbClr val="EFEFE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EFEFEF"/>
                </a:solidFill>
              </a:rPr>
              <a:t>Post-program:  Kids were 38% obese, 16% overweight, 45% normal weight.</a:t>
            </a:r>
            <a:endParaRPr sz="2400">
              <a:solidFill>
                <a:srgbClr val="EFEFEF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137" y="221900"/>
            <a:ext cx="1261727" cy="1261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125" y="0"/>
            <a:ext cx="51434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675" y="0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</Words>
  <Application>Microsoft Office PowerPoint</Application>
  <PresentationFormat>On-screen Show (16:9)</PresentationFormat>
  <Paragraphs>35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Karla</vt:lpstr>
      <vt:lpstr>Montserrat</vt:lpstr>
      <vt:lpstr>Arial</vt:lpstr>
      <vt:lpstr>Simple Light</vt:lpstr>
      <vt:lpstr>Young Gardeners Program</vt:lpstr>
      <vt:lpstr>Move your butt!!</vt:lpstr>
      <vt:lpstr>Family-focused garden and nutrition programs can reduce childhood obesity.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Build a Sustainable Garden</vt:lpstr>
      <vt:lpstr> Find a leader who is passionate, excited, and committed! </vt:lpstr>
      <vt:lpstr>Put together a team that is made up of your leader, parents, and community members and someone with vegetable gardening experience.</vt:lpstr>
      <vt:lpstr>    Make a plan for getting Volunteers </vt:lpstr>
      <vt:lpstr>Schedule a a future one on one session with us.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Young Gardeners Program</dc:title>
  <dc:creator>uc-admin</dc:creator>
  <cp:lastModifiedBy>uc-admin</cp:lastModifiedBy>
  <cp:revision>1</cp:revision>
  <dcterms:modified xsi:type="dcterms:W3CDTF">2020-02-24T17:32:26Z</dcterms:modified>
</cp:coreProperties>
</file>